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6" r:id="rId26"/>
  </p:sldMasterIdLst>
  <p:notesMasterIdLst>
    <p:notesMasterId r:id="rId32"/>
  </p:notesMasterIdLst>
  <p:handoutMasterIdLst>
    <p:handoutMasterId r:id="rId33"/>
  </p:handoutMasterIdLst>
  <p:sldIdLst>
    <p:sldId id="256" r:id="rId27"/>
    <p:sldId id="367" r:id="rId28"/>
    <p:sldId id="284" r:id="rId29"/>
    <p:sldId id="372" r:id="rId30"/>
    <p:sldId id="379" r:id="rId31"/>
  </p:sldIdLst>
  <p:sldSz cx="9144000" cy="5143500" type="screen16x9"/>
  <p:notesSz cx="6743700" cy="9880600"/>
  <p:defaultTextStyle>
    <a:defPPr>
      <a:defRPr lang="de-DE"/>
    </a:defPPr>
    <a:lvl1pPr algn="l" rtl="0" fontAlgn="base">
      <a:spcBef>
        <a:spcPct val="0"/>
      </a:spcBef>
      <a:spcAft>
        <a:spcPct val="0"/>
      </a:spcAft>
      <a:defRPr sz="3600" kern="1200">
        <a:solidFill>
          <a:schemeClr val="tx1"/>
        </a:solidFill>
        <a:latin typeface="Arial" charset="0"/>
        <a:ea typeface="+mn-ea"/>
        <a:cs typeface="+mn-cs"/>
      </a:defRPr>
    </a:lvl1pPr>
    <a:lvl2pPr marL="457148" algn="l" rtl="0" fontAlgn="base">
      <a:spcBef>
        <a:spcPct val="0"/>
      </a:spcBef>
      <a:spcAft>
        <a:spcPct val="0"/>
      </a:spcAft>
      <a:defRPr sz="3600" kern="1200">
        <a:solidFill>
          <a:schemeClr val="tx1"/>
        </a:solidFill>
        <a:latin typeface="Arial" charset="0"/>
        <a:ea typeface="+mn-ea"/>
        <a:cs typeface="+mn-cs"/>
      </a:defRPr>
    </a:lvl2pPr>
    <a:lvl3pPr marL="914296" algn="l" rtl="0" fontAlgn="base">
      <a:spcBef>
        <a:spcPct val="0"/>
      </a:spcBef>
      <a:spcAft>
        <a:spcPct val="0"/>
      </a:spcAft>
      <a:defRPr sz="3600" kern="1200">
        <a:solidFill>
          <a:schemeClr val="tx1"/>
        </a:solidFill>
        <a:latin typeface="Arial" charset="0"/>
        <a:ea typeface="+mn-ea"/>
        <a:cs typeface="+mn-cs"/>
      </a:defRPr>
    </a:lvl3pPr>
    <a:lvl4pPr marL="1371444" algn="l" rtl="0" fontAlgn="base">
      <a:spcBef>
        <a:spcPct val="0"/>
      </a:spcBef>
      <a:spcAft>
        <a:spcPct val="0"/>
      </a:spcAft>
      <a:defRPr sz="3600" kern="1200">
        <a:solidFill>
          <a:schemeClr val="tx1"/>
        </a:solidFill>
        <a:latin typeface="Arial" charset="0"/>
        <a:ea typeface="+mn-ea"/>
        <a:cs typeface="+mn-cs"/>
      </a:defRPr>
    </a:lvl4pPr>
    <a:lvl5pPr marL="1828592" algn="l" rtl="0" fontAlgn="base">
      <a:spcBef>
        <a:spcPct val="0"/>
      </a:spcBef>
      <a:spcAft>
        <a:spcPct val="0"/>
      </a:spcAft>
      <a:defRPr sz="3600" kern="1200">
        <a:solidFill>
          <a:schemeClr val="tx1"/>
        </a:solidFill>
        <a:latin typeface="Arial" charset="0"/>
        <a:ea typeface="+mn-ea"/>
        <a:cs typeface="+mn-cs"/>
      </a:defRPr>
    </a:lvl5pPr>
    <a:lvl6pPr marL="2285740" algn="l" defTabSz="914296" rtl="0" eaLnBrk="1" latinLnBrk="0" hangingPunct="1">
      <a:defRPr sz="3600" kern="1200">
        <a:solidFill>
          <a:schemeClr val="tx1"/>
        </a:solidFill>
        <a:latin typeface="Arial" charset="0"/>
        <a:ea typeface="+mn-ea"/>
        <a:cs typeface="+mn-cs"/>
      </a:defRPr>
    </a:lvl6pPr>
    <a:lvl7pPr marL="2742888" algn="l" defTabSz="914296" rtl="0" eaLnBrk="1" latinLnBrk="0" hangingPunct="1">
      <a:defRPr sz="3600" kern="1200">
        <a:solidFill>
          <a:schemeClr val="tx1"/>
        </a:solidFill>
        <a:latin typeface="Arial" charset="0"/>
        <a:ea typeface="+mn-ea"/>
        <a:cs typeface="+mn-cs"/>
      </a:defRPr>
    </a:lvl7pPr>
    <a:lvl8pPr marL="3200036" algn="l" defTabSz="914296" rtl="0" eaLnBrk="1" latinLnBrk="0" hangingPunct="1">
      <a:defRPr sz="3600" kern="1200">
        <a:solidFill>
          <a:schemeClr val="tx1"/>
        </a:solidFill>
        <a:latin typeface="Arial" charset="0"/>
        <a:ea typeface="+mn-ea"/>
        <a:cs typeface="+mn-cs"/>
      </a:defRPr>
    </a:lvl8pPr>
    <a:lvl9pPr marL="3657184" algn="l" defTabSz="914296" rtl="0" eaLnBrk="1" latinLnBrk="0" hangingPunct="1">
      <a:defRPr sz="3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70BB"/>
    <a:srgbClr val="B9DABD"/>
    <a:srgbClr val="E999C1"/>
    <a:srgbClr val="FFDD99"/>
    <a:srgbClr val="D84C91"/>
    <a:srgbClr val="C70063"/>
    <a:srgbClr val="84BE8B"/>
    <a:srgbClr val="666666"/>
    <a:srgbClr val="50A25A"/>
    <a:srgbClr val="FFA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269D01E-BC32-4049-B463-5C60D7B0CCD2}" styleName="Designformatvorlage 2 - Akz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2838BEF-8BB2-4498-84A7-C5851F593DF1}" styleName="Mittlere Formatvorlage 4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6D9F66E-5EB9-4882-86FB-DCBF35E3C3E4}" styleName="Mittlere Formatvorlage 4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17292A2E-F333-43FB-9621-5CBBE7FDCDCB}" styleName="Helle Formatvorlage 2 - Akz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70" autoAdjust="0"/>
    <p:restoredTop sz="99899" autoAdjust="0"/>
  </p:normalViewPr>
  <p:slideViewPr>
    <p:cSldViewPr snapToGrid="0" snapToObjects="1" showGuides="1">
      <p:cViewPr varScale="1">
        <p:scale>
          <a:sx n="117" d="100"/>
          <a:sy n="117" d="100"/>
        </p:scale>
        <p:origin x="-734" y="-72"/>
      </p:cViewPr>
      <p:guideLst>
        <p:guide orient="horz" pos="902"/>
        <p:guide orient="horz" pos="1841"/>
        <p:guide orient="horz" pos="682"/>
        <p:guide orient="horz" pos="1926"/>
        <p:guide pos="5539"/>
        <p:guide pos="231"/>
        <p:guide pos="2824"/>
        <p:guide pos="2940"/>
        <p:guide pos="1921"/>
        <p:guide pos="2012"/>
        <p:guide pos="3845"/>
        <p:guide pos="3726"/>
      </p:guideLst>
    </p:cSldViewPr>
  </p:slideViewPr>
  <p:outlineViewPr>
    <p:cViewPr>
      <p:scale>
        <a:sx n="33" d="100"/>
        <a:sy n="33" d="100"/>
      </p:scale>
      <p:origin x="0" y="6636"/>
    </p:cViewPr>
  </p:outlineViewPr>
  <p:notesTextViewPr>
    <p:cViewPr>
      <p:scale>
        <a:sx n="100" d="100"/>
        <a:sy n="100" d="100"/>
      </p:scale>
      <p:origin x="0" y="0"/>
    </p:cViewPr>
  </p:notesTextViewPr>
  <p:sorterViewPr>
    <p:cViewPr>
      <p:scale>
        <a:sx n="120" d="100"/>
        <a:sy n="120" d="100"/>
      </p:scale>
      <p:origin x="0" y="0"/>
    </p:cViewPr>
  </p:sorterViewPr>
  <p:notesViewPr>
    <p:cSldViewPr snapToGrid="0" snapToObjects="1" showGuides="1">
      <p:cViewPr varScale="1">
        <p:scale>
          <a:sx n="90" d="100"/>
          <a:sy n="90" d="100"/>
        </p:scale>
        <p:origin x="-3762" y="-114"/>
      </p:cViewPr>
      <p:guideLst>
        <p:guide orient="horz" pos="292"/>
        <p:guide orient="horz" pos="5932"/>
        <p:guide pos="436"/>
        <p:guide pos="403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slideMaster" Target="slideMasters/slideMaster1.xml"/><Relationship Id="rId3" Type="http://schemas.openxmlformats.org/officeDocument/2006/relationships/customXml" Target="../customXml/item3.xml"/><Relationship Id="rId21" Type="http://schemas.openxmlformats.org/officeDocument/2006/relationships/customXml" Target="../customXml/item21.xml"/><Relationship Id="rId34" Type="http://schemas.openxmlformats.org/officeDocument/2006/relationships/presProps" Target="presProps.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customXml" Target="../customXml/item16.xml"/><Relationship Id="rId20" Type="http://schemas.openxmlformats.org/officeDocument/2006/relationships/customXml" Target="../customXml/item20.xml"/><Relationship Id="rId29" Type="http://schemas.openxmlformats.org/officeDocument/2006/relationships/slide" Target="slides/slide3.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slide" Target="slides/slide2.xml"/><Relationship Id="rId36" Type="http://schemas.openxmlformats.org/officeDocument/2006/relationships/theme" Target="theme/theme1.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slide" Target="slides/slide1.xml"/><Relationship Id="rId30" Type="http://schemas.openxmlformats.org/officeDocument/2006/relationships/slide" Target="slides/slide4.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0386" name="Rectangle 2"/>
          <p:cNvSpPr>
            <a:spLocks noGrp="1" noChangeArrowheads="1"/>
          </p:cNvSpPr>
          <p:nvPr>
            <p:ph type="hdr" sz="quarter"/>
          </p:nvPr>
        </p:nvSpPr>
        <p:spPr bwMode="auto">
          <a:xfrm>
            <a:off x="1" y="0"/>
            <a:ext cx="2921740" cy="493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19" tIns="45509" rIns="91019" bIns="45509" numCol="1" anchor="t" anchorCtr="0" compatLnSpc="1">
            <a:prstTxWarp prst="textNoShape">
              <a:avLst/>
            </a:prstTxWarp>
          </a:bodyPr>
          <a:lstStyle>
            <a:lvl1pPr>
              <a:defRPr sz="1200"/>
            </a:lvl1pPr>
          </a:lstStyle>
          <a:p>
            <a:endParaRPr lang="de-DE" dirty="0"/>
          </a:p>
        </p:txBody>
      </p:sp>
      <p:sp>
        <p:nvSpPr>
          <p:cNvPr id="400387" name="Rectangle 3"/>
          <p:cNvSpPr>
            <a:spLocks noGrp="1" noChangeArrowheads="1"/>
          </p:cNvSpPr>
          <p:nvPr>
            <p:ph type="dt" sz="quarter" idx="1"/>
          </p:nvPr>
        </p:nvSpPr>
        <p:spPr bwMode="auto">
          <a:xfrm>
            <a:off x="3820371" y="0"/>
            <a:ext cx="2921740" cy="493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19" tIns="45509" rIns="91019" bIns="45509" numCol="1" anchor="t" anchorCtr="0" compatLnSpc="1">
            <a:prstTxWarp prst="textNoShape">
              <a:avLst/>
            </a:prstTxWarp>
          </a:bodyPr>
          <a:lstStyle>
            <a:lvl1pPr algn="r">
              <a:defRPr sz="1200"/>
            </a:lvl1pPr>
          </a:lstStyle>
          <a:p>
            <a:endParaRPr lang="de-DE"/>
          </a:p>
        </p:txBody>
      </p:sp>
      <p:sp>
        <p:nvSpPr>
          <p:cNvPr id="400388" name="Rectangle 4"/>
          <p:cNvSpPr>
            <a:spLocks noGrp="1" noChangeArrowheads="1"/>
          </p:cNvSpPr>
          <p:nvPr>
            <p:ph type="ftr" sz="quarter" idx="2"/>
          </p:nvPr>
        </p:nvSpPr>
        <p:spPr bwMode="auto">
          <a:xfrm>
            <a:off x="1" y="9385317"/>
            <a:ext cx="2921740" cy="493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19" tIns="45509" rIns="91019" bIns="45509" numCol="1" anchor="b" anchorCtr="0" compatLnSpc="1">
            <a:prstTxWarp prst="textNoShape">
              <a:avLst/>
            </a:prstTxWarp>
          </a:bodyPr>
          <a:lstStyle>
            <a:lvl1pPr>
              <a:defRPr sz="1200"/>
            </a:lvl1pPr>
          </a:lstStyle>
          <a:p>
            <a:endParaRPr lang="de-DE"/>
          </a:p>
        </p:txBody>
      </p:sp>
      <p:sp>
        <p:nvSpPr>
          <p:cNvPr id="400389" name="Rectangle 5"/>
          <p:cNvSpPr>
            <a:spLocks noGrp="1" noChangeArrowheads="1"/>
          </p:cNvSpPr>
          <p:nvPr>
            <p:ph type="sldNum" sz="quarter" idx="3"/>
          </p:nvPr>
        </p:nvSpPr>
        <p:spPr bwMode="auto">
          <a:xfrm>
            <a:off x="3820371" y="9385317"/>
            <a:ext cx="2921740" cy="493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19" tIns="45509" rIns="91019" bIns="45509" numCol="1" anchor="b" anchorCtr="0" compatLnSpc="1">
            <a:prstTxWarp prst="textNoShape">
              <a:avLst/>
            </a:prstTxWarp>
          </a:bodyPr>
          <a:lstStyle>
            <a:lvl1pPr algn="r">
              <a:defRPr sz="1200"/>
            </a:lvl1pPr>
          </a:lstStyle>
          <a:p>
            <a:fld id="{DA9E995C-A1C3-4891-826F-B58323B5BAF0}" type="slidenum">
              <a:rPr lang="de-DE"/>
              <a:pPr/>
              <a:t>‹#›</a:t>
            </a:fld>
            <a:endParaRPr lang="de-DE"/>
          </a:p>
        </p:txBody>
      </p:sp>
    </p:spTree>
    <p:extLst>
      <p:ext uri="{BB962C8B-B14F-4D97-AF65-F5344CB8AC3E}">
        <p14:creationId xmlns:p14="http://schemas.microsoft.com/office/powerpoint/2010/main" val="29303601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20" name="Rectangle 4"/>
          <p:cNvSpPr>
            <a:spLocks noGrp="1" noRot="1" noChangeAspect="1" noChangeArrowheads="1" noTextEdit="1"/>
          </p:cNvSpPr>
          <p:nvPr>
            <p:ph type="sldImg" idx="2"/>
          </p:nvPr>
        </p:nvSpPr>
        <p:spPr bwMode="auto">
          <a:xfrm>
            <a:off x="668338" y="463550"/>
            <a:ext cx="5734050" cy="3225800"/>
          </a:xfrm>
          <a:prstGeom prst="rect">
            <a:avLst/>
          </a:prstGeom>
          <a:no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4821" name="Rectangle 5"/>
          <p:cNvSpPr>
            <a:spLocks noGrp="1" noChangeArrowheads="1"/>
          </p:cNvSpPr>
          <p:nvPr>
            <p:ph type="body" sz="quarter" idx="3"/>
          </p:nvPr>
        </p:nvSpPr>
        <p:spPr bwMode="auto">
          <a:xfrm>
            <a:off x="678569" y="3941634"/>
            <a:ext cx="5714264" cy="5374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rm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34823" name="Rectangle 7"/>
          <p:cNvSpPr>
            <a:spLocks noGrp="1" noChangeArrowheads="1"/>
          </p:cNvSpPr>
          <p:nvPr>
            <p:ph type="sldNum" sz="quarter" idx="5"/>
          </p:nvPr>
        </p:nvSpPr>
        <p:spPr bwMode="auto">
          <a:xfrm>
            <a:off x="3536158" y="9429662"/>
            <a:ext cx="2857132" cy="250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defTabSz="927569">
              <a:defRPr sz="900"/>
            </a:lvl1pPr>
          </a:lstStyle>
          <a:p>
            <a:fld id="{17D2E66F-F39D-431A-92B9-38BCB45B539F}" type="slidenum">
              <a:rPr lang="de-DE" smtClean="0"/>
              <a:pPr/>
              <a:t>‹#›</a:t>
            </a:fld>
            <a:endParaRPr lang="de-DE" dirty="0"/>
          </a:p>
        </p:txBody>
      </p:sp>
    </p:spTree>
    <p:extLst>
      <p:ext uri="{BB962C8B-B14F-4D97-AF65-F5344CB8AC3E}">
        <p14:creationId xmlns:p14="http://schemas.microsoft.com/office/powerpoint/2010/main" val="3270417066"/>
      </p:ext>
    </p:extLst>
  </p:cSld>
  <p:clrMap bg1="lt1" tx1="dk1" bg2="lt2" tx2="dk2" accent1="accent1" accent2="accent2" accent3="accent3" accent4="accent4" accent5="accent5" accent6="accent6" hlink="hlink" folHlink="folHlink"/>
  <p:hf hdr="0" ftr="0" dt="0"/>
  <p:notesStyle>
    <a:lvl1pPr algn="l" rtl="0" fontAlgn="base">
      <a:spcBef>
        <a:spcPct val="0"/>
      </a:spcBef>
      <a:spcAft>
        <a:spcPct val="0"/>
      </a:spcAft>
      <a:defRPr sz="1000" kern="1200">
        <a:solidFill>
          <a:schemeClr val="tx1"/>
        </a:solidFill>
        <a:latin typeface="Arial" charset="0"/>
        <a:ea typeface="+mn-ea"/>
        <a:cs typeface="+mn-cs"/>
      </a:defRPr>
    </a:lvl1pPr>
    <a:lvl2pPr marL="180975" indent="-180975" algn="l" rtl="0" fontAlgn="base">
      <a:spcBef>
        <a:spcPct val="0"/>
      </a:spcBef>
      <a:spcAft>
        <a:spcPct val="0"/>
      </a:spcAft>
      <a:buClr>
        <a:schemeClr val="tx2"/>
      </a:buClr>
      <a:buSzPct val="85000"/>
      <a:buFont typeface="Wingdings" pitchFamily="2" charset="2"/>
      <a:buChar char="n"/>
      <a:defRPr sz="1000" kern="1200">
        <a:solidFill>
          <a:schemeClr val="tx1"/>
        </a:solidFill>
        <a:latin typeface="Arial" charset="0"/>
        <a:ea typeface="+mn-ea"/>
        <a:cs typeface="+mn-cs"/>
      </a:defRPr>
    </a:lvl2pPr>
    <a:lvl3pPr marL="361950" indent="-180975" algn="l" rtl="0" fontAlgn="base">
      <a:spcBef>
        <a:spcPct val="0"/>
      </a:spcBef>
      <a:spcAft>
        <a:spcPct val="0"/>
      </a:spcAft>
      <a:buClr>
        <a:schemeClr val="tx2"/>
      </a:buClr>
      <a:buFont typeface="Arial" pitchFamily="34" charset="0"/>
      <a:buChar char="–"/>
      <a:defRPr sz="1000" kern="1200">
        <a:solidFill>
          <a:schemeClr val="tx1"/>
        </a:solidFill>
        <a:latin typeface="Arial" charset="0"/>
        <a:ea typeface="+mn-ea"/>
        <a:cs typeface="+mn-cs"/>
      </a:defRPr>
    </a:lvl3pPr>
    <a:lvl4pPr marL="542925" indent="-180975" algn="l" rtl="0" fontAlgn="base">
      <a:spcBef>
        <a:spcPct val="0"/>
      </a:spcBef>
      <a:spcAft>
        <a:spcPct val="0"/>
      </a:spcAft>
      <a:buClr>
        <a:schemeClr val="tx2"/>
      </a:buClr>
      <a:buFont typeface="Arial" pitchFamily="34" charset="0"/>
      <a:buChar char="–"/>
      <a:defRPr sz="1000" kern="1200">
        <a:solidFill>
          <a:schemeClr val="tx1"/>
        </a:solidFill>
        <a:latin typeface="Arial" charset="0"/>
        <a:ea typeface="+mn-ea"/>
        <a:cs typeface="+mn-cs"/>
      </a:defRPr>
    </a:lvl4pPr>
    <a:lvl5pPr marL="712788" indent="-169863" algn="l" rtl="0" fontAlgn="base">
      <a:spcBef>
        <a:spcPct val="0"/>
      </a:spcBef>
      <a:spcAft>
        <a:spcPct val="0"/>
      </a:spcAft>
      <a:buClr>
        <a:schemeClr val="tx2"/>
      </a:buClr>
      <a:buFont typeface="Arial" pitchFamily="34" charset="0"/>
      <a:buChar char="–"/>
      <a:defRPr sz="1000" kern="1200">
        <a:solidFill>
          <a:schemeClr val="tx1"/>
        </a:solidFill>
        <a:latin typeface="Arial" charset="0"/>
        <a:ea typeface="+mn-ea"/>
        <a:cs typeface="+mn-cs"/>
      </a:defRPr>
    </a:lvl5pPr>
    <a:lvl6pPr marL="2285740" algn="l" defTabSz="914296" rtl="0" eaLnBrk="1" latinLnBrk="0" hangingPunct="1">
      <a:defRPr sz="1200" kern="1200">
        <a:solidFill>
          <a:schemeClr val="tx1"/>
        </a:solidFill>
        <a:latin typeface="+mn-lt"/>
        <a:ea typeface="+mn-ea"/>
        <a:cs typeface="+mn-cs"/>
      </a:defRPr>
    </a:lvl6pPr>
    <a:lvl7pPr marL="2742888" algn="l" defTabSz="914296" rtl="0" eaLnBrk="1" latinLnBrk="0" hangingPunct="1">
      <a:defRPr sz="1200" kern="1200">
        <a:solidFill>
          <a:schemeClr val="tx1"/>
        </a:solidFill>
        <a:latin typeface="+mn-lt"/>
        <a:ea typeface="+mn-ea"/>
        <a:cs typeface="+mn-cs"/>
      </a:defRPr>
    </a:lvl7pPr>
    <a:lvl8pPr marL="3200036" algn="l" defTabSz="914296" rtl="0" eaLnBrk="1" latinLnBrk="0" hangingPunct="1">
      <a:defRPr sz="1200" kern="1200">
        <a:solidFill>
          <a:schemeClr val="tx1"/>
        </a:solidFill>
        <a:latin typeface="+mn-lt"/>
        <a:ea typeface="+mn-ea"/>
        <a:cs typeface="+mn-cs"/>
      </a:defRPr>
    </a:lvl8pPr>
    <a:lvl9pPr marL="3657184" algn="l" defTabSz="91429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71513" y="465138"/>
            <a:ext cx="5730875" cy="3224212"/>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7D2E66F-F39D-431A-92B9-38BCB45B539F}" type="slidenum">
              <a:rPr lang="de-DE" smtClean="0"/>
              <a:pPr/>
              <a:t>1</a:t>
            </a:fld>
            <a:endParaRPr lang="de-DE" dirty="0"/>
          </a:p>
        </p:txBody>
      </p:sp>
    </p:spTree>
    <p:extLst>
      <p:ext uri="{BB962C8B-B14F-4D97-AF65-F5344CB8AC3E}">
        <p14:creationId xmlns:p14="http://schemas.microsoft.com/office/powerpoint/2010/main" val="12916513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360367" y="1080000"/>
            <a:ext cx="7739061" cy="900000"/>
          </a:xfrm>
        </p:spPr>
        <p:txBody>
          <a:bodyPr/>
          <a:lstStyle>
            <a:lvl1pPr>
              <a:lnSpc>
                <a:spcPts val="3200"/>
              </a:lnSpc>
              <a:defRPr sz="3000"/>
            </a:lvl1pPr>
          </a:lstStyle>
          <a:p>
            <a:r>
              <a:rPr lang="de-DE" smtClean="0"/>
              <a:t>Titelmasterformat durch Klicken bearbeiten</a:t>
            </a:r>
            <a:endParaRPr lang="de-DE" dirty="0"/>
          </a:p>
        </p:txBody>
      </p:sp>
      <p:sp>
        <p:nvSpPr>
          <p:cNvPr id="3" name="Untertitel 2" hidden="1"/>
          <p:cNvSpPr>
            <a:spLocks noGrp="1"/>
          </p:cNvSpPr>
          <p:nvPr>
            <p:ph type="subTitle" idx="1"/>
          </p:nvPr>
        </p:nvSpPr>
        <p:spPr>
          <a:xfrm>
            <a:off x="1" y="-346"/>
            <a:ext cx="169025" cy="94557"/>
          </a:xfrm>
        </p:spPr>
        <p:txBody>
          <a:bodyPr/>
          <a:lstStyle>
            <a:lvl1pPr marL="0" indent="0" algn="l">
              <a:lnSpc>
                <a:spcPct val="100000"/>
              </a:lnSpc>
              <a:spcBef>
                <a:spcPts val="0"/>
              </a:spcBef>
              <a:buNone/>
              <a:defRPr sz="500">
                <a:solidFill>
                  <a:schemeClr val="bg1"/>
                </a:solidFill>
              </a:defRPr>
            </a:lvl1pPr>
            <a:lvl2pPr marL="457148" indent="0" algn="ctr">
              <a:buNone/>
              <a:defRPr>
                <a:solidFill>
                  <a:schemeClr val="tx1">
                    <a:tint val="75000"/>
                  </a:schemeClr>
                </a:solidFill>
              </a:defRPr>
            </a:lvl2pPr>
            <a:lvl3pPr marL="914296" indent="0" algn="ctr">
              <a:buNone/>
              <a:defRPr>
                <a:solidFill>
                  <a:schemeClr val="tx1">
                    <a:tint val="75000"/>
                  </a:schemeClr>
                </a:solidFill>
              </a:defRPr>
            </a:lvl3pPr>
            <a:lvl4pPr marL="1371444" indent="0" algn="ctr">
              <a:buNone/>
              <a:defRPr>
                <a:solidFill>
                  <a:schemeClr val="tx1">
                    <a:tint val="75000"/>
                  </a:schemeClr>
                </a:solidFill>
              </a:defRPr>
            </a:lvl4pPr>
            <a:lvl5pPr marL="1828592" indent="0" algn="ctr">
              <a:buNone/>
              <a:defRPr>
                <a:solidFill>
                  <a:schemeClr val="tx1">
                    <a:tint val="75000"/>
                  </a:schemeClr>
                </a:solidFill>
              </a:defRPr>
            </a:lvl5pPr>
            <a:lvl6pPr marL="2285740" indent="0" algn="ctr">
              <a:buNone/>
              <a:defRPr>
                <a:solidFill>
                  <a:schemeClr val="tx1">
                    <a:tint val="75000"/>
                  </a:schemeClr>
                </a:solidFill>
              </a:defRPr>
            </a:lvl6pPr>
            <a:lvl7pPr marL="2742888" indent="0" algn="ctr">
              <a:buNone/>
              <a:defRPr>
                <a:solidFill>
                  <a:schemeClr val="tx1">
                    <a:tint val="75000"/>
                  </a:schemeClr>
                </a:solidFill>
              </a:defRPr>
            </a:lvl7pPr>
            <a:lvl8pPr marL="3200036" indent="0" algn="ctr">
              <a:buNone/>
              <a:defRPr>
                <a:solidFill>
                  <a:schemeClr val="tx1">
                    <a:tint val="75000"/>
                  </a:schemeClr>
                </a:solidFill>
              </a:defRPr>
            </a:lvl8pPr>
            <a:lvl9pPr marL="3657184" indent="0" algn="ctr">
              <a:buNone/>
              <a:defRPr>
                <a:solidFill>
                  <a:schemeClr val="tx1">
                    <a:tint val="75000"/>
                  </a:schemeClr>
                </a:solidFill>
              </a:defRPr>
            </a:lvl9pPr>
          </a:lstStyle>
          <a:p>
            <a:r>
              <a:rPr lang="de-DE" smtClean="0"/>
              <a:t>Formatvorlage des Untertitelmasters durch Klicken bearbeiten</a:t>
            </a:r>
            <a:endParaRPr lang="de-DE" dirty="0"/>
          </a:p>
        </p:txBody>
      </p:sp>
      <p:sp>
        <p:nvSpPr>
          <p:cNvPr id="9" name="Textfeld 8"/>
          <p:cNvSpPr txBox="1"/>
          <p:nvPr userDrawn="1"/>
        </p:nvSpPr>
        <p:spPr>
          <a:xfrm>
            <a:off x="360366" y="2659335"/>
            <a:ext cx="7739061" cy="218008"/>
          </a:xfrm>
          <a:prstGeom prst="rect">
            <a:avLst/>
          </a:prstGeom>
          <a:noFill/>
        </p:spPr>
        <p:txBody>
          <a:bodyPr wrap="square" lIns="0" tIns="0" rIns="0" bIns="0" rtlCol="0">
            <a:spAutoFit/>
          </a:bodyPr>
          <a:lstStyle/>
          <a:p>
            <a:pPr>
              <a:lnSpc>
                <a:spcPts val="1700"/>
              </a:lnSpc>
              <a:spcBef>
                <a:spcPts val="840"/>
              </a:spcBef>
            </a:pPr>
            <a:r>
              <a:rPr lang="de-DE" sz="1200" dirty="0" smtClean="0">
                <a:solidFill>
                  <a:srgbClr val="666666"/>
                </a:solidFill>
              </a:rPr>
              <a:t>ZF Friedrichshafen AG</a:t>
            </a:r>
          </a:p>
        </p:txBody>
      </p:sp>
      <p:sp>
        <p:nvSpPr>
          <p:cNvPr id="4" name="Rechteck 3"/>
          <p:cNvSpPr/>
          <p:nvPr userDrawn="1"/>
        </p:nvSpPr>
        <p:spPr>
          <a:xfrm>
            <a:off x="0" y="4849092"/>
            <a:ext cx="9144000" cy="29440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lnSpc>
                <a:spcPts val="1700"/>
              </a:lnSpc>
              <a:spcBef>
                <a:spcPts val="840"/>
              </a:spcBef>
            </a:pPr>
            <a:endParaRPr lang="en-US" sz="1400" dirty="0" err="1" smtClean="0">
              <a:solidFill>
                <a:schemeClr val="tx1"/>
              </a:solidFill>
              <a:latin typeface="Arial" pitchFamily="34" charset="0"/>
              <a:cs typeface="Arial" pitchFamily="34" charset="0"/>
            </a:endParaRPr>
          </a:p>
        </p:txBody>
      </p:sp>
      <p:sp>
        <p:nvSpPr>
          <p:cNvPr id="8" name="TW_Footer_2"/>
          <p:cNvSpPr txBox="1">
            <a:spLocks/>
          </p:cNvSpPr>
          <p:nvPr userDrawn="1"/>
        </p:nvSpPr>
        <p:spPr>
          <a:xfrm>
            <a:off x="360366" y="2356739"/>
            <a:ext cx="7739061" cy="218008"/>
          </a:xfrm>
          <a:prstGeom prst="rect">
            <a:avLst/>
          </a:prstGeom>
          <a:noFill/>
        </p:spPr>
        <p:txBody>
          <a:bodyPr wrap="square" lIns="0" tIns="0" rIns="0" bIns="0" rtlCol="0">
            <a:spAutoFit/>
          </a:bodyPr>
          <a:lstStyle>
            <a:defPPr>
              <a:defRPr lang="de-DE"/>
            </a:defPPr>
            <a:lvl1pPr algn="l" rtl="0" fontAlgn="base">
              <a:spcBef>
                <a:spcPct val="0"/>
              </a:spcBef>
              <a:spcAft>
                <a:spcPct val="0"/>
              </a:spcAft>
              <a:defRPr lang="de-DE" sz="1200" kern="1200" dirty="0">
                <a:solidFill>
                  <a:srgbClr val="666666"/>
                </a:solidFill>
                <a:latin typeface="Arial" charset="0"/>
                <a:ea typeface="+mn-ea"/>
                <a:cs typeface="+mn-cs"/>
              </a:defRPr>
            </a:lvl1pPr>
            <a:lvl2pPr marL="457148" algn="l" rtl="0" fontAlgn="base">
              <a:spcBef>
                <a:spcPct val="0"/>
              </a:spcBef>
              <a:spcAft>
                <a:spcPct val="0"/>
              </a:spcAft>
              <a:defRPr sz="3600" kern="1200">
                <a:solidFill>
                  <a:schemeClr val="tx1"/>
                </a:solidFill>
                <a:latin typeface="Arial" charset="0"/>
                <a:ea typeface="+mn-ea"/>
                <a:cs typeface="+mn-cs"/>
              </a:defRPr>
            </a:lvl2pPr>
            <a:lvl3pPr marL="914296" algn="l" rtl="0" fontAlgn="base">
              <a:spcBef>
                <a:spcPct val="0"/>
              </a:spcBef>
              <a:spcAft>
                <a:spcPct val="0"/>
              </a:spcAft>
              <a:defRPr sz="3600" kern="1200">
                <a:solidFill>
                  <a:schemeClr val="tx1"/>
                </a:solidFill>
                <a:latin typeface="Arial" charset="0"/>
                <a:ea typeface="+mn-ea"/>
                <a:cs typeface="+mn-cs"/>
              </a:defRPr>
            </a:lvl3pPr>
            <a:lvl4pPr marL="1371444" algn="l" rtl="0" fontAlgn="base">
              <a:spcBef>
                <a:spcPct val="0"/>
              </a:spcBef>
              <a:spcAft>
                <a:spcPct val="0"/>
              </a:spcAft>
              <a:defRPr sz="3600" kern="1200">
                <a:solidFill>
                  <a:schemeClr val="tx1"/>
                </a:solidFill>
                <a:latin typeface="Arial" charset="0"/>
                <a:ea typeface="+mn-ea"/>
                <a:cs typeface="+mn-cs"/>
              </a:defRPr>
            </a:lvl4pPr>
            <a:lvl5pPr marL="1828592" algn="l" rtl="0" fontAlgn="base">
              <a:spcBef>
                <a:spcPct val="0"/>
              </a:spcBef>
              <a:spcAft>
                <a:spcPct val="0"/>
              </a:spcAft>
              <a:defRPr sz="3600" kern="1200">
                <a:solidFill>
                  <a:schemeClr val="tx1"/>
                </a:solidFill>
                <a:latin typeface="Arial" charset="0"/>
                <a:ea typeface="+mn-ea"/>
                <a:cs typeface="+mn-cs"/>
              </a:defRPr>
            </a:lvl5pPr>
            <a:lvl6pPr marL="2285740" algn="l" defTabSz="914296" rtl="0" eaLnBrk="1" latinLnBrk="0" hangingPunct="1">
              <a:defRPr sz="3600" kern="1200">
                <a:solidFill>
                  <a:schemeClr val="tx1"/>
                </a:solidFill>
                <a:latin typeface="Arial" charset="0"/>
                <a:ea typeface="+mn-ea"/>
                <a:cs typeface="+mn-cs"/>
              </a:defRPr>
            </a:lvl6pPr>
            <a:lvl7pPr marL="2742888" algn="l" defTabSz="914296" rtl="0" eaLnBrk="1" latinLnBrk="0" hangingPunct="1">
              <a:defRPr sz="3600" kern="1200">
                <a:solidFill>
                  <a:schemeClr val="tx1"/>
                </a:solidFill>
                <a:latin typeface="Arial" charset="0"/>
                <a:ea typeface="+mn-ea"/>
                <a:cs typeface="+mn-cs"/>
              </a:defRPr>
            </a:lvl7pPr>
            <a:lvl8pPr marL="3200036" algn="l" defTabSz="914296" rtl="0" eaLnBrk="1" latinLnBrk="0" hangingPunct="1">
              <a:defRPr sz="3600" kern="1200">
                <a:solidFill>
                  <a:schemeClr val="tx1"/>
                </a:solidFill>
                <a:latin typeface="Arial" charset="0"/>
                <a:ea typeface="+mn-ea"/>
                <a:cs typeface="+mn-cs"/>
              </a:defRPr>
            </a:lvl8pPr>
            <a:lvl9pPr marL="3657184" algn="l" defTabSz="914296" rtl="0" eaLnBrk="1" latinLnBrk="0" hangingPunct="1">
              <a:defRPr sz="3600" kern="1200">
                <a:solidFill>
                  <a:schemeClr val="tx1"/>
                </a:solidFill>
                <a:latin typeface="Arial" charset="0"/>
                <a:ea typeface="+mn-ea"/>
                <a:cs typeface="+mn-cs"/>
              </a:defRPr>
            </a:lvl9pPr>
          </a:lstStyle>
          <a:p>
            <a:pPr>
              <a:lnSpc>
                <a:spcPts val="1700"/>
              </a:lnSpc>
              <a:spcBef>
                <a:spcPts val="840"/>
              </a:spcBef>
            </a:pPr>
            <a:endParaRPr lang="de-DE" dirty="0"/>
          </a:p>
        </p:txBody>
      </p:sp>
      <p:sp>
        <p:nvSpPr>
          <p:cNvPr id="11" name="TW_Footer_1"/>
          <p:cNvSpPr txBox="1">
            <a:spLocks noChangeArrowheads="1"/>
          </p:cNvSpPr>
          <p:nvPr userDrawn="1"/>
        </p:nvSpPr>
        <p:spPr bwMode="auto">
          <a:xfrm>
            <a:off x="360364" y="2159999"/>
            <a:ext cx="7739061" cy="21800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rtlCol="0">
            <a:spAutoFit/>
          </a:bodyPr>
          <a:lstStyle>
            <a:defPPr>
              <a:defRPr lang="de-DE"/>
            </a:defPPr>
            <a:lvl1pPr>
              <a:lnSpc>
                <a:spcPts val="1700"/>
              </a:lnSpc>
              <a:spcBef>
                <a:spcPts val="840"/>
              </a:spcBef>
              <a:defRPr sz="1200">
                <a:solidFill>
                  <a:srgbClr val="666666"/>
                </a:solidFill>
              </a:defRPr>
            </a:lvl1pPr>
          </a:lstStyle>
          <a:p>
            <a:pPr lvl="0"/>
            <a:endParaRPr lang="de-DE" dirty="0" smtClean="0"/>
          </a:p>
        </p:txBody>
      </p:sp>
      <p:sp>
        <p:nvSpPr>
          <p:cNvPr id="7" name="Textfeld 6"/>
          <p:cNvSpPr txBox="1"/>
          <p:nvPr userDrawn="1"/>
        </p:nvSpPr>
        <p:spPr>
          <a:xfrm>
            <a:off x="6279355" y="337153"/>
            <a:ext cx="1754981" cy="184666"/>
          </a:xfrm>
          <a:prstGeom prst="rect">
            <a:avLst/>
          </a:prstGeom>
          <a:noFill/>
        </p:spPr>
        <p:txBody>
          <a:bodyPr wrap="square" lIns="0" tIns="0" rIns="0" bIns="0" rtlCol="0">
            <a:spAutoFit/>
          </a:bodyPr>
          <a:lstStyle/>
          <a:p>
            <a:pPr>
              <a:spcBef>
                <a:spcPts val="0"/>
              </a:spcBef>
            </a:pPr>
            <a:r>
              <a:rPr lang="en-US" sz="1200" b="1" dirty="0" smtClean="0"/>
              <a:t>MOTION AND MOBILITY</a:t>
            </a:r>
          </a:p>
        </p:txBody>
      </p:sp>
      <p:pic>
        <p:nvPicPr>
          <p:cNvPr id="17" name="Picture 3" descr="W:\Bearbeitung\ZF_CP\Master_TRW\ZF TRW Logo und Claim_1\ZF TRW Logo RZ\ZF TRW Logo ohne Claim\ZF TRW Logo ohne Kontrastlinie\PNG\ZF TRW Logo 4C 1.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51802"/>
          <a:stretch/>
        </p:blipFill>
        <p:spPr bwMode="auto">
          <a:xfrm>
            <a:off x="8278539" y="180000"/>
            <a:ext cx="504305" cy="503640"/>
          </a:xfrm>
          <a:prstGeom prst="rect">
            <a:avLst/>
          </a:prstGeom>
          <a:noFill/>
          <a:extLst>
            <a:ext uri="{909E8E84-426E-40DD-AFC4-6F175D3DCCD1}">
              <a14:hiddenFill xmlns:a14="http://schemas.microsoft.com/office/drawing/2010/main">
                <a:solidFill>
                  <a:srgbClr val="FFFFFF"/>
                </a:solidFill>
              </a14:hiddenFill>
            </a:ext>
          </a:extLst>
        </p:spPr>
      </p:pic>
      <p:sp>
        <p:nvSpPr>
          <p:cNvPr id="5" name="novaPathPPTBox"/>
          <p:cNvSpPr txBox="1"/>
          <p:nvPr userDrawn="1"/>
        </p:nvSpPr>
        <p:spPr>
          <a:xfrm>
            <a:off x="5969000" y="5054600"/>
            <a:ext cx="676467" cy="30778"/>
          </a:xfrm>
          <a:prstGeom prst="rect">
            <a:avLst/>
          </a:prstGeom>
          <a:noFill/>
        </p:spPr>
        <p:txBody>
          <a:bodyPr vert="horz" wrap="none" lIns="0" tIns="0" rIns="0" bIns="0" rtlCol="0">
            <a:spAutoFit/>
          </a:bodyPr>
          <a:lstStyle/>
          <a:p>
            <a:pPr algn="l" fontAlgn="t">
              <a:lnSpc>
                <a:spcPts val="0"/>
              </a:lnSpc>
              <a:spcBef>
                <a:spcPts val="0"/>
              </a:spcBef>
            </a:pPr>
            <a:r>
              <a:rPr lang="en-US" altLang="zh-CN" sz="800" smtClean="0">
                <a:solidFill>
                  <a:srgbClr val="666666"/>
                </a:solidFill>
                <a:latin typeface="Arial"/>
              </a:rPr>
              <a:t>ZF confidential</a:t>
            </a:r>
            <a:endParaRPr lang="zh-CN" altLang="en-US" sz="800" dirty="0" err="1" smtClean="0">
              <a:solidFill>
                <a:srgbClr val="666666"/>
              </a:solidFill>
              <a:latin typeface="Arial"/>
            </a:endParaRPr>
          </a:p>
        </p:txBody>
      </p:sp>
    </p:spTree>
    <p:extLst>
      <p:ext uri="{BB962C8B-B14F-4D97-AF65-F5344CB8AC3E}">
        <p14:creationId xmlns:p14="http://schemas.microsoft.com/office/powerpoint/2010/main" val="721026003"/>
      </p:ext>
    </p:extLst>
  </p:cSld>
  <p:clrMapOvr>
    <a:masterClrMapping/>
  </p:clrMapOvr>
  <p:transition spd="med"/>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ier Blöcke">
    <p:bg bwMode="gray">
      <p:bgPr>
        <a:solidFill>
          <a:schemeClr val="bg1"/>
        </a:solidFill>
        <a:effectLst/>
      </p:bgPr>
    </p:bg>
    <p:spTree>
      <p:nvGrpSpPr>
        <p:cNvPr id="1" name=""/>
        <p:cNvGrpSpPr/>
        <p:nvPr/>
      </p:nvGrpSpPr>
      <p:grpSpPr>
        <a:xfrm>
          <a:off x="0" y="0"/>
          <a:ext cx="0" cy="0"/>
          <a:chOff x="0" y="0"/>
          <a:chExt cx="0" cy="0"/>
        </a:xfrm>
      </p:grpSpPr>
      <p:sp>
        <p:nvSpPr>
          <p:cNvPr id="6" name="Inhaltsplatzhalter 2"/>
          <p:cNvSpPr>
            <a:spLocks noGrp="1"/>
          </p:cNvSpPr>
          <p:nvPr>
            <p:ph idx="13"/>
          </p:nvPr>
        </p:nvSpPr>
        <p:spPr bwMode="gray">
          <a:xfrm>
            <a:off x="4660899" y="1081087"/>
            <a:ext cx="4122000" cy="180000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8" name="Inhaltsplatzhalter 2"/>
          <p:cNvSpPr>
            <a:spLocks noGrp="1"/>
          </p:cNvSpPr>
          <p:nvPr>
            <p:ph idx="15"/>
          </p:nvPr>
        </p:nvSpPr>
        <p:spPr bwMode="gray">
          <a:xfrm>
            <a:off x="360363" y="1081087"/>
            <a:ext cx="4122737" cy="1800000"/>
          </a:xfrm>
          <a:prstGeom prst="rect">
            <a:avLst/>
          </a:prstGeom>
        </p:spPr>
        <p:txBody>
          <a:bodyPr/>
          <a:lstStyle>
            <a:lvl2pPr>
              <a:spcBef>
                <a:spcPts val="800"/>
              </a:spcBef>
              <a:buClr>
                <a:srgbClr val="999999"/>
              </a:buClr>
              <a:defRPr/>
            </a:lvl2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9" name="Inhaltsplatzhalter 2"/>
          <p:cNvSpPr>
            <a:spLocks noGrp="1"/>
          </p:cNvSpPr>
          <p:nvPr>
            <p:ph idx="16"/>
          </p:nvPr>
        </p:nvSpPr>
        <p:spPr bwMode="gray">
          <a:xfrm>
            <a:off x="360363" y="3060000"/>
            <a:ext cx="4122737" cy="180000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2" name="Titelplatzhalter 2"/>
          <p:cNvSpPr>
            <a:spLocks noGrp="1"/>
          </p:cNvSpPr>
          <p:nvPr>
            <p:ph type="title"/>
          </p:nvPr>
        </p:nvSpPr>
        <p:spPr bwMode="gray">
          <a:xfrm>
            <a:off x="360362" y="144000"/>
            <a:ext cx="7380000" cy="594000"/>
          </a:xfrm>
          <a:prstGeom prst="rect">
            <a:avLst/>
          </a:prstGeom>
        </p:spPr>
        <p:txBody>
          <a:bodyPr vert="horz" lIns="0" tIns="0" rIns="0" bIns="0" rtlCol="0" anchor="t" anchorCtr="0">
            <a:noAutofit/>
          </a:bodyPr>
          <a:lstStyle/>
          <a:p>
            <a:r>
              <a:rPr lang="de-DE" smtClean="0"/>
              <a:t>Titelmasterformat durch Klicken bearbeiten</a:t>
            </a:r>
            <a:endParaRPr lang="de-DE" dirty="0"/>
          </a:p>
        </p:txBody>
      </p:sp>
      <p:sp>
        <p:nvSpPr>
          <p:cNvPr id="13" name="Inhaltsplatzhalter 2"/>
          <p:cNvSpPr>
            <a:spLocks noGrp="1"/>
          </p:cNvSpPr>
          <p:nvPr>
            <p:ph idx="14"/>
          </p:nvPr>
        </p:nvSpPr>
        <p:spPr bwMode="gray">
          <a:xfrm>
            <a:off x="4660523" y="3060001"/>
            <a:ext cx="4122000" cy="180161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1994047235"/>
      </p:ext>
    </p:extLst>
  </p:cSld>
  <p:clrMapOvr>
    <a:masterClrMapping/>
  </p:clrMapOvr>
  <p:transition spd="med"/>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er Blöcke (drei nebeneinander)">
    <p:bg bwMode="gray">
      <p:bgPr>
        <a:solidFill>
          <a:schemeClr val="bg1"/>
        </a:solidFill>
        <a:effectLst/>
      </p:bgPr>
    </p:bg>
    <p:spTree>
      <p:nvGrpSpPr>
        <p:cNvPr id="1" name=""/>
        <p:cNvGrpSpPr/>
        <p:nvPr/>
      </p:nvGrpSpPr>
      <p:grpSpPr>
        <a:xfrm>
          <a:off x="0" y="0"/>
          <a:ext cx="0" cy="0"/>
          <a:chOff x="0" y="0"/>
          <a:chExt cx="0" cy="0"/>
        </a:xfrm>
      </p:grpSpPr>
      <p:sp>
        <p:nvSpPr>
          <p:cNvPr id="6" name="Inhaltsplatzhalter 2"/>
          <p:cNvSpPr>
            <a:spLocks noGrp="1"/>
          </p:cNvSpPr>
          <p:nvPr>
            <p:ph idx="1"/>
          </p:nvPr>
        </p:nvSpPr>
        <p:spPr bwMode="gray">
          <a:xfrm>
            <a:off x="360364" y="1081087"/>
            <a:ext cx="2682000" cy="378000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Inhaltsplatzhalter 2"/>
          <p:cNvSpPr>
            <a:spLocks noGrp="1"/>
          </p:cNvSpPr>
          <p:nvPr>
            <p:ph idx="13"/>
          </p:nvPr>
        </p:nvSpPr>
        <p:spPr bwMode="gray">
          <a:xfrm>
            <a:off x="3229200" y="1081089"/>
            <a:ext cx="2682000" cy="378000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8" name="Inhaltsplatzhalter 2"/>
          <p:cNvSpPr>
            <a:spLocks noGrp="1"/>
          </p:cNvSpPr>
          <p:nvPr>
            <p:ph idx="17"/>
          </p:nvPr>
        </p:nvSpPr>
        <p:spPr bwMode="gray">
          <a:xfrm>
            <a:off x="6102000" y="1081087"/>
            <a:ext cx="2682000" cy="180000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9" name="Inhaltsplatzhalter 2"/>
          <p:cNvSpPr>
            <a:spLocks noGrp="1"/>
          </p:cNvSpPr>
          <p:nvPr>
            <p:ph idx="18"/>
          </p:nvPr>
        </p:nvSpPr>
        <p:spPr bwMode="gray">
          <a:xfrm>
            <a:off x="6102000" y="3060000"/>
            <a:ext cx="2682000" cy="180000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2" name="Titelplatzhalter 2"/>
          <p:cNvSpPr>
            <a:spLocks noGrp="1"/>
          </p:cNvSpPr>
          <p:nvPr>
            <p:ph type="title"/>
          </p:nvPr>
        </p:nvSpPr>
        <p:spPr bwMode="gray">
          <a:xfrm>
            <a:off x="360362" y="144000"/>
            <a:ext cx="7380000" cy="594000"/>
          </a:xfrm>
          <a:prstGeom prst="rect">
            <a:avLst/>
          </a:prstGeom>
        </p:spPr>
        <p:txBody>
          <a:bodyPr vert="horz" lIns="0" tIns="0" rIns="0" bIns="0" rtlCol="0" anchor="t" anchorCtr="0">
            <a:noAutofit/>
          </a:bodyPr>
          <a:lstStyle/>
          <a:p>
            <a:r>
              <a:rPr lang="de-DE" smtClean="0"/>
              <a:t>Titelmasterformat durch Klicken bearbeiten</a:t>
            </a:r>
            <a:endParaRPr lang="de-DE" dirty="0"/>
          </a:p>
        </p:txBody>
      </p:sp>
    </p:spTree>
    <p:extLst>
      <p:ext uri="{BB962C8B-B14F-4D97-AF65-F5344CB8AC3E}">
        <p14:creationId xmlns:p14="http://schemas.microsoft.com/office/powerpoint/2010/main" val="2816530818"/>
      </p:ext>
    </p:extLst>
  </p:cSld>
  <p:clrMapOvr>
    <a:masterClrMapping/>
  </p:clrMapOvr>
  <p:transition spd="med"/>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hs Blöcke">
    <p:bg bwMode="gray">
      <p:bgPr>
        <a:solidFill>
          <a:schemeClr val="bg1"/>
        </a:solidFill>
        <a:effectLst/>
      </p:bgPr>
    </p:bg>
    <p:spTree>
      <p:nvGrpSpPr>
        <p:cNvPr id="1" name=""/>
        <p:cNvGrpSpPr/>
        <p:nvPr/>
      </p:nvGrpSpPr>
      <p:grpSpPr>
        <a:xfrm>
          <a:off x="0" y="0"/>
          <a:ext cx="0" cy="0"/>
          <a:chOff x="0" y="0"/>
          <a:chExt cx="0" cy="0"/>
        </a:xfrm>
      </p:grpSpPr>
      <p:sp>
        <p:nvSpPr>
          <p:cNvPr id="8" name="Inhaltsplatzhalter 2"/>
          <p:cNvSpPr>
            <a:spLocks noGrp="1"/>
          </p:cNvSpPr>
          <p:nvPr>
            <p:ph idx="17"/>
          </p:nvPr>
        </p:nvSpPr>
        <p:spPr bwMode="gray">
          <a:xfrm>
            <a:off x="6102000" y="1081087"/>
            <a:ext cx="2682000" cy="180000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9" name="Inhaltsplatzhalter 2"/>
          <p:cNvSpPr>
            <a:spLocks noGrp="1"/>
          </p:cNvSpPr>
          <p:nvPr>
            <p:ph idx="18"/>
          </p:nvPr>
        </p:nvSpPr>
        <p:spPr bwMode="gray">
          <a:xfrm>
            <a:off x="6102000" y="3060000"/>
            <a:ext cx="2682000" cy="180000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2" name="Titelplatzhalter 2"/>
          <p:cNvSpPr>
            <a:spLocks noGrp="1"/>
          </p:cNvSpPr>
          <p:nvPr>
            <p:ph type="title"/>
          </p:nvPr>
        </p:nvSpPr>
        <p:spPr bwMode="gray">
          <a:xfrm>
            <a:off x="360362" y="144000"/>
            <a:ext cx="7380000" cy="594000"/>
          </a:xfrm>
          <a:prstGeom prst="rect">
            <a:avLst/>
          </a:prstGeom>
        </p:spPr>
        <p:txBody>
          <a:bodyPr vert="horz" lIns="0" tIns="0" rIns="0" bIns="0" rtlCol="0" anchor="t" anchorCtr="0">
            <a:noAutofit/>
          </a:bodyPr>
          <a:lstStyle/>
          <a:p>
            <a:r>
              <a:rPr lang="de-DE" smtClean="0"/>
              <a:t>Titelmasterformat durch Klicken bearbeiten</a:t>
            </a:r>
            <a:endParaRPr lang="de-DE" dirty="0"/>
          </a:p>
        </p:txBody>
      </p:sp>
      <p:sp>
        <p:nvSpPr>
          <p:cNvPr id="10" name="Inhaltsplatzhalter 2"/>
          <p:cNvSpPr>
            <a:spLocks noGrp="1"/>
          </p:cNvSpPr>
          <p:nvPr>
            <p:ph idx="19"/>
          </p:nvPr>
        </p:nvSpPr>
        <p:spPr bwMode="gray">
          <a:xfrm>
            <a:off x="3229200" y="1081089"/>
            <a:ext cx="2682000" cy="180000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1" name="Inhaltsplatzhalter 2"/>
          <p:cNvSpPr>
            <a:spLocks noGrp="1"/>
          </p:cNvSpPr>
          <p:nvPr>
            <p:ph idx="20"/>
          </p:nvPr>
        </p:nvSpPr>
        <p:spPr bwMode="gray">
          <a:xfrm>
            <a:off x="3229200" y="3061089"/>
            <a:ext cx="2682000" cy="180000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3" name="Inhaltsplatzhalter 2"/>
          <p:cNvSpPr>
            <a:spLocks noGrp="1"/>
          </p:cNvSpPr>
          <p:nvPr>
            <p:ph idx="21"/>
          </p:nvPr>
        </p:nvSpPr>
        <p:spPr bwMode="gray">
          <a:xfrm>
            <a:off x="360364" y="1081087"/>
            <a:ext cx="2682000" cy="180000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4" name="Inhaltsplatzhalter 2"/>
          <p:cNvSpPr>
            <a:spLocks noGrp="1"/>
          </p:cNvSpPr>
          <p:nvPr>
            <p:ph idx="22"/>
          </p:nvPr>
        </p:nvSpPr>
        <p:spPr bwMode="gray">
          <a:xfrm>
            <a:off x="360364" y="3061087"/>
            <a:ext cx="2682000" cy="180000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3148792780"/>
      </p:ext>
    </p:extLst>
  </p:cSld>
  <p:clrMapOvr>
    <a:masterClrMapping/>
  </p:clrMapOvr>
  <p:transition spd="med"/>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ld vollflächig">
    <p:bg bwMode="gray">
      <p:bgPr>
        <a:solidFill>
          <a:schemeClr val="bg1"/>
        </a:solidFill>
        <a:effectLst/>
      </p:bgPr>
    </p:bg>
    <p:spTree>
      <p:nvGrpSpPr>
        <p:cNvPr id="1" name=""/>
        <p:cNvGrpSpPr/>
        <p:nvPr/>
      </p:nvGrpSpPr>
      <p:grpSpPr>
        <a:xfrm>
          <a:off x="0" y="0"/>
          <a:ext cx="0" cy="0"/>
          <a:chOff x="0" y="0"/>
          <a:chExt cx="0" cy="0"/>
        </a:xfrm>
      </p:grpSpPr>
      <p:sp>
        <p:nvSpPr>
          <p:cNvPr id="7" name="Bildplatzhalter 6"/>
          <p:cNvSpPr>
            <a:spLocks noGrp="1"/>
          </p:cNvSpPr>
          <p:nvPr>
            <p:ph type="pic" sz="quarter" idx="13"/>
          </p:nvPr>
        </p:nvSpPr>
        <p:spPr bwMode="gray">
          <a:xfrm>
            <a:off x="0" y="1080000"/>
            <a:ext cx="9147600" cy="3780000"/>
          </a:xfrm>
          <a:solidFill>
            <a:srgbClr val="EEF1F3"/>
          </a:solidFill>
        </p:spPr>
        <p:txBody>
          <a:bodyPr/>
          <a:lstStyle/>
          <a:p>
            <a:r>
              <a:rPr lang="de-DE" smtClean="0"/>
              <a:t>Bild durch Klicken auf Symbol hinzufügen</a:t>
            </a:r>
            <a:endParaRPr lang="de-DE"/>
          </a:p>
        </p:txBody>
      </p:sp>
      <p:sp>
        <p:nvSpPr>
          <p:cNvPr id="10" name="Titelplatzhalter 2"/>
          <p:cNvSpPr>
            <a:spLocks noGrp="1"/>
          </p:cNvSpPr>
          <p:nvPr>
            <p:ph type="title"/>
          </p:nvPr>
        </p:nvSpPr>
        <p:spPr bwMode="gray">
          <a:xfrm>
            <a:off x="360362" y="144000"/>
            <a:ext cx="7380000" cy="594000"/>
          </a:xfrm>
          <a:prstGeom prst="rect">
            <a:avLst/>
          </a:prstGeom>
        </p:spPr>
        <p:txBody>
          <a:bodyPr vert="horz" lIns="0" tIns="0" rIns="0" bIns="0" rtlCol="0" anchor="t" anchorCtr="0">
            <a:noAutofit/>
          </a:bodyPr>
          <a:lstStyle/>
          <a:p>
            <a:r>
              <a:rPr lang="de-DE" smtClean="0"/>
              <a:t>Titelmasterformat durch Klicken bearbeiten</a:t>
            </a:r>
            <a:endParaRPr lang="de-DE" dirty="0"/>
          </a:p>
        </p:txBody>
      </p:sp>
      <p:sp>
        <p:nvSpPr>
          <p:cNvPr id="8" name="Rechteck 7"/>
          <p:cNvSpPr/>
          <p:nvPr userDrawn="1"/>
        </p:nvSpPr>
        <p:spPr>
          <a:xfrm>
            <a:off x="-1363288" y="1081087"/>
            <a:ext cx="1321867" cy="2693601"/>
          </a:xfrm>
          <a:prstGeom prst="rect">
            <a:avLst/>
          </a:prstGeom>
          <a:solidFill>
            <a:srgbClr val="FFDD99"/>
          </a:solidFill>
          <a:ln w="12700">
            <a:solidFill>
              <a:srgbClr val="C7006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l">
              <a:lnSpc>
                <a:spcPct val="100000"/>
              </a:lnSpc>
              <a:spcBef>
                <a:spcPts val="0"/>
              </a:spcBef>
            </a:pPr>
            <a:r>
              <a:rPr lang="de-DE" sz="900" dirty="0" smtClean="0">
                <a:solidFill>
                  <a:schemeClr val="tx1"/>
                </a:solidFill>
                <a:latin typeface="Arial" pitchFamily="34" charset="0"/>
                <a:cs typeface="Arial" pitchFamily="34" charset="0"/>
              </a:rPr>
              <a:t>Bei Bedarf kann eine transparente </a:t>
            </a:r>
            <a:r>
              <a:rPr lang="de-DE" sz="900" dirty="0" err="1" smtClean="0">
                <a:solidFill>
                  <a:schemeClr val="tx1"/>
                </a:solidFill>
                <a:latin typeface="Arial" pitchFamily="34" charset="0"/>
                <a:cs typeface="Arial" pitchFamily="34" charset="0"/>
              </a:rPr>
              <a:t>Textbox</a:t>
            </a:r>
            <a:r>
              <a:rPr lang="de-DE" sz="900" dirty="0" smtClean="0">
                <a:solidFill>
                  <a:schemeClr val="tx1"/>
                </a:solidFill>
                <a:latin typeface="Arial" pitchFamily="34" charset="0"/>
                <a:cs typeface="Arial" pitchFamily="34" charset="0"/>
              </a:rPr>
              <a:t> über den Menüpunkt „Einfügen-Elemente-Standard“ eingefügt werden.</a:t>
            </a:r>
          </a:p>
          <a:p>
            <a:pPr algn="l">
              <a:lnSpc>
                <a:spcPct val="100000"/>
              </a:lnSpc>
              <a:spcBef>
                <a:spcPts val="0"/>
              </a:spcBef>
            </a:pPr>
            <a:r>
              <a:rPr lang="de-DE" sz="900" dirty="0" smtClean="0">
                <a:solidFill>
                  <a:schemeClr val="tx1"/>
                </a:solidFill>
                <a:latin typeface="Arial" pitchFamily="34" charset="0"/>
                <a:cs typeface="Arial" pitchFamily="34" charset="0"/>
              </a:rPr>
              <a:t>-------------------------------</a:t>
            </a:r>
          </a:p>
          <a:p>
            <a:pPr algn="l">
              <a:lnSpc>
                <a:spcPct val="100000"/>
              </a:lnSpc>
              <a:spcBef>
                <a:spcPts val="0"/>
              </a:spcBef>
            </a:pPr>
            <a:r>
              <a:rPr lang="en-US" sz="900" dirty="0" smtClean="0">
                <a:solidFill>
                  <a:schemeClr val="tx1"/>
                </a:solidFill>
                <a:latin typeface="Arial" pitchFamily="34" charset="0"/>
                <a:cs typeface="Arial" pitchFamily="34" charset="0"/>
              </a:rPr>
              <a:t>Upon need, a transparent textbox can be added in via the "Insert-Elements-Standard" menu item</a:t>
            </a:r>
            <a:endParaRPr lang="de-DE" sz="900" dirty="0" smtClean="0">
              <a:solidFill>
                <a:schemeClr val="tx1"/>
              </a:solidFill>
              <a:latin typeface="Arial" pitchFamily="34" charset="0"/>
              <a:cs typeface="Arial" pitchFamily="34" charset="0"/>
            </a:endParaRPr>
          </a:p>
          <a:p>
            <a:pPr algn="l">
              <a:lnSpc>
                <a:spcPct val="100000"/>
              </a:lnSpc>
              <a:spcBef>
                <a:spcPts val="0"/>
              </a:spcBef>
            </a:pPr>
            <a:endParaRPr lang="de-DE" sz="900" dirty="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4063475573"/>
      </p:ext>
    </p:extLst>
  </p:cSld>
  <p:clrMapOvr>
    <a:masterClrMapping/>
  </p:clrMapOvr>
  <p:transition spd="med"/>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bschlussfolie">
    <p:bg bwMode="gray">
      <p:bgPr>
        <a:solidFill>
          <a:schemeClr val="bg1"/>
        </a:solidFill>
        <a:effectLst/>
      </p:bgPr>
    </p:bg>
    <p:spTree>
      <p:nvGrpSpPr>
        <p:cNvPr id="1" name=""/>
        <p:cNvGrpSpPr/>
        <p:nvPr/>
      </p:nvGrpSpPr>
      <p:grpSpPr>
        <a:xfrm>
          <a:off x="0" y="0"/>
          <a:ext cx="0" cy="0"/>
          <a:chOff x="0" y="0"/>
          <a:chExt cx="0" cy="0"/>
        </a:xfrm>
      </p:grpSpPr>
      <p:sp>
        <p:nvSpPr>
          <p:cNvPr id="7" name="Bildplatzhalter 6"/>
          <p:cNvSpPr>
            <a:spLocks noGrp="1"/>
          </p:cNvSpPr>
          <p:nvPr>
            <p:ph type="pic" sz="quarter" idx="13"/>
          </p:nvPr>
        </p:nvSpPr>
        <p:spPr bwMode="gray">
          <a:xfrm>
            <a:off x="0" y="1081087"/>
            <a:ext cx="9147600" cy="3780000"/>
          </a:xfrm>
          <a:solidFill>
            <a:srgbClr val="EEF1F3"/>
          </a:solidFill>
        </p:spPr>
        <p:txBody>
          <a:bodyPr/>
          <a:lstStyle>
            <a:lvl1pPr>
              <a:defRPr>
                <a:solidFill>
                  <a:schemeClr val="tx1"/>
                </a:solidFill>
              </a:defRPr>
            </a:lvl1pPr>
          </a:lstStyle>
          <a:p>
            <a:r>
              <a:rPr lang="de-DE" smtClean="0"/>
              <a:t>Bild durch Klicken auf Symbol hinzufügen</a:t>
            </a:r>
            <a:endParaRPr lang="de-DE" dirty="0"/>
          </a:p>
        </p:txBody>
      </p:sp>
      <p:sp>
        <p:nvSpPr>
          <p:cNvPr id="9" name="Rechteck 8"/>
          <p:cNvSpPr/>
          <p:nvPr userDrawn="1"/>
        </p:nvSpPr>
        <p:spPr bwMode="gray">
          <a:xfrm>
            <a:off x="7277102" y="4895222"/>
            <a:ext cx="1609725" cy="178594"/>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de-DE"/>
          </a:p>
        </p:txBody>
      </p:sp>
      <p:sp>
        <p:nvSpPr>
          <p:cNvPr id="14" name="Titelplatzhalter 2"/>
          <p:cNvSpPr>
            <a:spLocks noGrp="1"/>
          </p:cNvSpPr>
          <p:nvPr>
            <p:ph type="title"/>
          </p:nvPr>
        </p:nvSpPr>
        <p:spPr bwMode="gray">
          <a:xfrm>
            <a:off x="360362" y="144000"/>
            <a:ext cx="7380000" cy="594000"/>
          </a:xfrm>
          <a:prstGeom prst="rect">
            <a:avLst/>
          </a:prstGeom>
        </p:spPr>
        <p:txBody>
          <a:bodyPr vert="horz" lIns="0" tIns="0" rIns="0" bIns="0" rtlCol="0" anchor="t" anchorCtr="0">
            <a:noAutofit/>
          </a:bodyPr>
          <a:lstStyle/>
          <a:p>
            <a:r>
              <a:rPr lang="de-DE" smtClean="0"/>
              <a:t>Titelmasterformat durch Klicken bearbeiten</a:t>
            </a:r>
            <a:endParaRPr lang="de-DE" dirty="0"/>
          </a:p>
        </p:txBody>
      </p:sp>
      <p:sp>
        <p:nvSpPr>
          <p:cNvPr id="2" name="Rechteck 1"/>
          <p:cNvSpPr/>
          <p:nvPr userDrawn="1"/>
        </p:nvSpPr>
        <p:spPr>
          <a:xfrm>
            <a:off x="-1363288" y="1081087"/>
            <a:ext cx="1321867" cy="2693601"/>
          </a:xfrm>
          <a:prstGeom prst="rect">
            <a:avLst/>
          </a:prstGeom>
          <a:solidFill>
            <a:srgbClr val="FFDD99"/>
          </a:solidFill>
          <a:ln w="12700">
            <a:solidFill>
              <a:srgbClr val="C7006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l">
              <a:lnSpc>
                <a:spcPct val="100000"/>
              </a:lnSpc>
              <a:spcBef>
                <a:spcPts val="0"/>
              </a:spcBef>
            </a:pPr>
            <a:r>
              <a:rPr lang="de-DE" sz="900" dirty="0" smtClean="0">
                <a:solidFill>
                  <a:schemeClr val="tx1"/>
                </a:solidFill>
                <a:latin typeface="Arial" pitchFamily="34" charset="0"/>
                <a:cs typeface="Arial" pitchFamily="34" charset="0"/>
              </a:rPr>
              <a:t>Bei Bedarf können  Platzhalter für ein persönliches Bild und Referenteninfos über den Menüpunkt „Einfügen-Elemente-Standard“ eingefügt werden.</a:t>
            </a:r>
          </a:p>
          <a:p>
            <a:pPr algn="l">
              <a:lnSpc>
                <a:spcPct val="100000"/>
              </a:lnSpc>
              <a:spcBef>
                <a:spcPts val="0"/>
              </a:spcBef>
            </a:pPr>
            <a:r>
              <a:rPr lang="de-DE" sz="900" dirty="0" smtClean="0">
                <a:solidFill>
                  <a:schemeClr val="tx1"/>
                </a:solidFill>
                <a:latin typeface="Arial" pitchFamily="34" charset="0"/>
                <a:cs typeface="Arial" pitchFamily="34" charset="0"/>
              </a:rPr>
              <a:t>-------------------------------</a:t>
            </a:r>
          </a:p>
          <a:p>
            <a:pPr algn="l">
              <a:lnSpc>
                <a:spcPct val="100000"/>
              </a:lnSpc>
              <a:spcBef>
                <a:spcPts val="0"/>
              </a:spcBef>
            </a:pPr>
            <a:r>
              <a:rPr lang="en-US" sz="900" dirty="0" smtClean="0">
                <a:solidFill>
                  <a:schemeClr val="tx1"/>
                </a:solidFill>
                <a:latin typeface="Arial" pitchFamily="34" charset="0"/>
                <a:cs typeface="Arial" pitchFamily="34" charset="0"/>
              </a:rPr>
              <a:t>Upon need, placeholders for a personal picture and information about the consultant can be added in via the "Insert- Elements-Standard" menu item</a:t>
            </a:r>
            <a:endParaRPr lang="de-DE" sz="900" dirty="0" smtClean="0">
              <a:solidFill>
                <a:schemeClr val="tx1"/>
              </a:solidFill>
              <a:latin typeface="Arial" pitchFamily="34" charset="0"/>
              <a:cs typeface="Arial" pitchFamily="34" charset="0"/>
            </a:endParaRPr>
          </a:p>
        </p:txBody>
      </p:sp>
      <p:sp useBgFill="1">
        <p:nvSpPr>
          <p:cNvPr id="8" name="Textfeld 7"/>
          <p:cNvSpPr txBox="1"/>
          <p:nvPr userDrawn="1"/>
        </p:nvSpPr>
        <p:spPr bwMode="black">
          <a:xfrm>
            <a:off x="360363" y="4895428"/>
            <a:ext cx="8424862" cy="207749"/>
          </a:xfrm>
          <a:prstGeom prst="rect">
            <a:avLst/>
          </a:prstGeom>
        </p:spPr>
        <p:txBody>
          <a:bodyPr wrap="square" lIns="0" tIns="0" rIns="0" bIns="0" rtlCol="0">
            <a:noAutofit/>
          </a:bodyPr>
          <a:lstStyle/>
          <a:p>
            <a:pPr>
              <a:lnSpc>
                <a:spcPts val="900"/>
              </a:lnSpc>
            </a:pPr>
            <a:r>
              <a:rPr lang="de-DE" sz="600" dirty="0" smtClean="0">
                <a:solidFill>
                  <a:srgbClr val="666666"/>
                </a:solidFill>
              </a:rPr>
              <a:t>ZF Friedrichshafen AG behält sich sämtliche Rechte an den gezeigten technischen Informationen einschließlich der Rechte zur Hinterlegung von Schutzrechtsanmeldungen und an daraus entstehenden Schutzrechten im In- und Ausland vor.</a:t>
            </a:r>
          </a:p>
          <a:p>
            <a:pPr>
              <a:lnSpc>
                <a:spcPts val="900"/>
              </a:lnSpc>
            </a:pPr>
            <a:r>
              <a:rPr lang="en-US" sz="600" dirty="0" smtClean="0">
                <a:solidFill>
                  <a:srgbClr val="666666"/>
                </a:solidFill>
              </a:rPr>
              <a:t>ZF Friedrichshafen AG reserves all rights regarding the shown technical information including the right to file industrial property right applications and the industrial property rights resulting from these in Germany and abroad.</a:t>
            </a:r>
            <a:endParaRPr lang="de-DE" sz="600" dirty="0" smtClean="0">
              <a:solidFill>
                <a:srgbClr val="666666"/>
              </a:solidFill>
            </a:endParaRPr>
          </a:p>
        </p:txBody>
      </p:sp>
    </p:spTree>
    <p:extLst>
      <p:ext uri="{BB962C8B-B14F-4D97-AF65-F5344CB8AC3E}">
        <p14:creationId xmlns:p14="http://schemas.microsoft.com/office/powerpoint/2010/main" val="727988231"/>
      </p:ext>
    </p:extLst>
  </p:cSld>
  <p:clrMapOvr>
    <a:masterClrMapping/>
  </p:clrMapOvr>
  <p:transition spd="med"/>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mit Nummerierung">
    <p:bg bwMode="gray">
      <p:bgPr>
        <a:solidFill>
          <a:schemeClr val="bg1"/>
        </a:solidFill>
        <a:effectLst/>
      </p:bgPr>
    </p:bg>
    <p:spTree>
      <p:nvGrpSpPr>
        <p:cNvPr id="1" name=""/>
        <p:cNvGrpSpPr/>
        <p:nvPr/>
      </p:nvGrpSpPr>
      <p:grpSpPr>
        <a:xfrm>
          <a:off x="0" y="0"/>
          <a:ext cx="0" cy="0"/>
          <a:chOff x="0" y="0"/>
          <a:chExt cx="0" cy="0"/>
        </a:xfrm>
      </p:grpSpPr>
      <p:sp>
        <p:nvSpPr>
          <p:cNvPr id="11" name="Rectangle 2"/>
          <p:cNvSpPr>
            <a:spLocks noChangeArrowheads="1"/>
          </p:cNvSpPr>
          <p:nvPr userDrawn="1"/>
        </p:nvSpPr>
        <p:spPr bwMode="gray">
          <a:xfrm>
            <a:off x="0" y="1079999"/>
            <a:ext cx="9147600" cy="3780000"/>
          </a:xfrm>
          <a:prstGeom prst="rect">
            <a:avLst/>
          </a:prstGeom>
          <a:solidFill>
            <a:schemeClr val="accent1"/>
          </a:solidFill>
          <a:ln>
            <a:noFill/>
          </a:ln>
          <a:effectLst/>
          <a:extLst/>
        </p:spPr>
        <p:txBody>
          <a:bodyPr wrap="none" lIns="91430" tIns="45715" rIns="91430" bIns="45715" anchor="ctr"/>
          <a:lstStyle/>
          <a:p>
            <a:endParaRPr lang="de-DE">
              <a:solidFill>
                <a:schemeClr val="accent6"/>
              </a:solidFill>
            </a:endParaRPr>
          </a:p>
        </p:txBody>
      </p:sp>
      <p:sp>
        <p:nvSpPr>
          <p:cNvPr id="13" name="Textplatzhalter 12"/>
          <p:cNvSpPr>
            <a:spLocks noGrp="1"/>
          </p:cNvSpPr>
          <p:nvPr>
            <p:ph type="body" sz="quarter" idx="13"/>
          </p:nvPr>
        </p:nvSpPr>
        <p:spPr bwMode="gray">
          <a:xfrm>
            <a:off x="359998" y="1260000"/>
            <a:ext cx="8425226" cy="3348000"/>
          </a:xfrm>
        </p:spPr>
        <p:txBody>
          <a:bodyPr/>
          <a:lstStyle>
            <a:lvl1pPr marL="431951" indent="-377782">
              <a:lnSpc>
                <a:spcPct val="100000"/>
              </a:lnSpc>
              <a:buClr>
                <a:schemeClr val="tx1"/>
              </a:buClr>
              <a:buFont typeface="+mj-lt"/>
              <a:buAutoNum type="arabicPeriod"/>
              <a:defRPr sz="1400">
                <a:solidFill>
                  <a:schemeClr val="tx1"/>
                </a:solidFill>
              </a:defRPr>
            </a:lvl1pPr>
            <a:lvl2pPr marL="431951" indent="-377782">
              <a:lnSpc>
                <a:spcPct val="100000"/>
              </a:lnSpc>
              <a:buClr>
                <a:schemeClr val="tx1"/>
              </a:buClr>
              <a:buSzPct val="100000"/>
              <a:buFont typeface="+mj-lt"/>
              <a:buAutoNum type="arabicPeriod"/>
              <a:defRPr sz="1400">
                <a:solidFill>
                  <a:schemeClr val="tx1"/>
                </a:solidFill>
              </a:defRPr>
            </a:lvl2pPr>
            <a:lvl3pPr marL="431951" indent="-377782">
              <a:lnSpc>
                <a:spcPct val="100000"/>
              </a:lnSpc>
              <a:buClr>
                <a:schemeClr val="tx1"/>
              </a:buClr>
              <a:buSzPct val="100000"/>
              <a:buFont typeface="+mj-lt"/>
              <a:buAutoNum type="arabicPeriod"/>
              <a:defRPr sz="1400">
                <a:solidFill>
                  <a:schemeClr val="tx1"/>
                </a:solidFill>
              </a:defRPr>
            </a:lvl3pPr>
            <a:lvl4pPr marL="431951" indent="-377782">
              <a:lnSpc>
                <a:spcPct val="100000"/>
              </a:lnSpc>
              <a:buClr>
                <a:schemeClr val="tx1"/>
              </a:buClr>
              <a:buSzPct val="100000"/>
              <a:buFont typeface="+mj-lt"/>
              <a:buAutoNum type="arabicPeriod"/>
              <a:defRPr sz="1400">
                <a:solidFill>
                  <a:schemeClr val="tx1"/>
                </a:solidFill>
              </a:defRPr>
            </a:lvl4pPr>
            <a:lvl5pPr marL="431951" indent="-377782">
              <a:lnSpc>
                <a:spcPct val="100000"/>
              </a:lnSpc>
              <a:buClr>
                <a:schemeClr val="tx1"/>
              </a:buClr>
              <a:buFont typeface="+mj-lt"/>
              <a:buAutoNum type="arabicPeriod"/>
              <a:defRPr sz="1400">
                <a:solidFill>
                  <a:schemeClr val="tx1"/>
                </a:solidFill>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0" name="Titelplatzhalter 2"/>
          <p:cNvSpPr>
            <a:spLocks noGrp="1"/>
          </p:cNvSpPr>
          <p:nvPr>
            <p:ph type="title"/>
          </p:nvPr>
        </p:nvSpPr>
        <p:spPr bwMode="gray">
          <a:xfrm>
            <a:off x="360362" y="144000"/>
            <a:ext cx="7380000" cy="594000"/>
          </a:xfrm>
          <a:prstGeom prst="rect">
            <a:avLst/>
          </a:prstGeom>
        </p:spPr>
        <p:txBody>
          <a:bodyPr vert="horz" lIns="0" tIns="0" rIns="0" bIns="0" rtlCol="0" anchor="t" anchorCtr="0">
            <a:noAutofit/>
          </a:bodyPr>
          <a:lstStyle/>
          <a:p>
            <a:r>
              <a:rPr lang="de-DE" smtClean="0"/>
              <a:t>Titelmasterformat durch Klicken bearbeiten</a:t>
            </a:r>
            <a:endParaRPr lang="de-DE" dirty="0"/>
          </a:p>
        </p:txBody>
      </p:sp>
    </p:spTree>
    <p:extLst>
      <p:ext uri="{BB962C8B-B14F-4D97-AF65-F5344CB8AC3E}">
        <p14:creationId xmlns:p14="http://schemas.microsoft.com/office/powerpoint/2010/main" val="1384934966"/>
      </p:ext>
    </p:extLst>
  </p:cSld>
  <p:clrMapOvr>
    <a:masterClrMapping/>
  </p:clrMapOvr>
  <p:transition spd="med"/>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bg bwMode="gray">
      <p:bgPr>
        <a:solidFill>
          <a:schemeClr val="bg1"/>
        </a:solidFill>
        <a:effectLst/>
      </p:bgPr>
    </p:bg>
    <p:spTree>
      <p:nvGrpSpPr>
        <p:cNvPr id="1" name=""/>
        <p:cNvGrpSpPr/>
        <p:nvPr/>
      </p:nvGrpSpPr>
      <p:grpSpPr>
        <a:xfrm>
          <a:off x="0" y="0"/>
          <a:ext cx="0" cy="0"/>
          <a:chOff x="0" y="0"/>
          <a:chExt cx="0" cy="0"/>
        </a:xfrm>
      </p:grpSpPr>
      <p:sp>
        <p:nvSpPr>
          <p:cNvPr id="6" name="Textplatzhalter 3"/>
          <p:cNvSpPr>
            <a:spLocks noGrp="1"/>
          </p:cNvSpPr>
          <p:nvPr>
            <p:ph idx="1"/>
          </p:nvPr>
        </p:nvSpPr>
        <p:spPr bwMode="gray">
          <a:xfrm>
            <a:off x="359999" y="1080000"/>
            <a:ext cx="8425226" cy="3780000"/>
          </a:xfrm>
          <a:prstGeom prst="rect">
            <a:avLst/>
          </a:prstGeom>
        </p:spPr>
        <p:txBody>
          <a:bodyPr vert="horz" lIns="0" tIns="0" rIns="0" bIns="0" rtlCol="0">
            <a:no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8" name="Titelplatzhalter 2"/>
          <p:cNvSpPr>
            <a:spLocks noGrp="1"/>
          </p:cNvSpPr>
          <p:nvPr>
            <p:ph type="title"/>
          </p:nvPr>
        </p:nvSpPr>
        <p:spPr bwMode="gray">
          <a:xfrm>
            <a:off x="360362" y="144000"/>
            <a:ext cx="7380000" cy="594000"/>
          </a:xfrm>
          <a:prstGeom prst="rect">
            <a:avLst/>
          </a:prstGeom>
        </p:spPr>
        <p:txBody>
          <a:bodyPr vert="horz" lIns="0" tIns="0" rIns="0" bIns="0" rtlCol="0" anchor="t" anchorCtr="0">
            <a:noAutofit/>
          </a:bodyPr>
          <a:lstStyle/>
          <a:p>
            <a:r>
              <a:rPr lang="de-DE" smtClean="0"/>
              <a:t>Titelmasterformat durch Klicken bearbeiten</a:t>
            </a:r>
            <a:endParaRPr lang="de-DE" dirty="0"/>
          </a:p>
        </p:txBody>
      </p:sp>
    </p:spTree>
    <p:extLst>
      <p:ext uri="{BB962C8B-B14F-4D97-AF65-F5344CB8AC3E}">
        <p14:creationId xmlns:p14="http://schemas.microsoft.com/office/powerpoint/2010/main" val="3453433840"/>
      </p:ext>
    </p:extLst>
  </p:cSld>
  <p:clrMapOvr>
    <a:masterClrMapping/>
  </p:clrMapOvr>
  <p:transition spd="med"/>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8" name="Titelplatzhalter 2"/>
          <p:cNvSpPr>
            <a:spLocks noGrp="1"/>
          </p:cNvSpPr>
          <p:nvPr>
            <p:ph type="title"/>
          </p:nvPr>
        </p:nvSpPr>
        <p:spPr bwMode="gray">
          <a:xfrm>
            <a:off x="360362" y="144000"/>
            <a:ext cx="7380000" cy="594000"/>
          </a:xfrm>
          <a:prstGeom prst="rect">
            <a:avLst/>
          </a:prstGeom>
        </p:spPr>
        <p:txBody>
          <a:bodyPr vert="horz" lIns="0" tIns="0" rIns="0" bIns="0" rtlCol="0" anchor="t" anchorCtr="0">
            <a:noAutofit/>
          </a:bodyPr>
          <a:lstStyle/>
          <a:p>
            <a:r>
              <a:rPr lang="de-DE" smtClean="0"/>
              <a:t>Titelmasterformat durch Klicken bearbeiten</a:t>
            </a:r>
            <a:endParaRPr lang="de-DE" dirty="0"/>
          </a:p>
        </p:txBody>
      </p:sp>
    </p:spTree>
    <p:extLst>
      <p:ext uri="{BB962C8B-B14F-4D97-AF65-F5344CB8AC3E}">
        <p14:creationId xmlns:p14="http://schemas.microsoft.com/office/powerpoint/2010/main" val="2925331648"/>
      </p:ext>
    </p:extLst>
  </p:cSld>
  <p:clrMapOvr>
    <a:masterClrMapping/>
  </p:clrMapOvr>
  <p:transition spd="med"/>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9681744"/>
      </p:ext>
    </p:extLst>
  </p:cSld>
  <p:clrMapOvr>
    <a:masterClrMapping/>
  </p:clrMapOvr>
  <p:transition spd="med"/>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Zwei Blöcke">
    <p:bg bwMode="gray">
      <p:bgPr>
        <a:solidFill>
          <a:schemeClr val="bg1"/>
        </a:solidFill>
        <a:effectLst/>
      </p:bgPr>
    </p:bg>
    <p:spTree>
      <p:nvGrpSpPr>
        <p:cNvPr id="1" name=""/>
        <p:cNvGrpSpPr/>
        <p:nvPr/>
      </p:nvGrpSpPr>
      <p:grpSpPr>
        <a:xfrm>
          <a:off x="0" y="0"/>
          <a:ext cx="0" cy="0"/>
          <a:chOff x="0" y="0"/>
          <a:chExt cx="0" cy="0"/>
        </a:xfrm>
      </p:grpSpPr>
      <p:sp>
        <p:nvSpPr>
          <p:cNvPr id="6" name="Inhaltsplatzhalter 2"/>
          <p:cNvSpPr>
            <a:spLocks noGrp="1"/>
          </p:cNvSpPr>
          <p:nvPr>
            <p:ph idx="1"/>
          </p:nvPr>
        </p:nvSpPr>
        <p:spPr bwMode="gray">
          <a:xfrm>
            <a:off x="360000" y="1081087"/>
            <a:ext cx="4122737" cy="378000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Inhaltsplatzhalter 2"/>
          <p:cNvSpPr>
            <a:spLocks noGrp="1"/>
          </p:cNvSpPr>
          <p:nvPr>
            <p:ph idx="13"/>
          </p:nvPr>
        </p:nvSpPr>
        <p:spPr bwMode="gray">
          <a:xfrm>
            <a:off x="4661096" y="1081089"/>
            <a:ext cx="4122000" cy="378000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0" name="Titelplatzhalter 2"/>
          <p:cNvSpPr>
            <a:spLocks noGrp="1"/>
          </p:cNvSpPr>
          <p:nvPr>
            <p:ph type="title"/>
          </p:nvPr>
        </p:nvSpPr>
        <p:spPr bwMode="gray">
          <a:xfrm>
            <a:off x="360362" y="144000"/>
            <a:ext cx="7380000" cy="594000"/>
          </a:xfrm>
          <a:prstGeom prst="rect">
            <a:avLst/>
          </a:prstGeom>
        </p:spPr>
        <p:txBody>
          <a:bodyPr vert="horz" lIns="0" tIns="0" rIns="0" bIns="0" rtlCol="0" anchor="t" anchorCtr="0">
            <a:noAutofit/>
          </a:bodyPr>
          <a:lstStyle/>
          <a:p>
            <a:r>
              <a:rPr lang="de-DE" smtClean="0"/>
              <a:t>Titelmasterformat durch Klicken bearbeiten</a:t>
            </a:r>
            <a:endParaRPr lang="de-DE" dirty="0"/>
          </a:p>
        </p:txBody>
      </p:sp>
    </p:spTree>
    <p:extLst>
      <p:ext uri="{BB962C8B-B14F-4D97-AF65-F5344CB8AC3E}">
        <p14:creationId xmlns:p14="http://schemas.microsoft.com/office/powerpoint/2010/main" val="481490015"/>
      </p:ext>
    </p:extLst>
  </p:cSld>
  <p:clrMapOvr>
    <a:masterClrMapping/>
  </p:clrMapOvr>
  <p:transition spd="med"/>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wei Blöcke horizontal">
    <p:bg bwMode="gray">
      <p:bgPr>
        <a:solidFill>
          <a:schemeClr val="bg1"/>
        </a:solidFill>
        <a:effectLst/>
      </p:bgPr>
    </p:bg>
    <p:spTree>
      <p:nvGrpSpPr>
        <p:cNvPr id="1" name=""/>
        <p:cNvGrpSpPr/>
        <p:nvPr/>
      </p:nvGrpSpPr>
      <p:grpSpPr>
        <a:xfrm>
          <a:off x="0" y="0"/>
          <a:ext cx="0" cy="0"/>
          <a:chOff x="0" y="0"/>
          <a:chExt cx="0" cy="0"/>
        </a:xfrm>
      </p:grpSpPr>
      <p:sp>
        <p:nvSpPr>
          <p:cNvPr id="6" name="Inhaltsplatzhalter 2"/>
          <p:cNvSpPr>
            <a:spLocks noGrp="1"/>
          </p:cNvSpPr>
          <p:nvPr>
            <p:ph idx="1"/>
          </p:nvPr>
        </p:nvSpPr>
        <p:spPr bwMode="gray">
          <a:xfrm>
            <a:off x="360363" y="1081087"/>
            <a:ext cx="8424862" cy="180000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Inhaltsplatzhalter 2"/>
          <p:cNvSpPr>
            <a:spLocks noGrp="1"/>
          </p:cNvSpPr>
          <p:nvPr>
            <p:ph idx="13"/>
          </p:nvPr>
        </p:nvSpPr>
        <p:spPr bwMode="gray">
          <a:xfrm>
            <a:off x="360363" y="3061087"/>
            <a:ext cx="8424862" cy="180000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0" name="Titelplatzhalter 2"/>
          <p:cNvSpPr>
            <a:spLocks noGrp="1"/>
          </p:cNvSpPr>
          <p:nvPr>
            <p:ph type="title"/>
          </p:nvPr>
        </p:nvSpPr>
        <p:spPr bwMode="gray">
          <a:xfrm>
            <a:off x="360362" y="144000"/>
            <a:ext cx="7380000" cy="594000"/>
          </a:xfrm>
          <a:prstGeom prst="rect">
            <a:avLst/>
          </a:prstGeom>
        </p:spPr>
        <p:txBody>
          <a:bodyPr vert="horz" lIns="0" tIns="0" rIns="0" bIns="0" rtlCol="0" anchor="t" anchorCtr="0">
            <a:noAutofit/>
          </a:bodyPr>
          <a:lstStyle/>
          <a:p>
            <a:r>
              <a:rPr lang="de-DE" smtClean="0"/>
              <a:t>Titelmasterformat durch Klicken bearbeiten</a:t>
            </a:r>
            <a:endParaRPr lang="de-DE" dirty="0"/>
          </a:p>
        </p:txBody>
      </p:sp>
    </p:spTree>
    <p:extLst>
      <p:ext uri="{BB962C8B-B14F-4D97-AF65-F5344CB8AC3E}">
        <p14:creationId xmlns:p14="http://schemas.microsoft.com/office/powerpoint/2010/main" val="397612356"/>
      </p:ext>
    </p:extLst>
  </p:cSld>
  <p:clrMapOvr>
    <a:masterClrMapping/>
  </p:clrMapOvr>
  <p:transition spd="med"/>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rei Blöcke">
    <p:bg bwMode="gray">
      <p:bgPr>
        <a:solidFill>
          <a:schemeClr val="bg1"/>
        </a:solidFill>
        <a:effectLst/>
      </p:bgPr>
    </p:bg>
    <p:spTree>
      <p:nvGrpSpPr>
        <p:cNvPr id="1" name=""/>
        <p:cNvGrpSpPr/>
        <p:nvPr/>
      </p:nvGrpSpPr>
      <p:grpSpPr>
        <a:xfrm>
          <a:off x="0" y="0"/>
          <a:ext cx="0" cy="0"/>
          <a:chOff x="0" y="0"/>
          <a:chExt cx="0" cy="0"/>
        </a:xfrm>
      </p:grpSpPr>
      <p:sp>
        <p:nvSpPr>
          <p:cNvPr id="6" name="Inhaltsplatzhalter 2"/>
          <p:cNvSpPr>
            <a:spLocks noGrp="1"/>
          </p:cNvSpPr>
          <p:nvPr>
            <p:ph idx="1"/>
          </p:nvPr>
        </p:nvSpPr>
        <p:spPr bwMode="gray">
          <a:xfrm>
            <a:off x="360364" y="1081087"/>
            <a:ext cx="2682000" cy="378000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8" name="Inhaltsplatzhalter 2"/>
          <p:cNvSpPr>
            <a:spLocks noGrp="1"/>
          </p:cNvSpPr>
          <p:nvPr>
            <p:ph idx="17"/>
          </p:nvPr>
        </p:nvSpPr>
        <p:spPr bwMode="gray">
          <a:xfrm>
            <a:off x="6100763" y="1081089"/>
            <a:ext cx="2682000" cy="378000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1" name="Titelplatzhalter 2"/>
          <p:cNvSpPr>
            <a:spLocks noGrp="1"/>
          </p:cNvSpPr>
          <p:nvPr>
            <p:ph type="title"/>
          </p:nvPr>
        </p:nvSpPr>
        <p:spPr bwMode="gray">
          <a:xfrm>
            <a:off x="360362" y="144000"/>
            <a:ext cx="7380000" cy="594000"/>
          </a:xfrm>
          <a:prstGeom prst="rect">
            <a:avLst/>
          </a:prstGeom>
        </p:spPr>
        <p:txBody>
          <a:bodyPr vert="horz" lIns="0" tIns="0" rIns="0" bIns="0" rtlCol="0" anchor="t" anchorCtr="0">
            <a:noAutofit/>
          </a:bodyPr>
          <a:lstStyle/>
          <a:p>
            <a:r>
              <a:rPr lang="de-DE" smtClean="0"/>
              <a:t>Titelmasterformat durch Klicken bearbeiten</a:t>
            </a:r>
            <a:endParaRPr lang="de-DE" dirty="0"/>
          </a:p>
        </p:txBody>
      </p:sp>
      <p:sp>
        <p:nvSpPr>
          <p:cNvPr id="12" name="Inhaltsplatzhalter 2"/>
          <p:cNvSpPr>
            <a:spLocks noGrp="1"/>
          </p:cNvSpPr>
          <p:nvPr>
            <p:ph idx="13"/>
          </p:nvPr>
        </p:nvSpPr>
        <p:spPr bwMode="gray">
          <a:xfrm>
            <a:off x="3229200" y="1081089"/>
            <a:ext cx="2682000" cy="378000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3618327217"/>
      </p:ext>
    </p:extLst>
  </p:cSld>
  <p:clrMapOvr>
    <a:masterClrMapping/>
  </p:clrMapOvr>
  <p:transition spd="med"/>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rei Blöcke (zwei nebeneinander)">
    <p:bg bwMode="gray">
      <p:bgPr>
        <a:solidFill>
          <a:schemeClr val="bg1"/>
        </a:solidFill>
        <a:effectLst/>
      </p:bgPr>
    </p:bg>
    <p:spTree>
      <p:nvGrpSpPr>
        <p:cNvPr id="1" name=""/>
        <p:cNvGrpSpPr/>
        <p:nvPr/>
      </p:nvGrpSpPr>
      <p:grpSpPr>
        <a:xfrm>
          <a:off x="0" y="0"/>
          <a:ext cx="0" cy="0"/>
          <a:chOff x="0" y="0"/>
          <a:chExt cx="0" cy="0"/>
        </a:xfrm>
      </p:grpSpPr>
      <p:sp>
        <p:nvSpPr>
          <p:cNvPr id="6" name="Inhaltsplatzhalter 2"/>
          <p:cNvSpPr>
            <a:spLocks noGrp="1"/>
          </p:cNvSpPr>
          <p:nvPr>
            <p:ph idx="13"/>
          </p:nvPr>
        </p:nvSpPr>
        <p:spPr bwMode="gray">
          <a:xfrm>
            <a:off x="4661096" y="1081085"/>
            <a:ext cx="4122000" cy="180000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8" name="Inhaltsplatzhalter 2"/>
          <p:cNvSpPr>
            <a:spLocks noGrp="1"/>
          </p:cNvSpPr>
          <p:nvPr>
            <p:ph idx="1"/>
          </p:nvPr>
        </p:nvSpPr>
        <p:spPr bwMode="gray">
          <a:xfrm>
            <a:off x="360363" y="1081087"/>
            <a:ext cx="4122737" cy="378000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1" name="Titelplatzhalter 2"/>
          <p:cNvSpPr>
            <a:spLocks noGrp="1"/>
          </p:cNvSpPr>
          <p:nvPr>
            <p:ph type="title"/>
          </p:nvPr>
        </p:nvSpPr>
        <p:spPr bwMode="gray">
          <a:xfrm>
            <a:off x="360362" y="144000"/>
            <a:ext cx="7380000" cy="594000"/>
          </a:xfrm>
          <a:prstGeom prst="rect">
            <a:avLst/>
          </a:prstGeom>
        </p:spPr>
        <p:txBody>
          <a:bodyPr vert="horz" lIns="0" tIns="0" rIns="0" bIns="0" rtlCol="0" anchor="t" anchorCtr="0">
            <a:noAutofit/>
          </a:bodyPr>
          <a:lstStyle/>
          <a:p>
            <a:r>
              <a:rPr lang="de-DE" smtClean="0"/>
              <a:t>Titelmasterformat durch Klicken bearbeiten</a:t>
            </a:r>
            <a:endParaRPr lang="de-DE" dirty="0"/>
          </a:p>
        </p:txBody>
      </p:sp>
      <p:sp>
        <p:nvSpPr>
          <p:cNvPr id="12" name="Inhaltsplatzhalter 2"/>
          <p:cNvSpPr>
            <a:spLocks noGrp="1"/>
          </p:cNvSpPr>
          <p:nvPr>
            <p:ph idx="14"/>
          </p:nvPr>
        </p:nvSpPr>
        <p:spPr bwMode="gray">
          <a:xfrm>
            <a:off x="4660523" y="3060001"/>
            <a:ext cx="4122000" cy="180161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715117511"/>
      </p:ext>
    </p:extLst>
  </p:cSld>
  <p:clrMapOvr>
    <a:masterClrMapping/>
  </p:clrMapOvr>
  <p:transition spd="med"/>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platzhalter 3"/>
          <p:cNvSpPr>
            <a:spLocks noGrp="1"/>
          </p:cNvSpPr>
          <p:nvPr>
            <p:ph type="body" idx="1"/>
          </p:nvPr>
        </p:nvSpPr>
        <p:spPr bwMode="gray">
          <a:xfrm>
            <a:off x="360001" y="1080001"/>
            <a:ext cx="8424000" cy="3780000"/>
          </a:xfrm>
          <a:prstGeom prst="rect">
            <a:avLst/>
          </a:prstGeom>
        </p:spPr>
        <p:txBody>
          <a:bodyPr vert="horz" lIns="0" tIns="0" rIns="0" bIns="0" rtlCol="0">
            <a:no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0" name="Text Box 10"/>
          <p:cNvSpPr txBox="1">
            <a:spLocks noChangeArrowheads="1"/>
          </p:cNvSpPr>
          <p:nvPr/>
        </p:nvSpPr>
        <p:spPr bwMode="black">
          <a:xfrm>
            <a:off x="7162360" y="4968000"/>
            <a:ext cx="1620000" cy="102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a:lnSpc>
                <a:spcPts val="800"/>
              </a:lnSpc>
            </a:pPr>
            <a:r>
              <a:rPr lang="de-DE" sz="800" dirty="0">
                <a:solidFill>
                  <a:srgbClr val="666666"/>
                </a:solidFill>
              </a:rPr>
              <a:t>© ZF Friedrichshafen AG, </a:t>
            </a:r>
            <a:r>
              <a:rPr lang="de-DE" sz="800" dirty="0" smtClean="0">
                <a:solidFill>
                  <a:srgbClr val="666666"/>
                </a:solidFill>
              </a:rPr>
              <a:t>2016</a:t>
            </a:r>
            <a:endParaRPr lang="de-DE" sz="800" dirty="0">
              <a:solidFill>
                <a:srgbClr val="666666"/>
              </a:solidFill>
            </a:endParaRPr>
          </a:p>
        </p:txBody>
      </p:sp>
      <p:sp>
        <p:nvSpPr>
          <p:cNvPr id="9" name="Titelplatzhalter 2"/>
          <p:cNvSpPr>
            <a:spLocks noGrp="1"/>
          </p:cNvSpPr>
          <p:nvPr>
            <p:ph type="title"/>
          </p:nvPr>
        </p:nvSpPr>
        <p:spPr bwMode="gray">
          <a:xfrm>
            <a:off x="360362" y="144000"/>
            <a:ext cx="7380000" cy="594000"/>
          </a:xfrm>
          <a:prstGeom prst="rect">
            <a:avLst/>
          </a:prstGeom>
        </p:spPr>
        <p:txBody>
          <a:bodyPr vert="horz" lIns="0" tIns="0" rIns="0" bIns="0" rtlCol="0" anchor="t" anchorCtr="0">
            <a:noAutofit/>
          </a:bodyPr>
          <a:lstStyle/>
          <a:p>
            <a:r>
              <a:rPr lang="de-DE" dirty="0" smtClean="0"/>
              <a:t>Titelmasterformat durch Klicken bearbeiten</a:t>
            </a:r>
            <a:endParaRPr lang="de-DE" dirty="0"/>
          </a:p>
        </p:txBody>
      </p:sp>
      <p:sp>
        <p:nvSpPr>
          <p:cNvPr id="12" name="Foliennummernplatzhalter 2"/>
          <p:cNvSpPr txBox="1">
            <a:spLocks/>
          </p:cNvSpPr>
          <p:nvPr/>
        </p:nvSpPr>
        <p:spPr bwMode="black">
          <a:xfrm>
            <a:off x="360000" y="4968000"/>
            <a:ext cx="359139" cy="108000"/>
          </a:xfrm>
          <a:prstGeom prst="rect">
            <a:avLst/>
          </a:prstGeom>
        </p:spPr>
        <p:txBody>
          <a:bodyPr lIns="0" tIns="0" rIns="0" bIns="0"/>
          <a:lstStyle>
            <a:defPPr>
              <a:defRPr lang="de-DE"/>
            </a:defPPr>
            <a:lvl1pPr algn="l" rtl="0" fontAlgn="base">
              <a:lnSpc>
                <a:spcPts val="800"/>
              </a:lnSpc>
              <a:spcBef>
                <a:spcPct val="0"/>
              </a:spcBef>
              <a:spcAft>
                <a:spcPct val="0"/>
              </a:spcAft>
              <a:defRPr sz="800" b="0" kern="1200">
                <a:solidFill>
                  <a:srgbClr val="666666"/>
                </a:solidFill>
                <a:latin typeface="Arial" charset="0"/>
                <a:ea typeface="+mn-ea"/>
                <a:cs typeface="+mn-cs"/>
              </a:defRPr>
            </a:lvl1pPr>
            <a:lvl2pPr marL="457148" algn="l" rtl="0" fontAlgn="base">
              <a:spcBef>
                <a:spcPct val="0"/>
              </a:spcBef>
              <a:spcAft>
                <a:spcPct val="0"/>
              </a:spcAft>
              <a:defRPr sz="3600" kern="1200">
                <a:solidFill>
                  <a:schemeClr val="tx1"/>
                </a:solidFill>
                <a:latin typeface="Arial" charset="0"/>
                <a:ea typeface="+mn-ea"/>
                <a:cs typeface="+mn-cs"/>
              </a:defRPr>
            </a:lvl2pPr>
            <a:lvl3pPr marL="914296" algn="l" rtl="0" fontAlgn="base">
              <a:spcBef>
                <a:spcPct val="0"/>
              </a:spcBef>
              <a:spcAft>
                <a:spcPct val="0"/>
              </a:spcAft>
              <a:defRPr sz="3600" kern="1200">
                <a:solidFill>
                  <a:schemeClr val="tx1"/>
                </a:solidFill>
                <a:latin typeface="Arial" charset="0"/>
                <a:ea typeface="+mn-ea"/>
                <a:cs typeface="+mn-cs"/>
              </a:defRPr>
            </a:lvl3pPr>
            <a:lvl4pPr marL="1371444" algn="l" rtl="0" fontAlgn="base">
              <a:spcBef>
                <a:spcPct val="0"/>
              </a:spcBef>
              <a:spcAft>
                <a:spcPct val="0"/>
              </a:spcAft>
              <a:defRPr sz="3600" kern="1200">
                <a:solidFill>
                  <a:schemeClr val="tx1"/>
                </a:solidFill>
                <a:latin typeface="Arial" charset="0"/>
                <a:ea typeface="+mn-ea"/>
                <a:cs typeface="+mn-cs"/>
              </a:defRPr>
            </a:lvl4pPr>
            <a:lvl5pPr marL="1828592" algn="l" rtl="0" fontAlgn="base">
              <a:spcBef>
                <a:spcPct val="0"/>
              </a:spcBef>
              <a:spcAft>
                <a:spcPct val="0"/>
              </a:spcAft>
              <a:defRPr sz="3600" kern="1200">
                <a:solidFill>
                  <a:schemeClr val="tx1"/>
                </a:solidFill>
                <a:latin typeface="Arial" charset="0"/>
                <a:ea typeface="+mn-ea"/>
                <a:cs typeface="+mn-cs"/>
              </a:defRPr>
            </a:lvl5pPr>
            <a:lvl6pPr marL="2285740" algn="l" defTabSz="914296" rtl="0" eaLnBrk="1" latinLnBrk="0" hangingPunct="1">
              <a:defRPr sz="3600" kern="1200">
                <a:solidFill>
                  <a:schemeClr val="tx1"/>
                </a:solidFill>
                <a:latin typeface="Arial" charset="0"/>
                <a:ea typeface="+mn-ea"/>
                <a:cs typeface="+mn-cs"/>
              </a:defRPr>
            </a:lvl6pPr>
            <a:lvl7pPr marL="2742888" algn="l" defTabSz="914296" rtl="0" eaLnBrk="1" latinLnBrk="0" hangingPunct="1">
              <a:defRPr sz="3600" kern="1200">
                <a:solidFill>
                  <a:schemeClr val="tx1"/>
                </a:solidFill>
                <a:latin typeface="Arial" charset="0"/>
                <a:ea typeface="+mn-ea"/>
                <a:cs typeface="+mn-cs"/>
              </a:defRPr>
            </a:lvl7pPr>
            <a:lvl8pPr marL="3200036" algn="l" defTabSz="914296" rtl="0" eaLnBrk="1" latinLnBrk="0" hangingPunct="1">
              <a:defRPr sz="3600" kern="1200">
                <a:solidFill>
                  <a:schemeClr val="tx1"/>
                </a:solidFill>
                <a:latin typeface="Arial" charset="0"/>
                <a:ea typeface="+mn-ea"/>
                <a:cs typeface="+mn-cs"/>
              </a:defRPr>
            </a:lvl8pPr>
            <a:lvl9pPr marL="3657184" algn="l" defTabSz="914296" rtl="0" eaLnBrk="1" latinLnBrk="0" hangingPunct="1">
              <a:defRPr sz="3600" kern="1200">
                <a:solidFill>
                  <a:schemeClr val="tx1"/>
                </a:solidFill>
                <a:latin typeface="Arial" charset="0"/>
                <a:ea typeface="+mn-ea"/>
                <a:cs typeface="+mn-cs"/>
              </a:defRPr>
            </a:lvl9pPr>
          </a:lstStyle>
          <a:p>
            <a:fld id="{44E0A29A-F4A4-42F0-ADBD-A9077044729C}" type="slidenum">
              <a:rPr lang="de-DE" smtClean="0"/>
              <a:pPr/>
              <a:t>‹#›</a:t>
            </a:fld>
            <a:endParaRPr lang="de-DE" dirty="0"/>
          </a:p>
        </p:txBody>
      </p:sp>
      <p:sp>
        <p:nvSpPr>
          <p:cNvPr id="13" name="TW_Footer_4"/>
          <p:cNvSpPr txBox="1">
            <a:spLocks/>
          </p:cNvSpPr>
          <p:nvPr/>
        </p:nvSpPr>
        <p:spPr bwMode="black">
          <a:xfrm>
            <a:off x="791604" y="4968000"/>
            <a:ext cx="905100" cy="108000"/>
          </a:xfrm>
          <a:prstGeom prst="rect">
            <a:avLst/>
          </a:prstGeom>
        </p:spPr>
        <p:txBody>
          <a:bodyPr vert="horz" lIns="0" tIns="0" rIns="0" bIns="0" rtlCol="0" anchor="t" anchorCtr="0"/>
          <a:lstStyle>
            <a:defPPr>
              <a:defRPr lang="de-DE"/>
            </a:defPPr>
            <a:lvl1pPr algn="l" rtl="0" fontAlgn="base">
              <a:lnSpc>
                <a:spcPts val="800"/>
              </a:lnSpc>
              <a:spcBef>
                <a:spcPct val="0"/>
              </a:spcBef>
              <a:spcAft>
                <a:spcPct val="0"/>
              </a:spcAft>
              <a:defRPr sz="800" kern="1200" baseline="0">
                <a:solidFill>
                  <a:srgbClr val="666666"/>
                </a:solidFill>
                <a:latin typeface="Arial" charset="0"/>
                <a:ea typeface="+mn-ea"/>
                <a:cs typeface="+mn-cs"/>
              </a:defRPr>
            </a:lvl1pPr>
            <a:lvl2pPr marL="457148" algn="l" rtl="0" fontAlgn="base">
              <a:spcBef>
                <a:spcPct val="0"/>
              </a:spcBef>
              <a:spcAft>
                <a:spcPct val="0"/>
              </a:spcAft>
              <a:defRPr sz="3600" kern="1200">
                <a:solidFill>
                  <a:schemeClr val="tx1"/>
                </a:solidFill>
                <a:latin typeface="Arial" charset="0"/>
                <a:ea typeface="+mn-ea"/>
                <a:cs typeface="+mn-cs"/>
              </a:defRPr>
            </a:lvl2pPr>
            <a:lvl3pPr marL="914296" algn="l" rtl="0" fontAlgn="base">
              <a:spcBef>
                <a:spcPct val="0"/>
              </a:spcBef>
              <a:spcAft>
                <a:spcPct val="0"/>
              </a:spcAft>
              <a:defRPr sz="3600" kern="1200">
                <a:solidFill>
                  <a:schemeClr val="tx1"/>
                </a:solidFill>
                <a:latin typeface="Arial" charset="0"/>
                <a:ea typeface="+mn-ea"/>
                <a:cs typeface="+mn-cs"/>
              </a:defRPr>
            </a:lvl3pPr>
            <a:lvl4pPr marL="1371444" algn="l" rtl="0" fontAlgn="base">
              <a:spcBef>
                <a:spcPct val="0"/>
              </a:spcBef>
              <a:spcAft>
                <a:spcPct val="0"/>
              </a:spcAft>
              <a:defRPr sz="3600" kern="1200">
                <a:solidFill>
                  <a:schemeClr val="tx1"/>
                </a:solidFill>
                <a:latin typeface="Arial" charset="0"/>
                <a:ea typeface="+mn-ea"/>
                <a:cs typeface="+mn-cs"/>
              </a:defRPr>
            </a:lvl4pPr>
            <a:lvl5pPr marL="1828592" algn="l" rtl="0" fontAlgn="base">
              <a:spcBef>
                <a:spcPct val="0"/>
              </a:spcBef>
              <a:spcAft>
                <a:spcPct val="0"/>
              </a:spcAft>
              <a:defRPr sz="3600" kern="1200">
                <a:solidFill>
                  <a:schemeClr val="tx1"/>
                </a:solidFill>
                <a:latin typeface="Arial" charset="0"/>
                <a:ea typeface="+mn-ea"/>
                <a:cs typeface="+mn-cs"/>
              </a:defRPr>
            </a:lvl5pPr>
            <a:lvl6pPr marL="2285740" algn="l" defTabSz="914296" rtl="0" eaLnBrk="1" latinLnBrk="0" hangingPunct="1">
              <a:defRPr sz="3600" kern="1200">
                <a:solidFill>
                  <a:schemeClr val="tx1"/>
                </a:solidFill>
                <a:latin typeface="Arial" charset="0"/>
                <a:ea typeface="+mn-ea"/>
                <a:cs typeface="+mn-cs"/>
              </a:defRPr>
            </a:lvl6pPr>
            <a:lvl7pPr marL="2742888" algn="l" defTabSz="914296" rtl="0" eaLnBrk="1" latinLnBrk="0" hangingPunct="1">
              <a:defRPr sz="3600" kern="1200">
                <a:solidFill>
                  <a:schemeClr val="tx1"/>
                </a:solidFill>
                <a:latin typeface="Arial" charset="0"/>
                <a:ea typeface="+mn-ea"/>
                <a:cs typeface="+mn-cs"/>
              </a:defRPr>
            </a:lvl7pPr>
            <a:lvl8pPr marL="3200036" algn="l" defTabSz="914296" rtl="0" eaLnBrk="1" latinLnBrk="0" hangingPunct="1">
              <a:defRPr sz="3600" kern="1200">
                <a:solidFill>
                  <a:schemeClr val="tx1"/>
                </a:solidFill>
                <a:latin typeface="Arial" charset="0"/>
                <a:ea typeface="+mn-ea"/>
                <a:cs typeface="+mn-cs"/>
              </a:defRPr>
            </a:lvl8pPr>
            <a:lvl9pPr marL="3657184" algn="l" defTabSz="914296" rtl="0" eaLnBrk="1" latinLnBrk="0" hangingPunct="1">
              <a:defRPr sz="3600" kern="1200">
                <a:solidFill>
                  <a:schemeClr val="tx1"/>
                </a:solidFill>
                <a:latin typeface="Arial" charset="0"/>
                <a:ea typeface="+mn-ea"/>
                <a:cs typeface="+mn-cs"/>
              </a:defRPr>
            </a:lvl9pPr>
          </a:lstStyle>
          <a:p>
            <a:endParaRPr lang="de-DE" dirty="0"/>
          </a:p>
        </p:txBody>
      </p:sp>
      <p:sp>
        <p:nvSpPr>
          <p:cNvPr id="11" name="TW_Footer_3"/>
          <p:cNvSpPr txBox="1">
            <a:spLocks/>
          </p:cNvSpPr>
          <p:nvPr/>
        </p:nvSpPr>
        <p:spPr>
          <a:xfrm>
            <a:off x="1692000" y="4968000"/>
            <a:ext cx="4572000" cy="108000"/>
          </a:xfrm>
          <a:prstGeom prst="rect">
            <a:avLst/>
          </a:prstGeom>
          <a:extLst/>
        </p:spPr>
        <p:txBody>
          <a:bodyPr vert="horz" lIns="0" tIns="0" rIns="0" bIns="0" rtlCol="0" anchor="t" anchorCtr="0"/>
          <a:lstStyle>
            <a:defPPr>
              <a:defRPr lang="de-DE"/>
            </a:defPPr>
            <a:lvl1pPr algn="l" rtl="0" fontAlgn="base">
              <a:spcBef>
                <a:spcPct val="0"/>
              </a:spcBef>
              <a:spcAft>
                <a:spcPct val="0"/>
              </a:spcAft>
              <a:defRPr lang="de-DE" sz="800" kern="1200" baseline="0" smtClean="0">
                <a:solidFill>
                  <a:srgbClr val="666666"/>
                </a:solidFill>
                <a:latin typeface="Arial" charset="0"/>
                <a:ea typeface="+mn-ea"/>
                <a:cs typeface="+mn-cs"/>
              </a:defRPr>
            </a:lvl1pPr>
            <a:lvl2pPr marL="457148" algn="l" rtl="0" fontAlgn="base">
              <a:spcBef>
                <a:spcPct val="0"/>
              </a:spcBef>
              <a:spcAft>
                <a:spcPct val="0"/>
              </a:spcAft>
              <a:defRPr sz="3600" kern="1200">
                <a:solidFill>
                  <a:schemeClr val="tx1"/>
                </a:solidFill>
                <a:latin typeface="Arial" charset="0"/>
                <a:ea typeface="+mn-ea"/>
                <a:cs typeface="+mn-cs"/>
              </a:defRPr>
            </a:lvl2pPr>
            <a:lvl3pPr marL="914296" algn="l" rtl="0" fontAlgn="base">
              <a:spcBef>
                <a:spcPct val="0"/>
              </a:spcBef>
              <a:spcAft>
                <a:spcPct val="0"/>
              </a:spcAft>
              <a:defRPr sz="3600" kern="1200">
                <a:solidFill>
                  <a:schemeClr val="tx1"/>
                </a:solidFill>
                <a:latin typeface="Arial" charset="0"/>
                <a:ea typeface="+mn-ea"/>
                <a:cs typeface="+mn-cs"/>
              </a:defRPr>
            </a:lvl3pPr>
            <a:lvl4pPr marL="1371444" algn="l" rtl="0" fontAlgn="base">
              <a:spcBef>
                <a:spcPct val="0"/>
              </a:spcBef>
              <a:spcAft>
                <a:spcPct val="0"/>
              </a:spcAft>
              <a:defRPr sz="3600" kern="1200">
                <a:solidFill>
                  <a:schemeClr val="tx1"/>
                </a:solidFill>
                <a:latin typeface="Arial" charset="0"/>
                <a:ea typeface="+mn-ea"/>
                <a:cs typeface="+mn-cs"/>
              </a:defRPr>
            </a:lvl4pPr>
            <a:lvl5pPr marL="1828592" algn="l" rtl="0" fontAlgn="base">
              <a:spcBef>
                <a:spcPct val="0"/>
              </a:spcBef>
              <a:spcAft>
                <a:spcPct val="0"/>
              </a:spcAft>
              <a:defRPr sz="3600" kern="1200">
                <a:solidFill>
                  <a:schemeClr val="tx1"/>
                </a:solidFill>
                <a:latin typeface="Arial" charset="0"/>
                <a:ea typeface="+mn-ea"/>
                <a:cs typeface="+mn-cs"/>
              </a:defRPr>
            </a:lvl5pPr>
            <a:lvl6pPr marL="2285740" algn="l" defTabSz="914296" rtl="0" eaLnBrk="1" latinLnBrk="0" hangingPunct="1">
              <a:defRPr sz="3600" kern="1200">
                <a:solidFill>
                  <a:schemeClr val="tx1"/>
                </a:solidFill>
                <a:latin typeface="Arial" charset="0"/>
                <a:ea typeface="+mn-ea"/>
                <a:cs typeface="+mn-cs"/>
              </a:defRPr>
            </a:lvl6pPr>
            <a:lvl7pPr marL="2742888" algn="l" defTabSz="914296" rtl="0" eaLnBrk="1" latinLnBrk="0" hangingPunct="1">
              <a:defRPr sz="3600" kern="1200">
                <a:solidFill>
                  <a:schemeClr val="tx1"/>
                </a:solidFill>
                <a:latin typeface="Arial" charset="0"/>
                <a:ea typeface="+mn-ea"/>
                <a:cs typeface="+mn-cs"/>
              </a:defRPr>
            </a:lvl7pPr>
            <a:lvl8pPr marL="3200036" algn="l" defTabSz="914296" rtl="0" eaLnBrk="1" latinLnBrk="0" hangingPunct="1">
              <a:defRPr sz="3600" kern="1200">
                <a:solidFill>
                  <a:schemeClr val="tx1"/>
                </a:solidFill>
                <a:latin typeface="Arial" charset="0"/>
                <a:ea typeface="+mn-ea"/>
                <a:cs typeface="+mn-cs"/>
              </a:defRPr>
            </a:lvl8pPr>
            <a:lvl9pPr marL="3657184" algn="l" defTabSz="914296" rtl="0" eaLnBrk="1" latinLnBrk="0" hangingPunct="1">
              <a:defRPr sz="3600" kern="1200">
                <a:solidFill>
                  <a:schemeClr val="tx1"/>
                </a:solidFill>
                <a:latin typeface="Arial" charset="0"/>
                <a:ea typeface="+mn-ea"/>
                <a:cs typeface="+mn-cs"/>
              </a:defRPr>
            </a:lvl9pPr>
          </a:lstStyle>
          <a:p>
            <a:pPr>
              <a:lnSpc>
                <a:spcPts val="800"/>
              </a:lnSpc>
            </a:pPr>
            <a:endParaRPr lang="en-US" noProof="0" dirty="0"/>
          </a:p>
        </p:txBody>
      </p:sp>
      <p:pic>
        <p:nvPicPr>
          <p:cNvPr id="1027" name="Picture 3" descr="W:\Bearbeitung\ZF_CP\Master_TRW\ZF TRW Logo und Claim_1\ZF TRW Logo RZ\ZF TRW Logo ohne Claim\ZF TRW Logo ohne Kontrastlinie\PNG\ZF TRW Logo 4C 1.png"/>
          <p:cNvPicPr>
            <a:picLocks noChangeAspect="1" noChangeArrowheads="1"/>
          </p:cNvPicPr>
          <p:nvPr/>
        </p:nvPicPr>
        <p:blipFill rotWithShape="1">
          <a:blip r:embed="rId16">
            <a:extLst>
              <a:ext uri="{28A0092B-C50C-407E-A947-70E740481C1C}">
                <a14:useLocalDpi xmlns:a14="http://schemas.microsoft.com/office/drawing/2010/main" val="0"/>
              </a:ext>
            </a:extLst>
          </a:blip>
          <a:srcRect r="51802"/>
          <a:stretch/>
        </p:blipFill>
        <p:spPr bwMode="auto">
          <a:xfrm>
            <a:off x="8278539" y="180000"/>
            <a:ext cx="504305" cy="503640"/>
          </a:xfrm>
          <a:prstGeom prst="rect">
            <a:avLst/>
          </a:prstGeom>
          <a:noFill/>
          <a:extLst>
            <a:ext uri="{909E8E84-426E-40DD-AFC4-6F175D3DCCD1}">
              <a14:hiddenFill xmlns:a14="http://schemas.microsoft.com/office/drawing/2010/main">
                <a:solidFill>
                  <a:srgbClr val="FFFFFF"/>
                </a:solidFill>
              </a14:hiddenFill>
            </a:ext>
          </a:extLst>
        </p:spPr>
      </p:pic>
      <p:sp>
        <p:nvSpPr>
          <p:cNvPr id="2" name="novaPathPPTBox"/>
          <p:cNvSpPr txBox="1"/>
          <p:nvPr userDrawn="1"/>
        </p:nvSpPr>
        <p:spPr>
          <a:xfrm>
            <a:off x="5969000" y="5054600"/>
            <a:ext cx="676467" cy="30778"/>
          </a:xfrm>
          <a:prstGeom prst="rect">
            <a:avLst/>
          </a:prstGeom>
          <a:noFill/>
        </p:spPr>
        <p:txBody>
          <a:bodyPr vert="horz" wrap="none" lIns="0" tIns="0" rIns="0" bIns="0" rtlCol="0">
            <a:spAutoFit/>
          </a:bodyPr>
          <a:lstStyle/>
          <a:p>
            <a:pPr algn="l" fontAlgn="t">
              <a:lnSpc>
                <a:spcPts val="0"/>
              </a:lnSpc>
              <a:spcBef>
                <a:spcPts val="0"/>
              </a:spcBef>
            </a:pPr>
            <a:r>
              <a:rPr lang="en-US" altLang="zh-CN" sz="800" smtClean="0">
                <a:solidFill>
                  <a:srgbClr val="666666"/>
                </a:solidFill>
                <a:latin typeface="Arial"/>
              </a:rPr>
              <a:t>ZF confidential</a:t>
            </a:r>
            <a:endParaRPr lang="zh-CN" altLang="en-US" sz="800" dirty="0" err="1" smtClean="0">
              <a:solidFill>
                <a:srgbClr val="666666"/>
              </a:solidFill>
              <a:latin typeface="Arial"/>
            </a:endParaRPr>
          </a:p>
        </p:txBody>
      </p:sp>
    </p:spTree>
  </p:cSld>
  <p:clrMap bg1="lt1" tx1="dk1" bg2="lt2" tx2="dk2" accent1="accent1" accent2="accent2" accent3="accent3" accent4="accent4" accent5="accent5" accent6="accent6" hlink="hlink" folHlink="folHlink"/>
  <p:sldLayoutIdLst>
    <p:sldLayoutId id="2147483725" r:id="rId1"/>
    <p:sldLayoutId id="2147483702" r:id="rId2"/>
    <p:sldLayoutId id="2147483684" r:id="rId3"/>
    <p:sldLayoutId id="2147483687" r:id="rId4"/>
    <p:sldLayoutId id="2147483726" r:id="rId5"/>
    <p:sldLayoutId id="2147483692" r:id="rId6"/>
    <p:sldLayoutId id="2147483694" r:id="rId7"/>
    <p:sldLayoutId id="2147483710" r:id="rId8"/>
    <p:sldLayoutId id="2147483691" r:id="rId9"/>
    <p:sldLayoutId id="2147483690" r:id="rId10"/>
    <p:sldLayoutId id="2147483711" r:id="rId11"/>
    <p:sldLayoutId id="2147483727" r:id="rId12"/>
    <p:sldLayoutId id="2147483695" r:id="rId13"/>
    <p:sldLayoutId id="2147483697" r:id="rId14"/>
  </p:sldLayoutIdLst>
  <p:transition spd="med"/>
  <p:timing>
    <p:tnLst>
      <p:par>
        <p:cTn id="1" dur="indefinite" restart="never" nodeType="tmRoot"/>
      </p:par>
    </p:tnLst>
  </p:timing>
  <p:hf sldNum="0" hdr="0" ftr="0" dt="0"/>
  <p:txStyles>
    <p:titleStyle>
      <a:lvl1pPr algn="l" rtl="0" eaLnBrk="1" fontAlgn="base" hangingPunct="1">
        <a:lnSpc>
          <a:spcPts val="2400"/>
        </a:lnSpc>
        <a:spcBef>
          <a:spcPct val="0"/>
        </a:spcBef>
        <a:spcAft>
          <a:spcPct val="0"/>
        </a:spcAft>
        <a:defRPr sz="2200" baseline="0">
          <a:solidFill>
            <a:schemeClr val="tx1"/>
          </a:solidFill>
          <a:latin typeface="Arial" pitchFamily="34" charset="0"/>
          <a:ea typeface="+mj-ea"/>
          <a:cs typeface="Arial" pitchFamily="34" charset="0"/>
        </a:defRPr>
      </a:lvl1pPr>
      <a:lvl2pPr algn="l" rtl="0" eaLnBrk="1" fontAlgn="base" hangingPunct="1">
        <a:lnSpc>
          <a:spcPts val="2799"/>
        </a:lnSpc>
        <a:spcBef>
          <a:spcPct val="0"/>
        </a:spcBef>
        <a:spcAft>
          <a:spcPct val="0"/>
        </a:spcAft>
        <a:defRPr sz="2600">
          <a:solidFill>
            <a:schemeClr val="tx1"/>
          </a:solidFill>
          <a:latin typeface="Arial" charset="0"/>
        </a:defRPr>
      </a:lvl2pPr>
      <a:lvl3pPr algn="l" rtl="0" eaLnBrk="1" fontAlgn="base" hangingPunct="1">
        <a:lnSpc>
          <a:spcPts val="2799"/>
        </a:lnSpc>
        <a:spcBef>
          <a:spcPct val="0"/>
        </a:spcBef>
        <a:spcAft>
          <a:spcPct val="0"/>
        </a:spcAft>
        <a:defRPr sz="2600">
          <a:solidFill>
            <a:schemeClr val="tx1"/>
          </a:solidFill>
          <a:latin typeface="Arial" charset="0"/>
        </a:defRPr>
      </a:lvl3pPr>
      <a:lvl4pPr algn="l" rtl="0" eaLnBrk="1" fontAlgn="base" hangingPunct="1">
        <a:lnSpc>
          <a:spcPts val="2799"/>
        </a:lnSpc>
        <a:spcBef>
          <a:spcPct val="0"/>
        </a:spcBef>
        <a:spcAft>
          <a:spcPct val="0"/>
        </a:spcAft>
        <a:defRPr sz="2600">
          <a:solidFill>
            <a:schemeClr val="tx1"/>
          </a:solidFill>
          <a:latin typeface="Arial" charset="0"/>
        </a:defRPr>
      </a:lvl4pPr>
      <a:lvl5pPr algn="l" rtl="0" eaLnBrk="1" fontAlgn="base" hangingPunct="1">
        <a:lnSpc>
          <a:spcPts val="2799"/>
        </a:lnSpc>
        <a:spcBef>
          <a:spcPct val="0"/>
        </a:spcBef>
        <a:spcAft>
          <a:spcPct val="0"/>
        </a:spcAft>
        <a:defRPr sz="2600">
          <a:solidFill>
            <a:schemeClr val="tx1"/>
          </a:solidFill>
          <a:latin typeface="Arial" charset="0"/>
        </a:defRPr>
      </a:lvl5pPr>
      <a:lvl6pPr marL="457148" algn="l" rtl="0" eaLnBrk="1" fontAlgn="base" hangingPunct="1">
        <a:lnSpc>
          <a:spcPts val="2799"/>
        </a:lnSpc>
        <a:spcBef>
          <a:spcPct val="0"/>
        </a:spcBef>
        <a:spcAft>
          <a:spcPct val="0"/>
        </a:spcAft>
        <a:defRPr sz="2600">
          <a:solidFill>
            <a:schemeClr val="tx1"/>
          </a:solidFill>
          <a:latin typeface="Arial" charset="0"/>
        </a:defRPr>
      </a:lvl6pPr>
      <a:lvl7pPr marL="914296" algn="l" rtl="0" eaLnBrk="1" fontAlgn="base" hangingPunct="1">
        <a:lnSpc>
          <a:spcPts val="2799"/>
        </a:lnSpc>
        <a:spcBef>
          <a:spcPct val="0"/>
        </a:spcBef>
        <a:spcAft>
          <a:spcPct val="0"/>
        </a:spcAft>
        <a:defRPr sz="2600">
          <a:solidFill>
            <a:schemeClr val="tx1"/>
          </a:solidFill>
          <a:latin typeface="Arial" charset="0"/>
        </a:defRPr>
      </a:lvl7pPr>
      <a:lvl8pPr marL="1371444" algn="l" rtl="0" eaLnBrk="1" fontAlgn="base" hangingPunct="1">
        <a:lnSpc>
          <a:spcPts val="2799"/>
        </a:lnSpc>
        <a:spcBef>
          <a:spcPct val="0"/>
        </a:spcBef>
        <a:spcAft>
          <a:spcPct val="0"/>
        </a:spcAft>
        <a:defRPr sz="2600">
          <a:solidFill>
            <a:schemeClr val="tx1"/>
          </a:solidFill>
          <a:latin typeface="Arial" charset="0"/>
        </a:defRPr>
      </a:lvl8pPr>
      <a:lvl9pPr marL="1828592" algn="l" rtl="0" eaLnBrk="1" fontAlgn="base" hangingPunct="1">
        <a:lnSpc>
          <a:spcPts val="2799"/>
        </a:lnSpc>
        <a:spcBef>
          <a:spcPct val="0"/>
        </a:spcBef>
        <a:spcAft>
          <a:spcPct val="0"/>
        </a:spcAft>
        <a:defRPr sz="2600">
          <a:solidFill>
            <a:schemeClr val="tx1"/>
          </a:solidFill>
          <a:latin typeface="Arial" charset="0"/>
        </a:defRPr>
      </a:lvl9pPr>
    </p:titleStyle>
    <p:bodyStyle>
      <a:lvl1pPr algn="l" rtl="0" eaLnBrk="1" fontAlgn="base" hangingPunct="1">
        <a:lnSpc>
          <a:spcPct val="100000"/>
        </a:lnSpc>
        <a:spcBef>
          <a:spcPts val="800"/>
        </a:spcBef>
        <a:spcAft>
          <a:spcPct val="0"/>
        </a:spcAft>
        <a:buClr>
          <a:srgbClr val="4367C5"/>
        </a:buClr>
        <a:buFont typeface="Wingdings" pitchFamily="2" charset="2"/>
        <a:defRPr sz="1400">
          <a:solidFill>
            <a:schemeClr val="tx1"/>
          </a:solidFill>
          <a:latin typeface="Arial" pitchFamily="34" charset="0"/>
          <a:ea typeface="+mn-ea"/>
          <a:cs typeface="Arial" pitchFamily="34" charset="0"/>
        </a:defRPr>
      </a:lvl1pPr>
      <a:lvl2pPr marL="215976" indent="-215976" algn="l" rtl="0" eaLnBrk="1" fontAlgn="base" hangingPunct="1">
        <a:lnSpc>
          <a:spcPct val="100000"/>
        </a:lnSpc>
        <a:spcBef>
          <a:spcPts val="840"/>
        </a:spcBef>
        <a:spcAft>
          <a:spcPct val="0"/>
        </a:spcAft>
        <a:buClr>
          <a:schemeClr val="tx2"/>
        </a:buClr>
        <a:buSzPct val="85000"/>
        <a:buFont typeface="Wingdings" pitchFamily="2" charset="2"/>
        <a:buChar char="n"/>
        <a:defRPr sz="1400">
          <a:solidFill>
            <a:schemeClr val="tx1"/>
          </a:solidFill>
          <a:latin typeface="Arial" pitchFamily="34" charset="0"/>
          <a:cs typeface="Arial" pitchFamily="34" charset="0"/>
        </a:defRPr>
      </a:lvl2pPr>
      <a:lvl3pPr marL="431951" indent="-215976" algn="l" rtl="0" eaLnBrk="1" fontAlgn="base" hangingPunct="1">
        <a:lnSpc>
          <a:spcPct val="100000"/>
        </a:lnSpc>
        <a:spcBef>
          <a:spcPts val="800"/>
        </a:spcBef>
        <a:spcAft>
          <a:spcPct val="0"/>
        </a:spcAft>
        <a:buClr>
          <a:schemeClr val="tx2"/>
        </a:buClr>
        <a:buSzPct val="100000"/>
        <a:buFont typeface="Arial" pitchFamily="34" charset="0"/>
        <a:buChar char="–"/>
        <a:defRPr sz="1400">
          <a:solidFill>
            <a:schemeClr val="tx1"/>
          </a:solidFill>
          <a:latin typeface="Arial" pitchFamily="34" charset="0"/>
          <a:cs typeface="Arial" pitchFamily="34" charset="0"/>
        </a:defRPr>
      </a:lvl3pPr>
      <a:lvl4pPr marL="648000" indent="-216000" algn="l" rtl="0" eaLnBrk="1" fontAlgn="base" hangingPunct="1">
        <a:lnSpc>
          <a:spcPct val="100000"/>
        </a:lnSpc>
        <a:spcBef>
          <a:spcPts val="800"/>
        </a:spcBef>
        <a:spcAft>
          <a:spcPct val="0"/>
        </a:spcAft>
        <a:buClr>
          <a:schemeClr val="tx2"/>
        </a:buClr>
        <a:buSzPct val="100000"/>
        <a:buFont typeface="Arial" pitchFamily="34" charset="0"/>
        <a:buChar char="–"/>
        <a:defRPr sz="1400">
          <a:solidFill>
            <a:schemeClr val="tx1"/>
          </a:solidFill>
          <a:latin typeface="Arial" pitchFamily="34" charset="0"/>
          <a:cs typeface="Arial" pitchFamily="34" charset="0"/>
        </a:defRPr>
      </a:lvl4pPr>
      <a:lvl5pPr marL="864000" indent="-216000" algn="l" rtl="0" eaLnBrk="1" fontAlgn="base" hangingPunct="1">
        <a:lnSpc>
          <a:spcPct val="100000"/>
        </a:lnSpc>
        <a:spcBef>
          <a:spcPts val="800"/>
        </a:spcBef>
        <a:spcAft>
          <a:spcPct val="0"/>
        </a:spcAft>
        <a:buClr>
          <a:schemeClr val="tx2"/>
        </a:buClr>
        <a:buFont typeface="Arial" pitchFamily="34" charset="0"/>
        <a:buChar char="–"/>
        <a:defRPr sz="1400">
          <a:solidFill>
            <a:schemeClr val="tx1"/>
          </a:solidFill>
          <a:latin typeface="Arial" pitchFamily="34" charset="0"/>
          <a:cs typeface="Arial" pitchFamily="34" charset="0"/>
        </a:defRPr>
      </a:lvl5pPr>
      <a:lvl6pPr marL="1609542" indent="-226987" algn="l" rtl="0" eaLnBrk="1" fontAlgn="base" hangingPunct="1">
        <a:lnSpc>
          <a:spcPct val="95000"/>
        </a:lnSpc>
        <a:spcBef>
          <a:spcPct val="50000"/>
        </a:spcBef>
        <a:spcAft>
          <a:spcPct val="0"/>
        </a:spcAft>
        <a:buClr>
          <a:srgbClr val="4367C5"/>
        </a:buClr>
        <a:buFont typeface="Arial" charset="0"/>
        <a:buChar char="●"/>
        <a:defRPr sz="1200">
          <a:solidFill>
            <a:srgbClr val="000000"/>
          </a:solidFill>
          <a:latin typeface="+mn-lt"/>
        </a:defRPr>
      </a:lvl6pPr>
      <a:lvl7pPr marL="2066690" indent="-226987" algn="l" rtl="0" eaLnBrk="1" fontAlgn="base" hangingPunct="1">
        <a:lnSpc>
          <a:spcPct val="95000"/>
        </a:lnSpc>
        <a:spcBef>
          <a:spcPct val="50000"/>
        </a:spcBef>
        <a:spcAft>
          <a:spcPct val="0"/>
        </a:spcAft>
        <a:buClr>
          <a:srgbClr val="4367C5"/>
        </a:buClr>
        <a:buFont typeface="Arial" charset="0"/>
        <a:buChar char="●"/>
        <a:defRPr sz="1200">
          <a:solidFill>
            <a:srgbClr val="000000"/>
          </a:solidFill>
          <a:latin typeface="+mn-lt"/>
        </a:defRPr>
      </a:lvl7pPr>
      <a:lvl8pPr marL="2523838" indent="-226987" algn="l" rtl="0" eaLnBrk="1" fontAlgn="base" hangingPunct="1">
        <a:lnSpc>
          <a:spcPct val="95000"/>
        </a:lnSpc>
        <a:spcBef>
          <a:spcPct val="50000"/>
        </a:spcBef>
        <a:spcAft>
          <a:spcPct val="0"/>
        </a:spcAft>
        <a:buClr>
          <a:srgbClr val="4367C5"/>
        </a:buClr>
        <a:buFont typeface="Arial" charset="0"/>
        <a:buChar char="●"/>
        <a:defRPr sz="1200">
          <a:solidFill>
            <a:srgbClr val="000000"/>
          </a:solidFill>
          <a:latin typeface="+mn-lt"/>
        </a:defRPr>
      </a:lvl8pPr>
      <a:lvl9pPr marL="2980986" indent="-226987" algn="l" rtl="0" eaLnBrk="1" fontAlgn="base" hangingPunct="1">
        <a:lnSpc>
          <a:spcPct val="95000"/>
        </a:lnSpc>
        <a:spcBef>
          <a:spcPct val="50000"/>
        </a:spcBef>
        <a:spcAft>
          <a:spcPct val="0"/>
        </a:spcAft>
        <a:buClr>
          <a:srgbClr val="4367C5"/>
        </a:buClr>
        <a:buFont typeface="Arial" charset="0"/>
        <a:buChar char="●"/>
        <a:defRPr sz="1200">
          <a:solidFill>
            <a:srgbClr val="000000"/>
          </a:solidFill>
          <a:latin typeface="+mn-lt"/>
        </a:defRPr>
      </a:lvl9pPr>
    </p:bodyStyle>
    <p:otherStyle>
      <a:defPPr>
        <a:defRPr lang="de-DE"/>
      </a:defPPr>
      <a:lvl1pPr marL="0" algn="l" defTabSz="914296" rtl="0" eaLnBrk="1" latinLnBrk="0" hangingPunct="1">
        <a:defRPr sz="1800" kern="1200">
          <a:solidFill>
            <a:schemeClr val="tx1"/>
          </a:solidFill>
          <a:latin typeface="+mn-lt"/>
          <a:ea typeface="+mn-ea"/>
          <a:cs typeface="+mn-cs"/>
        </a:defRPr>
      </a:lvl1pPr>
      <a:lvl2pPr marL="457148"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4" algn="l" defTabSz="91429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zf.com/cn/careers" TargetMode="Externa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box"/>
          <p:cNvSpPr>
            <a:spLocks noGrp="1"/>
          </p:cNvSpPr>
          <p:nvPr>
            <p:ph type="ctrTitle"/>
          </p:nvPr>
        </p:nvSpPr>
        <p:spPr/>
        <p:txBody>
          <a:bodyPr/>
          <a:lstStyle/>
          <a:p>
            <a:r>
              <a:rPr lang="en-US" sz="2400" dirty="0" smtClean="0"/>
              <a:t>International Trainee </a:t>
            </a:r>
            <a:r>
              <a:rPr lang="en-US" sz="2400" dirty="0"/>
              <a:t>Program</a:t>
            </a:r>
            <a:r>
              <a:rPr lang="en-US" dirty="0"/>
              <a:t/>
            </a:r>
            <a:br>
              <a:rPr lang="en-US" dirty="0"/>
            </a:br>
            <a:r>
              <a:rPr lang="en-US" dirty="0" smtClean="0"/>
              <a:t/>
            </a:r>
            <a:br>
              <a:rPr lang="en-US" dirty="0" smtClean="0"/>
            </a:br>
            <a:endParaRPr lang="en-US" dirty="0"/>
          </a:p>
        </p:txBody>
      </p:sp>
      <p:sp>
        <p:nvSpPr>
          <p:cNvPr id="4" name="Untertitel 3" hidden="1"/>
          <p:cNvSpPr>
            <a:spLocks noGrp="1"/>
          </p:cNvSpPr>
          <p:nvPr>
            <p:ph type="subTitle" idx="1"/>
          </p:nvPr>
        </p:nvSpPr>
        <p:spPr/>
        <p:txBody>
          <a:bodyPr/>
          <a:lstStyle/>
          <a:p>
            <a:endParaRPr lang="de-DE" dirty="0"/>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37577"/>
            <a:ext cx="9144000" cy="1804524"/>
          </a:xfrm>
          <a:prstGeom prst="rect">
            <a:avLst/>
          </a:prstGeom>
        </p:spPr>
      </p:pic>
    </p:spTree>
    <p:extLst>
      <p:ext uri="{BB962C8B-B14F-4D97-AF65-F5344CB8AC3E}">
        <p14:creationId xmlns:p14="http://schemas.microsoft.com/office/powerpoint/2010/main" val="3439691996"/>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p:cNvPicPr>
            <a:picLocks noChangeAspect="1"/>
          </p:cNvPicPr>
          <p:nvPr/>
        </p:nvPicPr>
        <p:blipFill rotWithShape="1">
          <a:blip r:embed="rId2">
            <a:duotone>
              <a:prstClr val="black"/>
              <a:schemeClr val="tx2">
                <a:tint val="45000"/>
                <a:satMod val="400000"/>
              </a:schemeClr>
            </a:duotone>
            <a:extLst>
              <a:ext uri="{BEBA8EAE-BF5A-486C-A8C5-ECC9F3942E4B}">
                <a14:imgProps xmlns:a14="http://schemas.microsoft.com/office/drawing/2010/main">
                  <a14:imgLayer r:embed="rId3">
                    <a14:imgEffect>
                      <a14:colorTemperature colorTemp="5900"/>
                    </a14:imgEffect>
                    <a14:imgEffect>
                      <a14:saturation sat="66000"/>
                    </a14:imgEffect>
                    <a14:imgEffect>
                      <a14:brightnessContrast bright="20000" contrast="20000"/>
                    </a14:imgEffect>
                  </a14:imgLayer>
                </a14:imgProps>
              </a:ext>
              <a:ext uri="{28A0092B-C50C-407E-A947-70E740481C1C}">
                <a14:useLocalDpi xmlns:a14="http://schemas.microsoft.com/office/drawing/2010/main"/>
              </a:ext>
            </a:extLst>
          </a:blip>
          <a:srcRect/>
          <a:stretch/>
        </p:blipFill>
        <p:spPr>
          <a:xfrm>
            <a:off x="1" y="841458"/>
            <a:ext cx="9143999" cy="4033457"/>
          </a:xfrm>
          <a:prstGeom prst="rect">
            <a:avLst/>
          </a:prstGeom>
        </p:spPr>
      </p:pic>
      <p:sp>
        <p:nvSpPr>
          <p:cNvPr id="19" name="Titel 5"/>
          <p:cNvSpPr>
            <a:spLocks noGrp="1"/>
          </p:cNvSpPr>
          <p:nvPr>
            <p:ph type="title"/>
          </p:nvPr>
        </p:nvSpPr>
        <p:spPr>
          <a:xfrm>
            <a:off x="360362" y="144000"/>
            <a:ext cx="7380000" cy="594000"/>
          </a:xfrm>
        </p:spPr>
        <p:txBody>
          <a:bodyPr/>
          <a:lstStyle/>
          <a:p>
            <a:r>
              <a:rPr lang="zh-CN" altLang="zh-CN" dirty="0"/>
              <a:t>采埃孚培训生项目——开启你的职业生涯</a:t>
            </a:r>
            <a:br>
              <a:rPr lang="zh-CN" altLang="zh-CN" dirty="0"/>
            </a:br>
            <a:endParaRPr lang="en-US" dirty="0"/>
          </a:p>
        </p:txBody>
      </p:sp>
      <p:sp>
        <p:nvSpPr>
          <p:cNvPr id="13" name="TextBox 12"/>
          <p:cNvSpPr txBox="1"/>
          <p:nvPr/>
        </p:nvSpPr>
        <p:spPr>
          <a:xfrm flipH="1">
            <a:off x="733695" y="3324011"/>
            <a:ext cx="2898953" cy="169277"/>
          </a:xfrm>
          <a:prstGeom prst="rect">
            <a:avLst/>
          </a:prstGeom>
          <a:noFill/>
        </p:spPr>
        <p:txBody>
          <a:bodyPr wrap="square" lIns="0" tIns="0" rIns="0" bIns="0" rtlCol="0">
            <a:spAutoFit/>
          </a:bodyPr>
          <a:lstStyle/>
          <a:p>
            <a:pPr>
              <a:spcBef>
                <a:spcPts val="0"/>
              </a:spcBef>
            </a:pPr>
            <a:r>
              <a:rPr lang="zh-CN" altLang="en-US" sz="1100" dirty="0" smtClean="0"/>
              <a:t>项目时间</a:t>
            </a:r>
            <a:r>
              <a:rPr lang="zh-CN" altLang="en-US" sz="1100" dirty="0"/>
              <a:t>：</a:t>
            </a:r>
            <a:r>
              <a:rPr lang="en-US" altLang="zh-CN" sz="1100" dirty="0"/>
              <a:t>2017</a:t>
            </a:r>
            <a:r>
              <a:rPr lang="zh-CN" altLang="en-US" sz="1100" dirty="0"/>
              <a:t>年</a:t>
            </a:r>
            <a:r>
              <a:rPr lang="en-US" altLang="zh-CN" sz="1100" dirty="0"/>
              <a:t>7</a:t>
            </a:r>
            <a:r>
              <a:rPr lang="zh-CN" altLang="en-US" sz="1100" dirty="0" smtClean="0"/>
              <a:t>月</a:t>
            </a:r>
            <a:r>
              <a:rPr lang="zh-CN" altLang="en-US" sz="1100" smtClean="0"/>
              <a:t>开始</a:t>
            </a:r>
            <a:r>
              <a:rPr lang="zh-CN" altLang="en-US" sz="1100" smtClean="0"/>
              <a:t>，为期</a:t>
            </a:r>
            <a:r>
              <a:rPr lang="en-US" altLang="zh-CN" sz="1100" dirty="0" smtClean="0"/>
              <a:t>15</a:t>
            </a:r>
            <a:r>
              <a:rPr lang="zh-CN" altLang="en-US" sz="1100" dirty="0" smtClean="0"/>
              <a:t>个月</a:t>
            </a:r>
            <a:endParaRPr lang="zh-CN" altLang="en-US" sz="1100" dirty="0"/>
          </a:p>
        </p:txBody>
      </p:sp>
      <p:sp>
        <p:nvSpPr>
          <p:cNvPr id="20" name="TextBox 19"/>
          <p:cNvSpPr txBox="1"/>
          <p:nvPr/>
        </p:nvSpPr>
        <p:spPr>
          <a:xfrm>
            <a:off x="727840" y="2312091"/>
            <a:ext cx="1630254" cy="507831"/>
          </a:xfrm>
          <a:prstGeom prst="rect">
            <a:avLst/>
          </a:prstGeom>
          <a:noFill/>
        </p:spPr>
        <p:txBody>
          <a:bodyPr wrap="none" lIns="0" tIns="0" rIns="0" bIns="0" rtlCol="0">
            <a:spAutoFit/>
          </a:bodyPr>
          <a:lstStyle/>
          <a:p>
            <a:pPr>
              <a:spcBef>
                <a:spcPts val="0"/>
              </a:spcBef>
            </a:pPr>
            <a:r>
              <a:rPr lang="zh-CN" altLang="en-US" sz="1100" dirty="0"/>
              <a:t>项目分类：</a:t>
            </a:r>
            <a:r>
              <a:rPr lang="zh-CN" altLang="en-US" sz="1100" dirty="0">
                <a:sym typeface="Wingdings" panose="05000000000000000000" pitchFamily="2" charset="2"/>
              </a:rPr>
              <a:t>（</a:t>
            </a:r>
            <a:r>
              <a:rPr lang="en-US" altLang="zh-CN" sz="1100" dirty="0"/>
              <a:t>1</a:t>
            </a:r>
            <a:r>
              <a:rPr lang="zh-CN" altLang="en-US" sz="1100" dirty="0"/>
              <a:t>）机械工程</a:t>
            </a:r>
            <a:endParaRPr lang="en-US" altLang="zh-CN" sz="1100" dirty="0"/>
          </a:p>
          <a:p>
            <a:pPr>
              <a:spcBef>
                <a:spcPts val="0"/>
              </a:spcBef>
            </a:pPr>
            <a:r>
              <a:rPr lang="en-US" altLang="zh-CN" sz="1100" dirty="0"/>
              <a:t>                  </a:t>
            </a:r>
            <a:r>
              <a:rPr lang="zh-CN" altLang="en-US" sz="1100" dirty="0"/>
              <a:t>（</a:t>
            </a:r>
            <a:r>
              <a:rPr lang="en-US" altLang="zh-CN" sz="1100" dirty="0"/>
              <a:t>2</a:t>
            </a:r>
            <a:r>
              <a:rPr lang="zh-CN" altLang="en-US" sz="1100" dirty="0"/>
              <a:t>）电子工程</a:t>
            </a:r>
            <a:endParaRPr lang="en-US" altLang="zh-CN" sz="1100" dirty="0"/>
          </a:p>
          <a:p>
            <a:pPr>
              <a:spcBef>
                <a:spcPts val="0"/>
              </a:spcBef>
            </a:pPr>
            <a:r>
              <a:rPr lang="en-US" altLang="zh-CN" sz="1100" dirty="0"/>
              <a:t>                  </a:t>
            </a:r>
            <a:endParaRPr lang="zh-CN" altLang="en-US" sz="1100" dirty="0"/>
          </a:p>
        </p:txBody>
      </p:sp>
      <p:grpSp>
        <p:nvGrpSpPr>
          <p:cNvPr id="23" name="Gruppieren 410"/>
          <p:cNvGrpSpPr>
            <a:grpSpLocks noChangeAspect="1"/>
          </p:cNvGrpSpPr>
          <p:nvPr/>
        </p:nvGrpSpPr>
        <p:grpSpPr>
          <a:xfrm>
            <a:off x="2594526" y="1022236"/>
            <a:ext cx="6373419" cy="3780000"/>
            <a:chOff x="-26262013" y="-15268575"/>
            <a:chExt cx="56226076" cy="33347025"/>
          </a:xfrm>
          <a:solidFill>
            <a:schemeClr val="accent5"/>
          </a:solidFill>
        </p:grpSpPr>
        <p:grpSp>
          <p:nvGrpSpPr>
            <p:cNvPr id="24" name="Gruppieren 411"/>
            <p:cNvGrpSpPr/>
            <p:nvPr/>
          </p:nvGrpSpPr>
          <p:grpSpPr>
            <a:xfrm>
              <a:off x="-26262013" y="-15268575"/>
              <a:ext cx="56178451" cy="33347025"/>
              <a:chOff x="-26262013" y="-15268575"/>
              <a:chExt cx="56178451" cy="33347025"/>
            </a:xfrm>
            <a:grpFill/>
          </p:grpSpPr>
          <p:grpSp>
            <p:nvGrpSpPr>
              <p:cNvPr id="67" name="Group 407"/>
              <p:cNvGrpSpPr>
                <a:grpSpLocks/>
              </p:cNvGrpSpPr>
              <p:nvPr/>
            </p:nvGrpSpPr>
            <p:grpSpPr bwMode="auto">
              <a:xfrm>
                <a:off x="-26262013" y="-14401800"/>
                <a:ext cx="56178451" cy="32480250"/>
                <a:chOff x="-16543" y="-9072"/>
                <a:chExt cx="35388" cy="20460"/>
              </a:xfrm>
              <a:grpFill/>
            </p:grpSpPr>
            <p:sp>
              <p:nvSpPr>
                <p:cNvPr id="266" name="Freeform 207"/>
                <p:cNvSpPr>
                  <a:spLocks/>
                </p:cNvSpPr>
                <p:nvPr/>
              </p:nvSpPr>
              <p:spPr bwMode="auto">
                <a:xfrm>
                  <a:off x="1181" y="2040"/>
                  <a:ext cx="912" cy="1284"/>
                </a:xfrm>
                <a:custGeom>
                  <a:avLst/>
                  <a:gdLst>
                    <a:gd name="T0" fmla="*/ 606 w 912"/>
                    <a:gd name="T1" fmla="*/ 0 h 1284"/>
                    <a:gd name="T2" fmla="*/ 732 w 912"/>
                    <a:gd name="T3" fmla="*/ 66 h 1284"/>
                    <a:gd name="T4" fmla="*/ 726 w 912"/>
                    <a:gd name="T5" fmla="*/ 162 h 1284"/>
                    <a:gd name="T6" fmla="*/ 756 w 912"/>
                    <a:gd name="T7" fmla="*/ 288 h 1284"/>
                    <a:gd name="T8" fmla="*/ 630 w 912"/>
                    <a:gd name="T9" fmla="*/ 336 h 1284"/>
                    <a:gd name="T10" fmla="*/ 642 w 912"/>
                    <a:gd name="T11" fmla="*/ 420 h 1284"/>
                    <a:gd name="T12" fmla="*/ 756 w 912"/>
                    <a:gd name="T13" fmla="*/ 486 h 1284"/>
                    <a:gd name="T14" fmla="*/ 828 w 912"/>
                    <a:gd name="T15" fmla="*/ 624 h 1284"/>
                    <a:gd name="T16" fmla="*/ 768 w 912"/>
                    <a:gd name="T17" fmla="*/ 726 h 1284"/>
                    <a:gd name="T18" fmla="*/ 708 w 912"/>
                    <a:gd name="T19" fmla="*/ 894 h 1284"/>
                    <a:gd name="T20" fmla="*/ 738 w 912"/>
                    <a:gd name="T21" fmla="*/ 1002 h 1284"/>
                    <a:gd name="T22" fmla="*/ 804 w 912"/>
                    <a:gd name="T23" fmla="*/ 1098 h 1284"/>
                    <a:gd name="T24" fmla="*/ 870 w 912"/>
                    <a:gd name="T25" fmla="*/ 1218 h 1284"/>
                    <a:gd name="T26" fmla="*/ 768 w 912"/>
                    <a:gd name="T27" fmla="*/ 1260 h 1284"/>
                    <a:gd name="T28" fmla="*/ 414 w 912"/>
                    <a:gd name="T29" fmla="*/ 1242 h 1284"/>
                    <a:gd name="T30" fmla="*/ 342 w 912"/>
                    <a:gd name="T31" fmla="*/ 1254 h 1284"/>
                    <a:gd name="T32" fmla="*/ 174 w 912"/>
                    <a:gd name="T33" fmla="*/ 1254 h 1284"/>
                    <a:gd name="T34" fmla="*/ 168 w 912"/>
                    <a:gd name="T35" fmla="*/ 1182 h 1284"/>
                    <a:gd name="T36" fmla="*/ 168 w 912"/>
                    <a:gd name="T37" fmla="*/ 1146 h 1284"/>
                    <a:gd name="T38" fmla="*/ 156 w 912"/>
                    <a:gd name="T39" fmla="*/ 1128 h 1284"/>
                    <a:gd name="T40" fmla="*/ 144 w 912"/>
                    <a:gd name="T41" fmla="*/ 1110 h 1284"/>
                    <a:gd name="T42" fmla="*/ 150 w 912"/>
                    <a:gd name="T43" fmla="*/ 1092 h 1284"/>
                    <a:gd name="T44" fmla="*/ 150 w 912"/>
                    <a:gd name="T45" fmla="*/ 1062 h 1284"/>
                    <a:gd name="T46" fmla="*/ 132 w 912"/>
                    <a:gd name="T47" fmla="*/ 1044 h 1284"/>
                    <a:gd name="T48" fmla="*/ 108 w 912"/>
                    <a:gd name="T49" fmla="*/ 1038 h 1284"/>
                    <a:gd name="T50" fmla="*/ 84 w 912"/>
                    <a:gd name="T51" fmla="*/ 1038 h 1284"/>
                    <a:gd name="T52" fmla="*/ 54 w 912"/>
                    <a:gd name="T53" fmla="*/ 1026 h 1284"/>
                    <a:gd name="T54" fmla="*/ 42 w 912"/>
                    <a:gd name="T55" fmla="*/ 1002 h 1284"/>
                    <a:gd name="T56" fmla="*/ 42 w 912"/>
                    <a:gd name="T57" fmla="*/ 972 h 1284"/>
                    <a:gd name="T58" fmla="*/ 24 w 912"/>
                    <a:gd name="T59" fmla="*/ 954 h 1284"/>
                    <a:gd name="T60" fmla="*/ 0 w 912"/>
                    <a:gd name="T61" fmla="*/ 960 h 1284"/>
                    <a:gd name="T62" fmla="*/ 42 w 912"/>
                    <a:gd name="T63" fmla="*/ 894 h 1284"/>
                    <a:gd name="T64" fmla="*/ 60 w 912"/>
                    <a:gd name="T65" fmla="*/ 774 h 1284"/>
                    <a:gd name="T66" fmla="*/ 180 w 912"/>
                    <a:gd name="T67" fmla="*/ 696 h 1284"/>
                    <a:gd name="T68" fmla="*/ 312 w 912"/>
                    <a:gd name="T69" fmla="*/ 720 h 1284"/>
                    <a:gd name="T70" fmla="*/ 414 w 912"/>
                    <a:gd name="T71" fmla="*/ 540 h 1284"/>
                    <a:gd name="T72" fmla="*/ 426 w 912"/>
                    <a:gd name="T73" fmla="*/ 534 h 1284"/>
                    <a:gd name="T74" fmla="*/ 444 w 912"/>
                    <a:gd name="T75" fmla="*/ 510 h 1284"/>
                    <a:gd name="T76" fmla="*/ 462 w 912"/>
                    <a:gd name="T77" fmla="*/ 480 h 1284"/>
                    <a:gd name="T78" fmla="*/ 474 w 912"/>
                    <a:gd name="T79" fmla="*/ 462 h 1284"/>
                    <a:gd name="T80" fmla="*/ 480 w 912"/>
                    <a:gd name="T81" fmla="*/ 456 h 1284"/>
                    <a:gd name="T82" fmla="*/ 492 w 912"/>
                    <a:gd name="T83" fmla="*/ 432 h 1284"/>
                    <a:gd name="T84" fmla="*/ 498 w 912"/>
                    <a:gd name="T85" fmla="*/ 402 h 1284"/>
                    <a:gd name="T86" fmla="*/ 510 w 912"/>
                    <a:gd name="T87" fmla="*/ 378 h 1284"/>
                    <a:gd name="T88" fmla="*/ 570 w 912"/>
                    <a:gd name="T89" fmla="*/ 288 h 1284"/>
                    <a:gd name="T90" fmla="*/ 618 w 912"/>
                    <a:gd name="T91" fmla="*/ 174 h 1284"/>
                    <a:gd name="T92" fmla="*/ 606 w 912"/>
                    <a:gd name="T93" fmla="*/ 84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12" h="1284">
                      <a:moveTo>
                        <a:pt x="606" y="0"/>
                      </a:moveTo>
                      <a:lnTo>
                        <a:pt x="606" y="0"/>
                      </a:lnTo>
                      <a:lnTo>
                        <a:pt x="684" y="36"/>
                      </a:lnTo>
                      <a:lnTo>
                        <a:pt x="732" y="66"/>
                      </a:lnTo>
                      <a:lnTo>
                        <a:pt x="732" y="114"/>
                      </a:lnTo>
                      <a:lnTo>
                        <a:pt x="726" y="162"/>
                      </a:lnTo>
                      <a:lnTo>
                        <a:pt x="756" y="210"/>
                      </a:lnTo>
                      <a:lnTo>
                        <a:pt x="756" y="288"/>
                      </a:lnTo>
                      <a:lnTo>
                        <a:pt x="714" y="336"/>
                      </a:lnTo>
                      <a:lnTo>
                        <a:pt x="630" y="336"/>
                      </a:lnTo>
                      <a:lnTo>
                        <a:pt x="606" y="366"/>
                      </a:lnTo>
                      <a:lnTo>
                        <a:pt x="642" y="420"/>
                      </a:lnTo>
                      <a:lnTo>
                        <a:pt x="690" y="438"/>
                      </a:lnTo>
                      <a:lnTo>
                        <a:pt x="756" y="486"/>
                      </a:lnTo>
                      <a:lnTo>
                        <a:pt x="774" y="534"/>
                      </a:lnTo>
                      <a:lnTo>
                        <a:pt x="828" y="624"/>
                      </a:lnTo>
                      <a:lnTo>
                        <a:pt x="774" y="660"/>
                      </a:lnTo>
                      <a:lnTo>
                        <a:pt x="768" y="726"/>
                      </a:lnTo>
                      <a:lnTo>
                        <a:pt x="726" y="786"/>
                      </a:lnTo>
                      <a:lnTo>
                        <a:pt x="708" y="894"/>
                      </a:lnTo>
                      <a:lnTo>
                        <a:pt x="750" y="930"/>
                      </a:lnTo>
                      <a:lnTo>
                        <a:pt x="738" y="1002"/>
                      </a:lnTo>
                      <a:lnTo>
                        <a:pt x="768" y="1020"/>
                      </a:lnTo>
                      <a:lnTo>
                        <a:pt x="804" y="1098"/>
                      </a:lnTo>
                      <a:lnTo>
                        <a:pt x="912" y="1158"/>
                      </a:lnTo>
                      <a:lnTo>
                        <a:pt x="870" y="1218"/>
                      </a:lnTo>
                      <a:lnTo>
                        <a:pt x="828" y="1284"/>
                      </a:lnTo>
                      <a:lnTo>
                        <a:pt x="768" y="1260"/>
                      </a:lnTo>
                      <a:lnTo>
                        <a:pt x="504" y="1260"/>
                      </a:lnTo>
                      <a:lnTo>
                        <a:pt x="414" y="1242"/>
                      </a:lnTo>
                      <a:lnTo>
                        <a:pt x="342" y="1260"/>
                      </a:lnTo>
                      <a:lnTo>
                        <a:pt x="342" y="1254"/>
                      </a:lnTo>
                      <a:lnTo>
                        <a:pt x="246" y="1242"/>
                      </a:lnTo>
                      <a:lnTo>
                        <a:pt x="174" y="1254"/>
                      </a:lnTo>
                      <a:lnTo>
                        <a:pt x="168" y="1218"/>
                      </a:lnTo>
                      <a:lnTo>
                        <a:pt x="168" y="1182"/>
                      </a:lnTo>
                      <a:lnTo>
                        <a:pt x="168" y="1158"/>
                      </a:lnTo>
                      <a:lnTo>
                        <a:pt x="168" y="1146"/>
                      </a:lnTo>
                      <a:lnTo>
                        <a:pt x="162" y="1134"/>
                      </a:lnTo>
                      <a:lnTo>
                        <a:pt x="156" y="1128"/>
                      </a:lnTo>
                      <a:lnTo>
                        <a:pt x="150" y="1116"/>
                      </a:lnTo>
                      <a:lnTo>
                        <a:pt x="144" y="1110"/>
                      </a:lnTo>
                      <a:lnTo>
                        <a:pt x="144" y="1098"/>
                      </a:lnTo>
                      <a:lnTo>
                        <a:pt x="150" y="1092"/>
                      </a:lnTo>
                      <a:lnTo>
                        <a:pt x="150" y="1080"/>
                      </a:lnTo>
                      <a:lnTo>
                        <a:pt x="150" y="1062"/>
                      </a:lnTo>
                      <a:lnTo>
                        <a:pt x="144" y="1056"/>
                      </a:lnTo>
                      <a:lnTo>
                        <a:pt x="132" y="1044"/>
                      </a:lnTo>
                      <a:lnTo>
                        <a:pt x="120" y="1038"/>
                      </a:lnTo>
                      <a:lnTo>
                        <a:pt x="108" y="1038"/>
                      </a:lnTo>
                      <a:lnTo>
                        <a:pt x="96" y="1038"/>
                      </a:lnTo>
                      <a:lnTo>
                        <a:pt x="84" y="1038"/>
                      </a:lnTo>
                      <a:lnTo>
                        <a:pt x="66" y="1032"/>
                      </a:lnTo>
                      <a:lnTo>
                        <a:pt x="54" y="1026"/>
                      </a:lnTo>
                      <a:lnTo>
                        <a:pt x="48" y="1014"/>
                      </a:lnTo>
                      <a:lnTo>
                        <a:pt x="42" y="1002"/>
                      </a:lnTo>
                      <a:lnTo>
                        <a:pt x="42" y="990"/>
                      </a:lnTo>
                      <a:lnTo>
                        <a:pt x="42" y="972"/>
                      </a:lnTo>
                      <a:lnTo>
                        <a:pt x="36" y="966"/>
                      </a:lnTo>
                      <a:lnTo>
                        <a:pt x="24" y="954"/>
                      </a:lnTo>
                      <a:lnTo>
                        <a:pt x="12" y="954"/>
                      </a:lnTo>
                      <a:lnTo>
                        <a:pt x="0" y="960"/>
                      </a:lnTo>
                      <a:lnTo>
                        <a:pt x="0" y="960"/>
                      </a:lnTo>
                      <a:lnTo>
                        <a:pt x="42" y="894"/>
                      </a:lnTo>
                      <a:lnTo>
                        <a:pt x="48" y="834"/>
                      </a:lnTo>
                      <a:lnTo>
                        <a:pt x="60" y="774"/>
                      </a:lnTo>
                      <a:lnTo>
                        <a:pt x="126" y="726"/>
                      </a:lnTo>
                      <a:lnTo>
                        <a:pt x="180" y="696"/>
                      </a:lnTo>
                      <a:lnTo>
                        <a:pt x="246" y="720"/>
                      </a:lnTo>
                      <a:lnTo>
                        <a:pt x="312" y="720"/>
                      </a:lnTo>
                      <a:lnTo>
                        <a:pt x="366" y="654"/>
                      </a:lnTo>
                      <a:lnTo>
                        <a:pt x="414" y="540"/>
                      </a:lnTo>
                      <a:lnTo>
                        <a:pt x="420" y="540"/>
                      </a:lnTo>
                      <a:lnTo>
                        <a:pt x="426" y="534"/>
                      </a:lnTo>
                      <a:lnTo>
                        <a:pt x="432" y="522"/>
                      </a:lnTo>
                      <a:lnTo>
                        <a:pt x="444" y="510"/>
                      </a:lnTo>
                      <a:lnTo>
                        <a:pt x="450" y="492"/>
                      </a:lnTo>
                      <a:lnTo>
                        <a:pt x="462" y="480"/>
                      </a:lnTo>
                      <a:lnTo>
                        <a:pt x="468" y="474"/>
                      </a:lnTo>
                      <a:lnTo>
                        <a:pt x="474" y="462"/>
                      </a:lnTo>
                      <a:lnTo>
                        <a:pt x="480" y="462"/>
                      </a:lnTo>
                      <a:lnTo>
                        <a:pt x="480" y="456"/>
                      </a:lnTo>
                      <a:lnTo>
                        <a:pt x="486" y="444"/>
                      </a:lnTo>
                      <a:lnTo>
                        <a:pt x="492" y="432"/>
                      </a:lnTo>
                      <a:lnTo>
                        <a:pt x="498" y="414"/>
                      </a:lnTo>
                      <a:lnTo>
                        <a:pt x="498" y="402"/>
                      </a:lnTo>
                      <a:lnTo>
                        <a:pt x="504" y="384"/>
                      </a:lnTo>
                      <a:lnTo>
                        <a:pt x="510" y="378"/>
                      </a:lnTo>
                      <a:lnTo>
                        <a:pt x="510" y="372"/>
                      </a:lnTo>
                      <a:lnTo>
                        <a:pt x="570" y="288"/>
                      </a:lnTo>
                      <a:lnTo>
                        <a:pt x="570" y="222"/>
                      </a:lnTo>
                      <a:lnTo>
                        <a:pt x="618" y="174"/>
                      </a:lnTo>
                      <a:lnTo>
                        <a:pt x="636" y="126"/>
                      </a:lnTo>
                      <a:lnTo>
                        <a:pt x="606" y="84"/>
                      </a:lnTo>
                      <a:lnTo>
                        <a:pt x="606"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67" name="Freeform 208"/>
                <p:cNvSpPr>
                  <a:spLocks/>
                </p:cNvSpPr>
                <p:nvPr/>
              </p:nvSpPr>
              <p:spPr bwMode="auto">
                <a:xfrm>
                  <a:off x="3491" y="3636"/>
                  <a:ext cx="222" cy="204"/>
                </a:xfrm>
                <a:custGeom>
                  <a:avLst/>
                  <a:gdLst>
                    <a:gd name="T0" fmla="*/ 180 w 222"/>
                    <a:gd name="T1" fmla="*/ 0 h 204"/>
                    <a:gd name="T2" fmla="*/ 222 w 222"/>
                    <a:gd name="T3" fmla="*/ 30 h 204"/>
                    <a:gd name="T4" fmla="*/ 204 w 222"/>
                    <a:gd name="T5" fmla="*/ 84 h 204"/>
                    <a:gd name="T6" fmla="*/ 186 w 222"/>
                    <a:gd name="T7" fmla="*/ 126 h 204"/>
                    <a:gd name="T8" fmla="*/ 144 w 222"/>
                    <a:gd name="T9" fmla="*/ 162 h 204"/>
                    <a:gd name="T10" fmla="*/ 96 w 222"/>
                    <a:gd name="T11" fmla="*/ 204 h 204"/>
                    <a:gd name="T12" fmla="*/ 48 w 222"/>
                    <a:gd name="T13" fmla="*/ 162 h 204"/>
                    <a:gd name="T14" fmla="*/ 0 w 222"/>
                    <a:gd name="T15" fmla="*/ 162 h 204"/>
                    <a:gd name="T16" fmla="*/ 0 w 222"/>
                    <a:gd name="T17" fmla="*/ 156 h 204"/>
                    <a:gd name="T18" fmla="*/ 6 w 222"/>
                    <a:gd name="T19" fmla="*/ 72 h 204"/>
                    <a:gd name="T20" fmla="*/ 42 w 222"/>
                    <a:gd name="T21" fmla="*/ 36 h 204"/>
                    <a:gd name="T22" fmla="*/ 84 w 222"/>
                    <a:gd name="T23" fmla="*/ 60 h 204"/>
                    <a:gd name="T24" fmla="*/ 120 w 222"/>
                    <a:gd name="T25" fmla="*/ 6 h 204"/>
                    <a:gd name="T26" fmla="*/ 180 w 222"/>
                    <a:gd name="T27"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2" h="204">
                      <a:moveTo>
                        <a:pt x="180" y="0"/>
                      </a:moveTo>
                      <a:lnTo>
                        <a:pt x="222" y="30"/>
                      </a:lnTo>
                      <a:lnTo>
                        <a:pt x="204" y="84"/>
                      </a:lnTo>
                      <a:lnTo>
                        <a:pt x="186" y="126"/>
                      </a:lnTo>
                      <a:lnTo>
                        <a:pt x="144" y="162"/>
                      </a:lnTo>
                      <a:lnTo>
                        <a:pt x="96" y="204"/>
                      </a:lnTo>
                      <a:lnTo>
                        <a:pt x="48" y="162"/>
                      </a:lnTo>
                      <a:lnTo>
                        <a:pt x="0" y="162"/>
                      </a:lnTo>
                      <a:lnTo>
                        <a:pt x="0" y="156"/>
                      </a:lnTo>
                      <a:lnTo>
                        <a:pt x="6" y="72"/>
                      </a:lnTo>
                      <a:lnTo>
                        <a:pt x="42" y="36"/>
                      </a:lnTo>
                      <a:lnTo>
                        <a:pt x="84" y="60"/>
                      </a:lnTo>
                      <a:lnTo>
                        <a:pt x="120" y="6"/>
                      </a:lnTo>
                      <a:lnTo>
                        <a:pt x="180"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68" name="Freeform 209"/>
                <p:cNvSpPr>
                  <a:spLocks noEditPoints="1"/>
                </p:cNvSpPr>
                <p:nvPr/>
              </p:nvSpPr>
              <p:spPr bwMode="auto">
                <a:xfrm>
                  <a:off x="1457" y="3120"/>
                  <a:ext cx="852" cy="978"/>
                </a:xfrm>
                <a:custGeom>
                  <a:avLst/>
                  <a:gdLst>
                    <a:gd name="T0" fmla="*/ 180 w 852"/>
                    <a:gd name="T1" fmla="*/ 978 h 978"/>
                    <a:gd name="T2" fmla="*/ 180 w 852"/>
                    <a:gd name="T3" fmla="*/ 978 h 978"/>
                    <a:gd name="T4" fmla="*/ 846 w 852"/>
                    <a:gd name="T5" fmla="*/ 24 h 978"/>
                    <a:gd name="T6" fmla="*/ 846 w 852"/>
                    <a:gd name="T7" fmla="*/ 12 h 978"/>
                    <a:gd name="T8" fmla="*/ 780 w 852"/>
                    <a:gd name="T9" fmla="*/ 0 h 978"/>
                    <a:gd name="T10" fmla="*/ 852 w 852"/>
                    <a:gd name="T11" fmla="*/ 48 h 978"/>
                    <a:gd name="T12" fmla="*/ 846 w 852"/>
                    <a:gd name="T13" fmla="*/ 84 h 978"/>
                    <a:gd name="T14" fmla="*/ 828 w 852"/>
                    <a:gd name="T15" fmla="*/ 144 h 978"/>
                    <a:gd name="T16" fmla="*/ 798 w 852"/>
                    <a:gd name="T17" fmla="*/ 198 h 978"/>
                    <a:gd name="T18" fmla="*/ 786 w 852"/>
                    <a:gd name="T19" fmla="*/ 294 h 978"/>
                    <a:gd name="T20" fmla="*/ 774 w 852"/>
                    <a:gd name="T21" fmla="*/ 420 h 978"/>
                    <a:gd name="T22" fmla="*/ 732 w 852"/>
                    <a:gd name="T23" fmla="*/ 486 h 978"/>
                    <a:gd name="T24" fmla="*/ 666 w 852"/>
                    <a:gd name="T25" fmla="*/ 534 h 978"/>
                    <a:gd name="T26" fmla="*/ 618 w 852"/>
                    <a:gd name="T27" fmla="*/ 636 h 978"/>
                    <a:gd name="T28" fmla="*/ 606 w 852"/>
                    <a:gd name="T29" fmla="*/ 678 h 978"/>
                    <a:gd name="T30" fmla="*/ 582 w 852"/>
                    <a:gd name="T31" fmla="*/ 702 h 978"/>
                    <a:gd name="T32" fmla="*/ 564 w 852"/>
                    <a:gd name="T33" fmla="*/ 726 h 978"/>
                    <a:gd name="T34" fmla="*/ 558 w 852"/>
                    <a:gd name="T35" fmla="*/ 756 h 978"/>
                    <a:gd name="T36" fmla="*/ 558 w 852"/>
                    <a:gd name="T37" fmla="*/ 804 h 978"/>
                    <a:gd name="T38" fmla="*/ 540 w 852"/>
                    <a:gd name="T39" fmla="*/ 828 h 978"/>
                    <a:gd name="T40" fmla="*/ 522 w 852"/>
                    <a:gd name="T41" fmla="*/ 846 h 978"/>
                    <a:gd name="T42" fmla="*/ 486 w 852"/>
                    <a:gd name="T43" fmla="*/ 870 h 978"/>
                    <a:gd name="T44" fmla="*/ 450 w 852"/>
                    <a:gd name="T45" fmla="*/ 900 h 978"/>
                    <a:gd name="T46" fmla="*/ 408 w 852"/>
                    <a:gd name="T47" fmla="*/ 942 h 978"/>
                    <a:gd name="T48" fmla="*/ 354 w 852"/>
                    <a:gd name="T49" fmla="*/ 942 h 978"/>
                    <a:gd name="T50" fmla="*/ 324 w 852"/>
                    <a:gd name="T51" fmla="*/ 942 h 978"/>
                    <a:gd name="T52" fmla="*/ 300 w 852"/>
                    <a:gd name="T53" fmla="*/ 954 h 978"/>
                    <a:gd name="T54" fmla="*/ 288 w 852"/>
                    <a:gd name="T55" fmla="*/ 966 h 978"/>
                    <a:gd name="T56" fmla="*/ 240 w 852"/>
                    <a:gd name="T57" fmla="*/ 966 h 978"/>
                    <a:gd name="T58" fmla="*/ 180 w 852"/>
                    <a:gd name="T59" fmla="*/ 936 h 978"/>
                    <a:gd name="T60" fmla="*/ 126 w 852"/>
                    <a:gd name="T61" fmla="*/ 960 h 978"/>
                    <a:gd name="T62" fmla="*/ 72 w 852"/>
                    <a:gd name="T63" fmla="*/ 936 h 978"/>
                    <a:gd name="T64" fmla="*/ 42 w 852"/>
                    <a:gd name="T65" fmla="*/ 888 h 978"/>
                    <a:gd name="T66" fmla="*/ 0 w 852"/>
                    <a:gd name="T67" fmla="*/ 846 h 978"/>
                    <a:gd name="T68" fmla="*/ 90 w 852"/>
                    <a:gd name="T69" fmla="*/ 852 h 978"/>
                    <a:gd name="T70" fmla="*/ 120 w 852"/>
                    <a:gd name="T71" fmla="*/ 774 h 978"/>
                    <a:gd name="T72" fmla="*/ 144 w 852"/>
                    <a:gd name="T73" fmla="*/ 696 h 978"/>
                    <a:gd name="T74" fmla="*/ 240 w 852"/>
                    <a:gd name="T75" fmla="*/ 690 h 978"/>
                    <a:gd name="T76" fmla="*/ 408 w 852"/>
                    <a:gd name="T77" fmla="*/ 702 h 978"/>
                    <a:gd name="T78" fmla="*/ 444 w 852"/>
                    <a:gd name="T79" fmla="*/ 576 h 978"/>
                    <a:gd name="T80" fmla="*/ 360 w 852"/>
                    <a:gd name="T81" fmla="*/ 426 h 978"/>
                    <a:gd name="T82" fmla="*/ 420 w 852"/>
                    <a:gd name="T83" fmla="*/ 330 h 978"/>
                    <a:gd name="T84" fmla="*/ 372 w 852"/>
                    <a:gd name="T85" fmla="*/ 258 h 978"/>
                    <a:gd name="T86" fmla="*/ 234 w 852"/>
                    <a:gd name="T87" fmla="*/ 246 h 978"/>
                    <a:gd name="T88" fmla="*/ 492 w 852"/>
                    <a:gd name="T89" fmla="*/ 180 h 978"/>
                    <a:gd name="T90" fmla="*/ 594 w 852"/>
                    <a:gd name="T91" fmla="*/ 138 h 978"/>
                    <a:gd name="T92" fmla="*/ 636 w 852"/>
                    <a:gd name="T93" fmla="*/ 78 h 978"/>
                    <a:gd name="T94" fmla="*/ 678 w 852"/>
                    <a:gd name="T95" fmla="*/ 12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52" h="978">
                      <a:moveTo>
                        <a:pt x="180" y="978"/>
                      </a:moveTo>
                      <a:lnTo>
                        <a:pt x="180" y="978"/>
                      </a:lnTo>
                      <a:lnTo>
                        <a:pt x="180" y="978"/>
                      </a:lnTo>
                      <a:lnTo>
                        <a:pt x="180" y="978"/>
                      </a:lnTo>
                      <a:close/>
                      <a:moveTo>
                        <a:pt x="846" y="12"/>
                      </a:moveTo>
                      <a:lnTo>
                        <a:pt x="846" y="24"/>
                      </a:lnTo>
                      <a:lnTo>
                        <a:pt x="846" y="24"/>
                      </a:lnTo>
                      <a:lnTo>
                        <a:pt x="846" y="12"/>
                      </a:lnTo>
                      <a:close/>
                      <a:moveTo>
                        <a:pt x="726" y="0"/>
                      </a:moveTo>
                      <a:lnTo>
                        <a:pt x="780" y="0"/>
                      </a:lnTo>
                      <a:lnTo>
                        <a:pt x="846" y="24"/>
                      </a:lnTo>
                      <a:lnTo>
                        <a:pt x="852" y="48"/>
                      </a:lnTo>
                      <a:lnTo>
                        <a:pt x="846" y="66"/>
                      </a:lnTo>
                      <a:lnTo>
                        <a:pt x="846" y="84"/>
                      </a:lnTo>
                      <a:lnTo>
                        <a:pt x="840" y="114"/>
                      </a:lnTo>
                      <a:lnTo>
                        <a:pt x="828" y="144"/>
                      </a:lnTo>
                      <a:lnTo>
                        <a:pt x="810" y="168"/>
                      </a:lnTo>
                      <a:lnTo>
                        <a:pt x="798" y="198"/>
                      </a:lnTo>
                      <a:lnTo>
                        <a:pt x="792" y="234"/>
                      </a:lnTo>
                      <a:lnTo>
                        <a:pt x="786" y="294"/>
                      </a:lnTo>
                      <a:lnTo>
                        <a:pt x="780" y="360"/>
                      </a:lnTo>
                      <a:lnTo>
                        <a:pt x="774" y="420"/>
                      </a:lnTo>
                      <a:lnTo>
                        <a:pt x="756" y="456"/>
                      </a:lnTo>
                      <a:lnTo>
                        <a:pt x="732" y="486"/>
                      </a:lnTo>
                      <a:lnTo>
                        <a:pt x="696" y="510"/>
                      </a:lnTo>
                      <a:lnTo>
                        <a:pt x="666" y="534"/>
                      </a:lnTo>
                      <a:lnTo>
                        <a:pt x="624" y="588"/>
                      </a:lnTo>
                      <a:lnTo>
                        <a:pt x="618" y="636"/>
                      </a:lnTo>
                      <a:lnTo>
                        <a:pt x="612" y="660"/>
                      </a:lnTo>
                      <a:lnTo>
                        <a:pt x="606" y="678"/>
                      </a:lnTo>
                      <a:lnTo>
                        <a:pt x="600" y="690"/>
                      </a:lnTo>
                      <a:lnTo>
                        <a:pt x="582" y="702"/>
                      </a:lnTo>
                      <a:lnTo>
                        <a:pt x="570" y="714"/>
                      </a:lnTo>
                      <a:lnTo>
                        <a:pt x="564" y="726"/>
                      </a:lnTo>
                      <a:lnTo>
                        <a:pt x="558" y="738"/>
                      </a:lnTo>
                      <a:lnTo>
                        <a:pt x="558" y="756"/>
                      </a:lnTo>
                      <a:lnTo>
                        <a:pt x="558" y="780"/>
                      </a:lnTo>
                      <a:lnTo>
                        <a:pt x="558" y="804"/>
                      </a:lnTo>
                      <a:lnTo>
                        <a:pt x="552" y="816"/>
                      </a:lnTo>
                      <a:lnTo>
                        <a:pt x="540" y="828"/>
                      </a:lnTo>
                      <a:lnTo>
                        <a:pt x="534" y="834"/>
                      </a:lnTo>
                      <a:lnTo>
                        <a:pt x="522" y="846"/>
                      </a:lnTo>
                      <a:lnTo>
                        <a:pt x="510" y="852"/>
                      </a:lnTo>
                      <a:lnTo>
                        <a:pt x="486" y="870"/>
                      </a:lnTo>
                      <a:lnTo>
                        <a:pt x="468" y="882"/>
                      </a:lnTo>
                      <a:lnTo>
                        <a:pt x="450" y="900"/>
                      </a:lnTo>
                      <a:lnTo>
                        <a:pt x="432" y="924"/>
                      </a:lnTo>
                      <a:lnTo>
                        <a:pt x="408" y="942"/>
                      </a:lnTo>
                      <a:lnTo>
                        <a:pt x="384" y="948"/>
                      </a:lnTo>
                      <a:lnTo>
                        <a:pt x="354" y="942"/>
                      </a:lnTo>
                      <a:lnTo>
                        <a:pt x="336" y="942"/>
                      </a:lnTo>
                      <a:lnTo>
                        <a:pt x="324" y="942"/>
                      </a:lnTo>
                      <a:lnTo>
                        <a:pt x="312" y="948"/>
                      </a:lnTo>
                      <a:lnTo>
                        <a:pt x="300" y="954"/>
                      </a:lnTo>
                      <a:lnTo>
                        <a:pt x="294" y="960"/>
                      </a:lnTo>
                      <a:lnTo>
                        <a:pt x="288" y="966"/>
                      </a:lnTo>
                      <a:lnTo>
                        <a:pt x="288" y="966"/>
                      </a:lnTo>
                      <a:lnTo>
                        <a:pt x="240" y="966"/>
                      </a:lnTo>
                      <a:lnTo>
                        <a:pt x="222" y="924"/>
                      </a:lnTo>
                      <a:lnTo>
                        <a:pt x="180" y="936"/>
                      </a:lnTo>
                      <a:lnTo>
                        <a:pt x="180" y="978"/>
                      </a:lnTo>
                      <a:lnTo>
                        <a:pt x="126" y="960"/>
                      </a:lnTo>
                      <a:lnTo>
                        <a:pt x="84" y="978"/>
                      </a:lnTo>
                      <a:lnTo>
                        <a:pt x="72" y="936"/>
                      </a:lnTo>
                      <a:lnTo>
                        <a:pt x="54" y="912"/>
                      </a:lnTo>
                      <a:lnTo>
                        <a:pt x="42" y="888"/>
                      </a:lnTo>
                      <a:lnTo>
                        <a:pt x="18" y="870"/>
                      </a:lnTo>
                      <a:lnTo>
                        <a:pt x="0" y="846"/>
                      </a:lnTo>
                      <a:lnTo>
                        <a:pt x="60" y="816"/>
                      </a:lnTo>
                      <a:lnTo>
                        <a:pt x="90" y="852"/>
                      </a:lnTo>
                      <a:lnTo>
                        <a:pt x="150" y="834"/>
                      </a:lnTo>
                      <a:lnTo>
                        <a:pt x="120" y="774"/>
                      </a:lnTo>
                      <a:lnTo>
                        <a:pt x="72" y="714"/>
                      </a:lnTo>
                      <a:lnTo>
                        <a:pt x="144" y="696"/>
                      </a:lnTo>
                      <a:lnTo>
                        <a:pt x="198" y="624"/>
                      </a:lnTo>
                      <a:lnTo>
                        <a:pt x="240" y="690"/>
                      </a:lnTo>
                      <a:lnTo>
                        <a:pt x="312" y="720"/>
                      </a:lnTo>
                      <a:lnTo>
                        <a:pt x="408" y="702"/>
                      </a:lnTo>
                      <a:lnTo>
                        <a:pt x="414" y="642"/>
                      </a:lnTo>
                      <a:lnTo>
                        <a:pt x="444" y="576"/>
                      </a:lnTo>
                      <a:lnTo>
                        <a:pt x="420" y="474"/>
                      </a:lnTo>
                      <a:lnTo>
                        <a:pt x="360" y="426"/>
                      </a:lnTo>
                      <a:lnTo>
                        <a:pt x="342" y="360"/>
                      </a:lnTo>
                      <a:lnTo>
                        <a:pt x="420" y="330"/>
                      </a:lnTo>
                      <a:lnTo>
                        <a:pt x="426" y="282"/>
                      </a:lnTo>
                      <a:lnTo>
                        <a:pt x="372" y="258"/>
                      </a:lnTo>
                      <a:lnTo>
                        <a:pt x="288" y="294"/>
                      </a:lnTo>
                      <a:lnTo>
                        <a:pt x="234" y="246"/>
                      </a:lnTo>
                      <a:lnTo>
                        <a:pt x="228" y="180"/>
                      </a:lnTo>
                      <a:lnTo>
                        <a:pt x="492" y="180"/>
                      </a:lnTo>
                      <a:lnTo>
                        <a:pt x="552" y="204"/>
                      </a:lnTo>
                      <a:lnTo>
                        <a:pt x="594" y="138"/>
                      </a:lnTo>
                      <a:lnTo>
                        <a:pt x="636" y="78"/>
                      </a:lnTo>
                      <a:lnTo>
                        <a:pt x="636" y="78"/>
                      </a:lnTo>
                      <a:lnTo>
                        <a:pt x="666" y="66"/>
                      </a:lnTo>
                      <a:lnTo>
                        <a:pt x="678" y="12"/>
                      </a:lnTo>
                      <a:lnTo>
                        <a:pt x="726"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69" name="Freeform 210"/>
                <p:cNvSpPr>
                  <a:spLocks noEditPoints="1"/>
                </p:cNvSpPr>
                <p:nvPr/>
              </p:nvSpPr>
              <p:spPr bwMode="auto">
                <a:xfrm>
                  <a:off x="3491" y="3792"/>
                  <a:ext cx="204" cy="240"/>
                </a:xfrm>
                <a:custGeom>
                  <a:avLst/>
                  <a:gdLst>
                    <a:gd name="T0" fmla="*/ 0 w 204"/>
                    <a:gd name="T1" fmla="*/ 6 h 240"/>
                    <a:gd name="T2" fmla="*/ 48 w 204"/>
                    <a:gd name="T3" fmla="*/ 6 h 240"/>
                    <a:gd name="T4" fmla="*/ 96 w 204"/>
                    <a:gd name="T5" fmla="*/ 48 h 240"/>
                    <a:gd name="T6" fmla="*/ 144 w 204"/>
                    <a:gd name="T7" fmla="*/ 6 h 240"/>
                    <a:gd name="T8" fmla="*/ 204 w 204"/>
                    <a:gd name="T9" fmla="*/ 48 h 240"/>
                    <a:gd name="T10" fmla="*/ 192 w 204"/>
                    <a:gd name="T11" fmla="*/ 108 h 240"/>
                    <a:gd name="T12" fmla="*/ 174 w 204"/>
                    <a:gd name="T13" fmla="*/ 168 h 240"/>
                    <a:gd name="T14" fmla="*/ 132 w 204"/>
                    <a:gd name="T15" fmla="*/ 198 h 240"/>
                    <a:gd name="T16" fmla="*/ 96 w 204"/>
                    <a:gd name="T17" fmla="*/ 240 h 240"/>
                    <a:gd name="T18" fmla="*/ 30 w 204"/>
                    <a:gd name="T19" fmla="*/ 228 h 240"/>
                    <a:gd name="T20" fmla="*/ 42 w 204"/>
                    <a:gd name="T21" fmla="*/ 120 h 240"/>
                    <a:gd name="T22" fmla="*/ 18 w 204"/>
                    <a:gd name="T23" fmla="*/ 66 h 240"/>
                    <a:gd name="T24" fmla="*/ 0 w 204"/>
                    <a:gd name="T25" fmla="*/ 6 h 240"/>
                    <a:gd name="T26" fmla="*/ 0 w 204"/>
                    <a:gd name="T27" fmla="*/ 0 h 240"/>
                    <a:gd name="T28" fmla="*/ 0 w 204"/>
                    <a:gd name="T29" fmla="*/ 6 h 240"/>
                    <a:gd name="T30" fmla="*/ 0 w 204"/>
                    <a:gd name="T31" fmla="*/ 6 h 240"/>
                    <a:gd name="T32" fmla="*/ 0 w 204"/>
                    <a:gd name="T33"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4" h="240">
                      <a:moveTo>
                        <a:pt x="0" y="6"/>
                      </a:moveTo>
                      <a:lnTo>
                        <a:pt x="48" y="6"/>
                      </a:lnTo>
                      <a:lnTo>
                        <a:pt x="96" y="48"/>
                      </a:lnTo>
                      <a:lnTo>
                        <a:pt x="144" y="6"/>
                      </a:lnTo>
                      <a:lnTo>
                        <a:pt x="204" y="48"/>
                      </a:lnTo>
                      <a:lnTo>
                        <a:pt x="192" y="108"/>
                      </a:lnTo>
                      <a:lnTo>
                        <a:pt x="174" y="168"/>
                      </a:lnTo>
                      <a:lnTo>
                        <a:pt x="132" y="198"/>
                      </a:lnTo>
                      <a:lnTo>
                        <a:pt x="96" y="240"/>
                      </a:lnTo>
                      <a:lnTo>
                        <a:pt x="30" y="228"/>
                      </a:lnTo>
                      <a:lnTo>
                        <a:pt x="42" y="120"/>
                      </a:lnTo>
                      <a:lnTo>
                        <a:pt x="18" y="66"/>
                      </a:lnTo>
                      <a:lnTo>
                        <a:pt x="0" y="6"/>
                      </a:lnTo>
                      <a:close/>
                      <a:moveTo>
                        <a:pt x="0" y="0"/>
                      </a:moveTo>
                      <a:lnTo>
                        <a:pt x="0" y="6"/>
                      </a:lnTo>
                      <a:lnTo>
                        <a:pt x="0" y="6"/>
                      </a:lnTo>
                      <a:lnTo>
                        <a:pt x="0"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70" name="Freeform 211"/>
                <p:cNvSpPr>
                  <a:spLocks/>
                </p:cNvSpPr>
                <p:nvPr/>
              </p:nvSpPr>
              <p:spPr bwMode="auto">
                <a:xfrm>
                  <a:off x="1259" y="-348"/>
                  <a:ext cx="1716" cy="1596"/>
                </a:xfrm>
                <a:custGeom>
                  <a:avLst/>
                  <a:gdLst>
                    <a:gd name="T0" fmla="*/ 228 w 1716"/>
                    <a:gd name="T1" fmla="*/ 0 h 1596"/>
                    <a:gd name="T2" fmla="*/ 282 w 1716"/>
                    <a:gd name="T3" fmla="*/ 24 h 1596"/>
                    <a:gd name="T4" fmla="*/ 330 w 1716"/>
                    <a:gd name="T5" fmla="*/ 30 h 1596"/>
                    <a:gd name="T6" fmla="*/ 504 w 1716"/>
                    <a:gd name="T7" fmla="*/ 48 h 1596"/>
                    <a:gd name="T8" fmla="*/ 606 w 1716"/>
                    <a:gd name="T9" fmla="*/ 114 h 1596"/>
                    <a:gd name="T10" fmla="*/ 636 w 1716"/>
                    <a:gd name="T11" fmla="*/ 204 h 1596"/>
                    <a:gd name="T12" fmla="*/ 690 w 1716"/>
                    <a:gd name="T13" fmla="*/ 222 h 1596"/>
                    <a:gd name="T14" fmla="*/ 828 w 1716"/>
                    <a:gd name="T15" fmla="*/ 240 h 1596"/>
                    <a:gd name="T16" fmla="*/ 918 w 1716"/>
                    <a:gd name="T17" fmla="*/ 288 h 1596"/>
                    <a:gd name="T18" fmla="*/ 1002 w 1716"/>
                    <a:gd name="T19" fmla="*/ 324 h 1596"/>
                    <a:gd name="T20" fmla="*/ 1062 w 1716"/>
                    <a:gd name="T21" fmla="*/ 288 h 1596"/>
                    <a:gd name="T22" fmla="*/ 1098 w 1716"/>
                    <a:gd name="T23" fmla="*/ 234 h 1596"/>
                    <a:gd name="T24" fmla="*/ 1104 w 1716"/>
                    <a:gd name="T25" fmla="*/ 156 h 1596"/>
                    <a:gd name="T26" fmla="*/ 1104 w 1716"/>
                    <a:gd name="T27" fmla="*/ 78 h 1596"/>
                    <a:gd name="T28" fmla="*/ 1176 w 1716"/>
                    <a:gd name="T29" fmla="*/ 42 h 1596"/>
                    <a:gd name="T30" fmla="*/ 1338 w 1716"/>
                    <a:gd name="T31" fmla="*/ 18 h 1596"/>
                    <a:gd name="T32" fmla="*/ 1398 w 1716"/>
                    <a:gd name="T33" fmla="*/ 18 h 1596"/>
                    <a:gd name="T34" fmla="*/ 1422 w 1716"/>
                    <a:gd name="T35" fmla="*/ 18 h 1596"/>
                    <a:gd name="T36" fmla="*/ 1434 w 1716"/>
                    <a:gd name="T37" fmla="*/ 30 h 1596"/>
                    <a:gd name="T38" fmla="*/ 1434 w 1716"/>
                    <a:gd name="T39" fmla="*/ 48 h 1596"/>
                    <a:gd name="T40" fmla="*/ 1428 w 1716"/>
                    <a:gd name="T41" fmla="*/ 72 h 1596"/>
                    <a:gd name="T42" fmla="*/ 1452 w 1716"/>
                    <a:gd name="T43" fmla="*/ 102 h 1596"/>
                    <a:gd name="T44" fmla="*/ 1530 w 1716"/>
                    <a:gd name="T45" fmla="*/ 102 h 1596"/>
                    <a:gd name="T46" fmla="*/ 1608 w 1716"/>
                    <a:gd name="T47" fmla="*/ 120 h 1596"/>
                    <a:gd name="T48" fmla="*/ 1662 w 1716"/>
                    <a:gd name="T49" fmla="*/ 156 h 1596"/>
                    <a:gd name="T50" fmla="*/ 1668 w 1716"/>
                    <a:gd name="T51" fmla="*/ 162 h 1596"/>
                    <a:gd name="T52" fmla="*/ 1716 w 1716"/>
                    <a:gd name="T53" fmla="*/ 1554 h 1596"/>
                    <a:gd name="T54" fmla="*/ 762 w 1716"/>
                    <a:gd name="T55" fmla="*/ 1182 h 1596"/>
                    <a:gd name="T56" fmla="*/ 618 w 1716"/>
                    <a:gd name="T57" fmla="*/ 1254 h 1596"/>
                    <a:gd name="T58" fmla="*/ 546 w 1716"/>
                    <a:gd name="T59" fmla="*/ 1296 h 1596"/>
                    <a:gd name="T60" fmla="*/ 396 w 1716"/>
                    <a:gd name="T61" fmla="*/ 1176 h 1596"/>
                    <a:gd name="T62" fmla="*/ 270 w 1716"/>
                    <a:gd name="T63" fmla="*/ 1158 h 1596"/>
                    <a:gd name="T64" fmla="*/ 198 w 1716"/>
                    <a:gd name="T65" fmla="*/ 1080 h 1596"/>
                    <a:gd name="T66" fmla="*/ 72 w 1716"/>
                    <a:gd name="T67" fmla="*/ 1020 h 1596"/>
                    <a:gd name="T68" fmla="*/ 30 w 1716"/>
                    <a:gd name="T69" fmla="*/ 900 h 1596"/>
                    <a:gd name="T70" fmla="*/ 36 w 1716"/>
                    <a:gd name="T71" fmla="*/ 792 h 1596"/>
                    <a:gd name="T72" fmla="*/ 24 w 1716"/>
                    <a:gd name="T73" fmla="*/ 498 h 1596"/>
                    <a:gd name="T74" fmla="*/ 60 w 1716"/>
                    <a:gd name="T75" fmla="*/ 276 h 1596"/>
                    <a:gd name="T76" fmla="*/ 132 w 1716"/>
                    <a:gd name="T77" fmla="*/ 138 h 1596"/>
                    <a:gd name="T78" fmla="*/ 228 w 1716"/>
                    <a:gd name="T79" fmla="*/ 0 h 1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16" h="1596">
                      <a:moveTo>
                        <a:pt x="228" y="0"/>
                      </a:moveTo>
                      <a:lnTo>
                        <a:pt x="228" y="0"/>
                      </a:lnTo>
                      <a:lnTo>
                        <a:pt x="258" y="18"/>
                      </a:lnTo>
                      <a:lnTo>
                        <a:pt x="282" y="24"/>
                      </a:lnTo>
                      <a:lnTo>
                        <a:pt x="306" y="30"/>
                      </a:lnTo>
                      <a:lnTo>
                        <a:pt x="330" y="30"/>
                      </a:lnTo>
                      <a:lnTo>
                        <a:pt x="408" y="36"/>
                      </a:lnTo>
                      <a:lnTo>
                        <a:pt x="504" y="48"/>
                      </a:lnTo>
                      <a:lnTo>
                        <a:pt x="564" y="72"/>
                      </a:lnTo>
                      <a:lnTo>
                        <a:pt x="606" y="114"/>
                      </a:lnTo>
                      <a:lnTo>
                        <a:pt x="624" y="174"/>
                      </a:lnTo>
                      <a:lnTo>
                        <a:pt x="636" y="204"/>
                      </a:lnTo>
                      <a:lnTo>
                        <a:pt x="654" y="222"/>
                      </a:lnTo>
                      <a:lnTo>
                        <a:pt x="690" y="222"/>
                      </a:lnTo>
                      <a:lnTo>
                        <a:pt x="756" y="228"/>
                      </a:lnTo>
                      <a:lnTo>
                        <a:pt x="828" y="240"/>
                      </a:lnTo>
                      <a:lnTo>
                        <a:pt x="876" y="258"/>
                      </a:lnTo>
                      <a:lnTo>
                        <a:pt x="918" y="288"/>
                      </a:lnTo>
                      <a:lnTo>
                        <a:pt x="966" y="318"/>
                      </a:lnTo>
                      <a:lnTo>
                        <a:pt x="1002" y="324"/>
                      </a:lnTo>
                      <a:lnTo>
                        <a:pt x="1032" y="312"/>
                      </a:lnTo>
                      <a:lnTo>
                        <a:pt x="1062" y="288"/>
                      </a:lnTo>
                      <a:lnTo>
                        <a:pt x="1080" y="258"/>
                      </a:lnTo>
                      <a:lnTo>
                        <a:pt x="1098" y="234"/>
                      </a:lnTo>
                      <a:lnTo>
                        <a:pt x="1104" y="204"/>
                      </a:lnTo>
                      <a:lnTo>
                        <a:pt x="1104" y="156"/>
                      </a:lnTo>
                      <a:lnTo>
                        <a:pt x="1104" y="114"/>
                      </a:lnTo>
                      <a:lnTo>
                        <a:pt x="1104" y="78"/>
                      </a:lnTo>
                      <a:lnTo>
                        <a:pt x="1122" y="60"/>
                      </a:lnTo>
                      <a:lnTo>
                        <a:pt x="1176" y="42"/>
                      </a:lnTo>
                      <a:lnTo>
                        <a:pt x="1248" y="24"/>
                      </a:lnTo>
                      <a:lnTo>
                        <a:pt x="1338" y="18"/>
                      </a:lnTo>
                      <a:lnTo>
                        <a:pt x="1368" y="18"/>
                      </a:lnTo>
                      <a:lnTo>
                        <a:pt x="1398" y="18"/>
                      </a:lnTo>
                      <a:lnTo>
                        <a:pt x="1410" y="18"/>
                      </a:lnTo>
                      <a:lnTo>
                        <a:pt x="1422" y="18"/>
                      </a:lnTo>
                      <a:lnTo>
                        <a:pt x="1428" y="24"/>
                      </a:lnTo>
                      <a:lnTo>
                        <a:pt x="1434" y="30"/>
                      </a:lnTo>
                      <a:lnTo>
                        <a:pt x="1434" y="42"/>
                      </a:lnTo>
                      <a:lnTo>
                        <a:pt x="1434" y="48"/>
                      </a:lnTo>
                      <a:lnTo>
                        <a:pt x="1428" y="60"/>
                      </a:lnTo>
                      <a:lnTo>
                        <a:pt x="1428" y="72"/>
                      </a:lnTo>
                      <a:lnTo>
                        <a:pt x="1434" y="96"/>
                      </a:lnTo>
                      <a:lnTo>
                        <a:pt x="1452" y="102"/>
                      </a:lnTo>
                      <a:lnTo>
                        <a:pt x="1482" y="102"/>
                      </a:lnTo>
                      <a:lnTo>
                        <a:pt x="1530" y="102"/>
                      </a:lnTo>
                      <a:lnTo>
                        <a:pt x="1572" y="102"/>
                      </a:lnTo>
                      <a:lnTo>
                        <a:pt x="1608" y="120"/>
                      </a:lnTo>
                      <a:lnTo>
                        <a:pt x="1638" y="138"/>
                      </a:lnTo>
                      <a:lnTo>
                        <a:pt x="1662" y="156"/>
                      </a:lnTo>
                      <a:lnTo>
                        <a:pt x="1668" y="162"/>
                      </a:lnTo>
                      <a:lnTo>
                        <a:pt x="1668" y="162"/>
                      </a:lnTo>
                      <a:lnTo>
                        <a:pt x="1716" y="1314"/>
                      </a:lnTo>
                      <a:lnTo>
                        <a:pt x="1716" y="1554"/>
                      </a:lnTo>
                      <a:lnTo>
                        <a:pt x="1596" y="1596"/>
                      </a:lnTo>
                      <a:lnTo>
                        <a:pt x="762" y="1182"/>
                      </a:lnTo>
                      <a:lnTo>
                        <a:pt x="690" y="1194"/>
                      </a:lnTo>
                      <a:lnTo>
                        <a:pt x="618" y="1254"/>
                      </a:lnTo>
                      <a:lnTo>
                        <a:pt x="618" y="1254"/>
                      </a:lnTo>
                      <a:lnTo>
                        <a:pt x="546" y="1296"/>
                      </a:lnTo>
                      <a:lnTo>
                        <a:pt x="450" y="1188"/>
                      </a:lnTo>
                      <a:lnTo>
                        <a:pt x="396" y="1176"/>
                      </a:lnTo>
                      <a:lnTo>
                        <a:pt x="336" y="1176"/>
                      </a:lnTo>
                      <a:lnTo>
                        <a:pt x="270" y="1158"/>
                      </a:lnTo>
                      <a:lnTo>
                        <a:pt x="252" y="1110"/>
                      </a:lnTo>
                      <a:lnTo>
                        <a:pt x="198" y="1080"/>
                      </a:lnTo>
                      <a:lnTo>
                        <a:pt x="120" y="1056"/>
                      </a:lnTo>
                      <a:lnTo>
                        <a:pt x="72" y="1020"/>
                      </a:lnTo>
                      <a:lnTo>
                        <a:pt x="102" y="984"/>
                      </a:lnTo>
                      <a:lnTo>
                        <a:pt x="30" y="900"/>
                      </a:lnTo>
                      <a:lnTo>
                        <a:pt x="12" y="852"/>
                      </a:lnTo>
                      <a:lnTo>
                        <a:pt x="36" y="792"/>
                      </a:lnTo>
                      <a:lnTo>
                        <a:pt x="36" y="660"/>
                      </a:lnTo>
                      <a:lnTo>
                        <a:pt x="24" y="498"/>
                      </a:lnTo>
                      <a:lnTo>
                        <a:pt x="0" y="330"/>
                      </a:lnTo>
                      <a:lnTo>
                        <a:pt x="60" y="276"/>
                      </a:lnTo>
                      <a:lnTo>
                        <a:pt x="72" y="156"/>
                      </a:lnTo>
                      <a:lnTo>
                        <a:pt x="132" y="138"/>
                      </a:lnTo>
                      <a:lnTo>
                        <a:pt x="180" y="72"/>
                      </a:lnTo>
                      <a:lnTo>
                        <a:pt x="228"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71" name="Freeform 212"/>
                <p:cNvSpPr>
                  <a:spLocks noEditPoints="1"/>
                </p:cNvSpPr>
                <p:nvPr/>
              </p:nvSpPr>
              <p:spPr bwMode="auto">
                <a:xfrm>
                  <a:off x="2927" y="-240"/>
                  <a:ext cx="1206" cy="1236"/>
                </a:xfrm>
                <a:custGeom>
                  <a:avLst/>
                  <a:gdLst>
                    <a:gd name="T0" fmla="*/ 918 w 1206"/>
                    <a:gd name="T1" fmla="*/ 36 h 1236"/>
                    <a:gd name="T2" fmla="*/ 918 w 1206"/>
                    <a:gd name="T3" fmla="*/ 36 h 1236"/>
                    <a:gd name="T4" fmla="*/ 636 w 1206"/>
                    <a:gd name="T5" fmla="*/ 12 h 1236"/>
                    <a:gd name="T6" fmla="*/ 738 w 1206"/>
                    <a:gd name="T7" fmla="*/ 60 h 1236"/>
                    <a:gd name="T8" fmla="*/ 840 w 1206"/>
                    <a:gd name="T9" fmla="*/ 84 h 1236"/>
                    <a:gd name="T10" fmla="*/ 888 w 1206"/>
                    <a:gd name="T11" fmla="*/ 66 h 1236"/>
                    <a:gd name="T12" fmla="*/ 918 w 1206"/>
                    <a:gd name="T13" fmla="*/ 36 h 1236"/>
                    <a:gd name="T14" fmla="*/ 1008 w 1206"/>
                    <a:gd name="T15" fmla="*/ 120 h 1236"/>
                    <a:gd name="T16" fmla="*/ 1050 w 1206"/>
                    <a:gd name="T17" fmla="*/ 282 h 1236"/>
                    <a:gd name="T18" fmla="*/ 1038 w 1206"/>
                    <a:gd name="T19" fmla="*/ 294 h 1236"/>
                    <a:gd name="T20" fmla="*/ 1014 w 1206"/>
                    <a:gd name="T21" fmla="*/ 330 h 1236"/>
                    <a:gd name="T22" fmla="*/ 990 w 1206"/>
                    <a:gd name="T23" fmla="*/ 396 h 1236"/>
                    <a:gd name="T24" fmla="*/ 1002 w 1206"/>
                    <a:gd name="T25" fmla="*/ 474 h 1236"/>
                    <a:gd name="T26" fmla="*/ 1008 w 1206"/>
                    <a:gd name="T27" fmla="*/ 546 h 1236"/>
                    <a:gd name="T28" fmla="*/ 990 w 1206"/>
                    <a:gd name="T29" fmla="*/ 570 h 1236"/>
                    <a:gd name="T30" fmla="*/ 954 w 1206"/>
                    <a:gd name="T31" fmla="*/ 504 h 1236"/>
                    <a:gd name="T32" fmla="*/ 894 w 1206"/>
                    <a:gd name="T33" fmla="*/ 408 h 1236"/>
                    <a:gd name="T34" fmla="*/ 834 w 1206"/>
                    <a:gd name="T35" fmla="*/ 300 h 1236"/>
                    <a:gd name="T36" fmla="*/ 792 w 1206"/>
                    <a:gd name="T37" fmla="*/ 216 h 1236"/>
                    <a:gd name="T38" fmla="*/ 768 w 1206"/>
                    <a:gd name="T39" fmla="*/ 210 h 1236"/>
                    <a:gd name="T40" fmla="*/ 750 w 1206"/>
                    <a:gd name="T41" fmla="*/ 222 h 1236"/>
                    <a:gd name="T42" fmla="*/ 738 w 1206"/>
                    <a:gd name="T43" fmla="*/ 252 h 1236"/>
                    <a:gd name="T44" fmla="*/ 744 w 1206"/>
                    <a:gd name="T45" fmla="*/ 276 h 1236"/>
                    <a:gd name="T46" fmla="*/ 816 w 1206"/>
                    <a:gd name="T47" fmla="*/ 402 h 1236"/>
                    <a:gd name="T48" fmla="*/ 834 w 1206"/>
                    <a:gd name="T49" fmla="*/ 468 h 1236"/>
                    <a:gd name="T50" fmla="*/ 876 w 1206"/>
                    <a:gd name="T51" fmla="*/ 516 h 1236"/>
                    <a:gd name="T52" fmla="*/ 924 w 1206"/>
                    <a:gd name="T53" fmla="*/ 552 h 1236"/>
                    <a:gd name="T54" fmla="*/ 942 w 1206"/>
                    <a:gd name="T55" fmla="*/ 618 h 1236"/>
                    <a:gd name="T56" fmla="*/ 1038 w 1206"/>
                    <a:gd name="T57" fmla="*/ 762 h 1236"/>
                    <a:gd name="T58" fmla="*/ 1146 w 1206"/>
                    <a:gd name="T59" fmla="*/ 864 h 1236"/>
                    <a:gd name="T60" fmla="*/ 1200 w 1206"/>
                    <a:gd name="T61" fmla="*/ 924 h 1236"/>
                    <a:gd name="T62" fmla="*/ 1182 w 1206"/>
                    <a:gd name="T63" fmla="*/ 966 h 1236"/>
                    <a:gd name="T64" fmla="*/ 1182 w 1206"/>
                    <a:gd name="T65" fmla="*/ 1002 h 1236"/>
                    <a:gd name="T66" fmla="*/ 1206 w 1206"/>
                    <a:gd name="T67" fmla="*/ 1038 h 1236"/>
                    <a:gd name="T68" fmla="*/ 1092 w 1206"/>
                    <a:gd name="T69" fmla="*/ 1122 h 1236"/>
                    <a:gd name="T70" fmla="*/ 1032 w 1206"/>
                    <a:gd name="T71" fmla="*/ 1236 h 1236"/>
                    <a:gd name="T72" fmla="*/ 942 w 1206"/>
                    <a:gd name="T73" fmla="*/ 1188 h 1236"/>
                    <a:gd name="T74" fmla="*/ 48 w 1206"/>
                    <a:gd name="T75" fmla="*/ 1206 h 1236"/>
                    <a:gd name="T76" fmla="*/ 0 w 1206"/>
                    <a:gd name="T77" fmla="*/ 54 h 1236"/>
                    <a:gd name="T78" fmla="*/ 72 w 1206"/>
                    <a:gd name="T79" fmla="*/ 66 h 1236"/>
                    <a:gd name="T80" fmla="*/ 180 w 1206"/>
                    <a:gd name="T81" fmla="*/ 66 h 1236"/>
                    <a:gd name="T82" fmla="*/ 252 w 1206"/>
                    <a:gd name="T83" fmla="*/ 96 h 1236"/>
                    <a:gd name="T84" fmla="*/ 318 w 1206"/>
                    <a:gd name="T85" fmla="*/ 96 h 1236"/>
                    <a:gd name="T86" fmla="*/ 384 w 1206"/>
                    <a:gd name="T87" fmla="*/ 102 h 1236"/>
                    <a:gd name="T88" fmla="*/ 408 w 1206"/>
                    <a:gd name="T89" fmla="*/ 96 h 1236"/>
                    <a:gd name="T90" fmla="*/ 426 w 1206"/>
                    <a:gd name="T91" fmla="*/ 84 h 1236"/>
                    <a:gd name="T92" fmla="*/ 456 w 1206"/>
                    <a:gd name="T93" fmla="*/ 54 h 1236"/>
                    <a:gd name="T94" fmla="*/ 504 w 1206"/>
                    <a:gd name="T95" fmla="*/ 30 h 1236"/>
                    <a:gd name="T96" fmla="*/ 570 w 1206"/>
                    <a:gd name="T97" fmla="*/ 6 h 1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6" h="1236">
                      <a:moveTo>
                        <a:pt x="918" y="36"/>
                      </a:moveTo>
                      <a:lnTo>
                        <a:pt x="918" y="36"/>
                      </a:lnTo>
                      <a:lnTo>
                        <a:pt x="912" y="36"/>
                      </a:lnTo>
                      <a:lnTo>
                        <a:pt x="918" y="36"/>
                      </a:lnTo>
                      <a:close/>
                      <a:moveTo>
                        <a:pt x="600" y="0"/>
                      </a:moveTo>
                      <a:lnTo>
                        <a:pt x="636" y="12"/>
                      </a:lnTo>
                      <a:lnTo>
                        <a:pt x="690" y="30"/>
                      </a:lnTo>
                      <a:lnTo>
                        <a:pt x="738" y="60"/>
                      </a:lnTo>
                      <a:lnTo>
                        <a:pt x="780" y="84"/>
                      </a:lnTo>
                      <a:lnTo>
                        <a:pt x="840" y="84"/>
                      </a:lnTo>
                      <a:lnTo>
                        <a:pt x="864" y="78"/>
                      </a:lnTo>
                      <a:lnTo>
                        <a:pt x="888" y="66"/>
                      </a:lnTo>
                      <a:lnTo>
                        <a:pt x="906" y="54"/>
                      </a:lnTo>
                      <a:lnTo>
                        <a:pt x="918" y="36"/>
                      </a:lnTo>
                      <a:lnTo>
                        <a:pt x="966" y="54"/>
                      </a:lnTo>
                      <a:lnTo>
                        <a:pt x="1008" y="120"/>
                      </a:lnTo>
                      <a:lnTo>
                        <a:pt x="1020" y="192"/>
                      </a:lnTo>
                      <a:lnTo>
                        <a:pt x="1050" y="282"/>
                      </a:lnTo>
                      <a:lnTo>
                        <a:pt x="1050" y="282"/>
                      </a:lnTo>
                      <a:lnTo>
                        <a:pt x="1038" y="294"/>
                      </a:lnTo>
                      <a:lnTo>
                        <a:pt x="1026" y="312"/>
                      </a:lnTo>
                      <a:lnTo>
                        <a:pt x="1014" y="330"/>
                      </a:lnTo>
                      <a:lnTo>
                        <a:pt x="1008" y="354"/>
                      </a:lnTo>
                      <a:lnTo>
                        <a:pt x="990" y="396"/>
                      </a:lnTo>
                      <a:lnTo>
                        <a:pt x="990" y="432"/>
                      </a:lnTo>
                      <a:lnTo>
                        <a:pt x="1002" y="474"/>
                      </a:lnTo>
                      <a:lnTo>
                        <a:pt x="1008" y="510"/>
                      </a:lnTo>
                      <a:lnTo>
                        <a:pt x="1008" y="546"/>
                      </a:lnTo>
                      <a:lnTo>
                        <a:pt x="996" y="570"/>
                      </a:lnTo>
                      <a:lnTo>
                        <a:pt x="990" y="570"/>
                      </a:lnTo>
                      <a:lnTo>
                        <a:pt x="978" y="546"/>
                      </a:lnTo>
                      <a:lnTo>
                        <a:pt x="954" y="504"/>
                      </a:lnTo>
                      <a:lnTo>
                        <a:pt x="924" y="462"/>
                      </a:lnTo>
                      <a:lnTo>
                        <a:pt x="894" y="408"/>
                      </a:lnTo>
                      <a:lnTo>
                        <a:pt x="870" y="354"/>
                      </a:lnTo>
                      <a:lnTo>
                        <a:pt x="834" y="300"/>
                      </a:lnTo>
                      <a:lnTo>
                        <a:pt x="798" y="228"/>
                      </a:lnTo>
                      <a:lnTo>
                        <a:pt x="792" y="216"/>
                      </a:lnTo>
                      <a:lnTo>
                        <a:pt x="780" y="210"/>
                      </a:lnTo>
                      <a:lnTo>
                        <a:pt x="768" y="210"/>
                      </a:lnTo>
                      <a:lnTo>
                        <a:pt x="762" y="216"/>
                      </a:lnTo>
                      <a:lnTo>
                        <a:pt x="750" y="222"/>
                      </a:lnTo>
                      <a:lnTo>
                        <a:pt x="744" y="234"/>
                      </a:lnTo>
                      <a:lnTo>
                        <a:pt x="738" y="252"/>
                      </a:lnTo>
                      <a:lnTo>
                        <a:pt x="738" y="264"/>
                      </a:lnTo>
                      <a:lnTo>
                        <a:pt x="744" y="276"/>
                      </a:lnTo>
                      <a:lnTo>
                        <a:pt x="774" y="330"/>
                      </a:lnTo>
                      <a:lnTo>
                        <a:pt x="816" y="402"/>
                      </a:lnTo>
                      <a:lnTo>
                        <a:pt x="828" y="438"/>
                      </a:lnTo>
                      <a:lnTo>
                        <a:pt x="834" y="468"/>
                      </a:lnTo>
                      <a:lnTo>
                        <a:pt x="846" y="492"/>
                      </a:lnTo>
                      <a:lnTo>
                        <a:pt x="876" y="516"/>
                      </a:lnTo>
                      <a:lnTo>
                        <a:pt x="906" y="534"/>
                      </a:lnTo>
                      <a:lnTo>
                        <a:pt x="924" y="552"/>
                      </a:lnTo>
                      <a:lnTo>
                        <a:pt x="930" y="576"/>
                      </a:lnTo>
                      <a:lnTo>
                        <a:pt x="942" y="618"/>
                      </a:lnTo>
                      <a:lnTo>
                        <a:pt x="984" y="690"/>
                      </a:lnTo>
                      <a:lnTo>
                        <a:pt x="1038" y="762"/>
                      </a:lnTo>
                      <a:lnTo>
                        <a:pt x="1098" y="822"/>
                      </a:lnTo>
                      <a:lnTo>
                        <a:pt x="1146" y="864"/>
                      </a:lnTo>
                      <a:lnTo>
                        <a:pt x="1182" y="894"/>
                      </a:lnTo>
                      <a:lnTo>
                        <a:pt x="1200" y="924"/>
                      </a:lnTo>
                      <a:lnTo>
                        <a:pt x="1188" y="954"/>
                      </a:lnTo>
                      <a:lnTo>
                        <a:pt x="1182" y="966"/>
                      </a:lnTo>
                      <a:lnTo>
                        <a:pt x="1176" y="984"/>
                      </a:lnTo>
                      <a:lnTo>
                        <a:pt x="1182" y="1002"/>
                      </a:lnTo>
                      <a:lnTo>
                        <a:pt x="1188" y="1020"/>
                      </a:lnTo>
                      <a:lnTo>
                        <a:pt x="1206" y="1038"/>
                      </a:lnTo>
                      <a:lnTo>
                        <a:pt x="1128" y="1092"/>
                      </a:lnTo>
                      <a:lnTo>
                        <a:pt x="1092" y="1122"/>
                      </a:lnTo>
                      <a:lnTo>
                        <a:pt x="1056" y="1176"/>
                      </a:lnTo>
                      <a:lnTo>
                        <a:pt x="1032" y="1236"/>
                      </a:lnTo>
                      <a:lnTo>
                        <a:pt x="990" y="1236"/>
                      </a:lnTo>
                      <a:lnTo>
                        <a:pt x="942" y="1188"/>
                      </a:lnTo>
                      <a:lnTo>
                        <a:pt x="906" y="1188"/>
                      </a:lnTo>
                      <a:lnTo>
                        <a:pt x="48" y="1206"/>
                      </a:lnTo>
                      <a:lnTo>
                        <a:pt x="48" y="1206"/>
                      </a:lnTo>
                      <a:lnTo>
                        <a:pt x="0" y="54"/>
                      </a:lnTo>
                      <a:lnTo>
                        <a:pt x="36" y="66"/>
                      </a:lnTo>
                      <a:lnTo>
                        <a:pt x="72" y="66"/>
                      </a:lnTo>
                      <a:lnTo>
                        <a:pt x="126" y="66"/>
                      </a:lnTo>
                      <a:lnTo>
                        <a:pt x="180" y="66"/>
                      </a:lnTo>
                      <a:lnTo>
                        <a:pt x="222" y="78"/>
                      </a:lnTo>
                      <a:lnTo>
                        <a:pt x="252" y="96"/>
                      </a:lnTo>
                      <a:lnTo>
                        <a:pt x="282" y="102"/>
                      </a:lnTo>
                      <a:lnTo>
                        <a:pt x="318" y="96"/>
                      </a:lnTo>
                      <a:lnTo>
                        <a:pt x="360" y="96"/>
                      </a:lnTo>
                      <a:lnTo>
                        <a:pt x="384" y="102"/>
                      </a:lnTo>
                      <a:lnTo>
                        <a:pt x="396" y="102"/>
                      </a:lnTo>
                      <a:lnTo>
                        <a:pt x="408" y="96"/>
                      </a:lnTo>
                      <a:lnTo>
                        <a:pt x="420" y="90"/>
                      </a:lnTo>
                      <a:lnTo>
                        <a:pt x="426" y="84"/>
                      </a:lnTo>
                      <a:lnTo>
                        <a:pt x="438" y="72"/>
                      </a:lnTo>
                      <a:lnTo>
                        <a:pt x="456" y="54"/>
                      </a:lnTo>
                      <a:lnTo>
                        <a:pt x="474" y="42"/>
                      </a:lnTo>
                      <a:lnTo>
                        <a:pt x="504" y="30"/>
                      </a:lnTo>
                      <a:lnTo>
                        <a:pt x="534" y="12"/>
                      </a:lnTo>
                      <a:lnTo>
                        <a:pt x="570" y="6"/>
                      </a:lnTo>
                      <a:lnTo>
                        <a:pt x="600"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72" name="Freeform 213"/>
                <p:cNvSpPr>
                  <a:spLocks/>
                </p:cNvSpPr>
                <p:nvPr/>
              </p:nvSpPr>
              <p:spPr bwMode="auto">
                <a:xfrm>
                  <a:off x="1733" y="834"/>
                  <a:ext cx="1146" cy="1830"/>
                </a:xfrm>
                <a:custGeom>
                  <a:avLst/>
                  <a:gdLst>
                    <a:gd name="T0" fmla="*/ 288 w 1146"/>
                    <a:gd name="T1" fmla="*/ 0 h 1830"/>
                    <a:gd name="T2" fmla="*/ 1122 w 1146"/>
                    <a:gd name="T3" fmla="*/ 414 h 1830"/>
                    <a:gd name="T4" fmla="*/ 1122 w 1146"/>
                    <a:gd name="T5" fmla="*/ 414 h 1830"/>
                    <a:gd name="T6" fmla="*/ 1134 w 1146"/>
                    <a:gd name="T7" fmla="*/ 510 h 1830"/>
                    <a:gd name="T8" fmla="*/ 1134 w 1146"/>
                    <a:gd name="T9" fmla="*/ 642 h 1830"/>
                    <a:gd name="T10" fmla="*/ 1140 w 1146"/>
                    <a:gd name="T11" fmla="*/ 744 h 1830"/>
                    <a:gd name="T12" fmla="*/ 1146 w 1146"/>
                    <a:gd name="T13" fmla="*/ 840 h 1830"/>
                    <a:gd name="T14" fmla="*/ 1140 w 1146"/>
                    <a:gd name="T15" fmla="*/ 894 h 1830"/>
                    <a:gd name="T16" fmla="*/ 1080 w 1146"/>
                    <a:gd name="T17" fmla="*/ 894 h 1830"/>
                    <a:gd name="T18" fmla="*/ 1050 w 1146"/>
                    <a:gd name="T19" fmla="*/ 960 h 1830"/>
                    <a:gd name="T20" fmla="*/ 1014 w 1146"/>
                    <a:gd name="T21" fmla="*/ 1008 h 1830"/>
                    <a:gd name="T22" fmla="*/ 984 w 1146"/>
                    <a:gd name="T23" fmla="*/ 1044 h 1830"/>
                    <a:gd name="T24" fmla="*/ 972 w 1146"/>
                    <a:gd name="T25" fmla="*/ 1104 h 1830"/>
                    <a:gd name="T26" fmla="*/ 972 w 1146"/>
                    <a:gd name="T27" fmla="*/ 1140 h 1830"/>
                    <a:gd name="T28" fmla="*/ 954 w 1146"/>
                    <a:gd name="T29" fmla="*/ 1188 h 1830"/>
                    <a:gd name="T30" fmla="*/ 1002 w 1146"/>
                    <a:gd name="T31" fmla="*/ 1224 h 1830"/>
                    <a:gd name="T32" fmla="*/ 1014 w 1146"/>
                    <a:gd name="T33" fmla="*/ 1296 h 1830"/>
                    <a:gd name="T34" fmla="*/ 1044 w 1146"/>
                    <a:gd name="T35" fmla="*/ 1338 h 1830"/>
                    <a:gd name="T36" fmla="*/ 1068 w 1146"/>
                    <a:gd name="T37" fmla="*/ 1392 h 1830"/>
                    <a:gd name="T38" fmla="*/ 1050 w 1146"/>
                    <a:gd name="T39" fmla="*/ 1428 h 1830"/>
                    <a:gd name="T40" fmla="*/ 960 w 1146"/>
                    <a:gd name="T41" fmla="*/ 1434 h 1830"/>
                    <a:gd name="T42" fmla="*/ 906 w 1146"/>
                    <a:gd name="T43" fmla="*/ 1512 h 1830"/>
                    <a:gd name="T44" fmla="*/ 804 w 1146"/>
                    <a:gd name="T45" fmla="*/ 1626 h 1830"/>
                    <a:gd name="T46" fmla="*/ 738 w 1146"/>
                    <a:gd name="T47" fmla="*/ 1662 h 1830"/>
                    <a:gd name="T48" fmla="*/ 654 w 1146"/>
                    <a:gd name="T49" fmla="*/ 1674 h 1830"/>
                    <a:gd name="T50" fmla="*/ 600 w 1146"/>
                    <a:gd name="T51" fmla="*/ 1692 h 1830"/>
                    <a:gd name="T52" fmla="*/ 588 w 1146"/>
                    <a:gd name="T53" fmla="*/ 1758 h 1830"/>
                    <a:gd name="T54" fmla="*/ 498 w 1146"/>
                    <a:gd name="T55" fmla="*/ 1788 h 1830"/>
                    <a:gd name="T56" fmla="*/ 444 w 1146"/>
                    <a:gd name="T57" fmla="*/ 1818 h 1830"/>
                    <a:gd name="T58" fmla="*/ 366 w 1146"/>
                    <a:gd name="T59" fmla="*/ 1830 h 1830"/>
                    <a:gd name="T60" fmla="*/ 276 w 1146"/>
                    <a:gd name="T61" fmla="*/ 1830 h 1830"/>
                    <a:gd name="T62" fmla="*/ 222 w 1146"/>
                    <a:gd name="T63" fmla="*/ 1740 h 1830"/>
                    <a:gd name="T64" fmla="*/ 204 w 1146"/>
                    <a:gd name="T65" fmla="*/ 1692 h 1830"/>
                    <a:gd name="T66" fmla="*/ 138 w 1146"/>
                    <a:gd name="T67" fmla="*/ 1644 h 1830"/>
                    <a:gd name="T68" fmla="*/ 90 w 1146"/>
                    <a:gd name="T69" fmla="*/ 1626 h 1830"/>
                    <a:gd name="T70" fmla="*/ 54 w 1146"/>
                    <a:gd name="T71" fmla="*/ 1572 h 1830"/>
                    <a:gd name="T72" fmla="*/ 78 w 1146"/>
                    <a:gd name="T73" fmla="*/ 1542 h 1830"/>
                    <a:gd name="T74" fmla="*/ 162 w 1146"/>
                    <a:gd name="T75" fmla="*/ 1542 h 1830"/>
                    <a:gd name="T76" fmla="*/ 204 w 1146"/>
                    <a:gd name="T77" fmla="*/ 1494 h 1830"/>
                    <a:gd name="T78" fmla="*/ 204 w 1146"/>
                    <a:gd name="T79" fmla="*/ 1416 h 1830"/>
                    <a:gd name="T80" fmla="*/ 174 w 1146"/>
                    <a:gd name="T81" fmla="*/ 1368 h 1830"/>
                    <a:gd name="T82" fmla="*/ 180 w 1146"/>
                    <a:gd name="T83" fmla="*/ 1320 h 1830"/>
                    <a:gd name="T84" fmla="*/ 180 w 1146"/>
                    <a:gd name="T85" fmla="*/ 1272 h 1830"/>
                    <a:gd name="T86" fmla="*/ 132 w 1146"/>
                    <a:gd name="T87" fmla="*/ 1242 h 1830"/>
                    <a:gd name="T88" fmla="*/ 54 w 1146"/>
                    <a:gd name="T89" fmla="*/ 1206 h 1830"/>
                    <a:gd name="T90" fmla="*/ 0 w 1146"/>
                    <a:gd name="T91" fmla="*/ 1128 h 1830"/>
                    <a:gd name="T92" fmla="*/ 24 w 1146"/>
                    <a:gd name="T93" fmla="*/ 1020 h 1830"/>
                    <a:gd name="T94" fmla="*/ 12 w 1146"/>
                    <a:gd name="T95" fmla="*/ 930 h 1830"/>
                    <a:gd name="T96" fmla="*/ 96 w 1146"/>
                    <a:gd name="T97" fmla="*/ 876 h 1830"/>
                    <a:gd name="T98" fmla="*/ 168 w 1146"/>
                    <a:gd name="T99" fmla="*/ 816 h 1830"/>
                    <a:gd name="T100" fmla="*/ 210 w 1146"/>
                    <a:gd name="T101" fmla="*/ 762 h 1830"/>
                    <a:gd name="T102" fmla="*/ 222 w 1146"/>
                    <a:gd name="T103" fmla="*/ 666 h 1830"/>
                    <a:gd name="T104" fmla="*/ 222 w 1146"/>
                    <a:gd name="T105" fmla="*/ 534 h 1830"/>
                    <a:gd name="T106" fmla="*/ 258 w 1146"/>
                    <a:gd name="T107" fmla="*/ 474 h 1830"/>
                    <a:gd name="T108" fmla="*/ 258 w 1146"/>
                    <a:gd name="T109" fmla="*/ 414 h 1830"/>
                    <a:gd name="T110" fmla="*/ 234 w 1146"/>
                    <a:gd name="T111" fmla="*/ 324 h 1830"/>
                    <a:gd name="T112" fmla="*/ 192 w 1146"/>
                    <a:gd name="T113" fmla="*/ 276 h 1830"/>
                    <a:gd name="T114" fmla="*/ 192 w 1146"/>
                    <a:gd name="T115" fmla="*/ 132 h 1830"/>
                    <a:gd name="T116" fmla="*/ 144 w 1146"/>
                    <a:gd name="T117" fmla="*/ 72 h 1830"/>
                    <a:gd name="T118" fmla="*/ 144 w 1146"/>
                    <a:gd name="T119" fmla="*/ 72 h 1830"/>
                    <a:gd name="T120" fmla="*/ 216 w 1146"/>
                    <a:gd name="T121" fmla="*/ 12 h 1830"/>
                    <a:gd name="T122" fmla="*/ 288 w 1146"/>
                    <a:gd name="T123" fmla="*/ 0 h 1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6" h="1830">
                      <a:moveTo>
                        <a:pt x="288" y="0"/>
                      </a:moveTo>
                      <a:lnTo>
                        <a:pt x="1122" y="414"/>
                      </a:lnTo>
                      <a:lnTo>
                        <a:pt x="1122" y="414"/>
                      </a:lnTo>
                      <a:lnTo>
                        <a:pt x="1134" y="510"/>
                      </a:lnTo>
                      <a:lnTo>
                        <a:pt x="1134" y="642"/>
                      </a:lnTo>
                      <a:lnTo>
                        <a:pt x="1140" y="744"/>
                      </a:lnTo>
                      <a:lnTo>
                        <a:pt x="1146" y="840"/>
                      </a:lnTo>
                      <a:lnTo>
                        <a:pt x="1140" y="894"/>
                      </a:lnTo>
                      <a:lnTo>
                        <a:pt x="1080" y="894"/>
                      </a:lnTo>
                      <a:lnTo>
                        <a:pt x="1050" y="960"/>
                      </a:lnTo>
                      <a:lnTo>
                        <a:pt x="1014" y="1008"/>
                      </a:lnTo>
                      <a:lnTo>
                        <a:pt x="984" y="1044"/>
                      </a:lnTo>
                      <a:lnTo>
                        <a:pt x="972" y="1104"/>
                      </a:lnTo>
                      <a:lnTo>
                        <a:pt x="972" y="1140"/>
                      </a:lnTo>
                      <a:lnTo>
                        <a:pt x="954" y="1188"/>
                      </a:lnTo>
                      <a:lnTo>
                        <a:pt x="1002" y="1224"/>
                      </a:lnTo>
                      <a:lnTo>
                        <a:pt x="1014" y="1296"/>
                      </a:lnTo>
                      <a:lnTo>
                        <a:pt x="1044" y="1338"/>
                      </a:lnTo>
                      <a:lnTo>
                        <a:pt x="1068" y="1392"/>
                      </a:lnTo>
                      <a:lnTo>
                        <a:pt x="1050" y="1428"/>
                      </a:lnTo>
                      <a:lnTo>
                        <a:pt x="960" y="1434"/>
                      </a:lnTo>
                      <a:lnTo>
                        <a:pt x="906" y="1512"/>
                      </a:lnTo>
                      <a:lnTo>
                        <a:pt x="804" y="1626"/>
                      </a:lnTo>
                      <a:lnTo>
                        <a:pt x="738" y="1662"/>
                      </a:lnTo>
                      <a:lnTo>
                        <a:pt x="654" y="1674"/>
                      </a:lnTo>
                      <a:lnTo>
                        <a:pt x="600" y="1692"/>
                      </a:lnTo>
                      <a:lnTo>
                        <a:pt x="588" y="1758"/>
                      </a:lnTo>
                      <a:lnTo>
                        <a:pt x="498" y="1788"/>
                      </a:lnTo>
                      <a:lnTo>
                        <a:pt x="444" y="1818"/>
                      </a:lnTo>
                      <a:lnTo>
                        <a:pt x="366" y="1830"/>
                      </a:lnTo>
                      <a:lnTo>
                        <a:pt x="276" y="1830"/>
                      </a:lnTo>
                      <a:lnTo>
                        <a:pt x="222" y="1740"/>
                      </a:lnTo>
                      <a:lnTo>
                        <a:pt x="204" y="1692"/>
                      </a:lnTo>
                      <a:lnTo>
                        <a:pt x="138" y="1644"/>
                      </a:lnTo>
                      <a:lnTo>
                        <a:pt x="90" y="1626"/>
                      </a:lnTo>
                      <a:lnTo>
                        <a:pt x="54" y="1572"/>
                      </a:lnTo>
                      <a:lnTo>
                        <a:pt x="78" y="1542"/>
                      </a:lnTo>
                      <a:lnTo>
                        <a:pt x="162" y="1542"/>
                      </a:lnTo>
                      <a:lnTo>
                        <a:pt x="204" y="1494"/>
                      </a:lnTo>
                      <a:lnTo>
                        <a:pt x="204" y="1416"/>
                      </a:lnTo>
                      <a:lnTo>
                        <a:pt x="174" y="1368"/>
                      </a:lnTo>
                      <a:lnTo>
                        <a:pt x="180" y="1320"/>
                      </a:lnTo>
                      <a:lnTo>
                        <a:pt x="180" y="1272"/>
                      </a:lnTo>
                      <a:lnTo>
                        <a:pt x="132" y="1242"/>
                      </a:lnTo>
                      <a:lnTo>
                        <a:pt x="54" y="1206"/>
                      </a:lnTo>
                      <a:lnTo>
                        <a:pt x="0" y="1128"/>
                      </a:lnTo>
                      <a:lnTo>
                        <a:pt x="24" y="1020"/>
                      </a:lnTo>
                      <a:lnTo>
                        <a:pt x="12" y="930"/>
                      </a:lnTo>
                      <a:lnTo>
                        <a:pt x="96" y="876"/>
                      </a:lnTo>
                      <a:lnTo>
                        <a:pt x="168" y="816"/>
                      </a:lnTo>
                      <a:lnTo>
                        <a:pt x="210" y="762"/>
                      </a:lnTo>
                      <a:lnTo>
                        <a:pt x="222" y="666"/>
                      </a:lnTo>
                      <a:lnTo>
                        <a:pt x="222" y="534"/>
                      </a:lnTo>
                      <a:lnTo>
                        <a:pt x="258" y="474"/>
                      </a:lnTo>
                      <a:lnTo>
                        <a:pt x="258" y="414"/>
                      </a:lnTo>
                      <a:lnTo>
                        <a:pt x="234" y="324"/>
                      </a:lnTo>
                      <a:lnTo>
                        <a:pt x="192" y="276"/>
                      </a:lnTo>
                      <a:lnTo>
                        <a:pt x="192" y="132"/>
                      </a:lnTo>
                      <a:lnTo>
                        <a:pt x="144" y="72"/>
                      </a:lnTo>
                      <a:lnTo>
                        <a:pt x="144" y="72"/>
                      </a:lnTo>
                      <a:lnTo>
                        <a:pt x="216" y="12"/>
                      </a:lnTo>
                      <a:lnTo>
                        <a:pt x="288"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73" name="Freeform 214"/>
                <p:cNvSpPr>
                  <a:spLocks/>
                </p:cNvSpPr>
                <p:nvPr/>
              </p:nvSpPr>
              <p:spPr bwMode="auto">
                <a:xfrm>
                  <a:off x="4295" y="1410"/>
                  <a:ext cx="702" cy="666"/>
                </a:xfrm>
                <a:custGeom>
                  <a:avLst/>
                  <a:gdLst>
                    <a:gd name="T0" fmla="*/ 192 w 702"/>
                    <a:gd name="T1" fmla="*/ 0 h 666"/>
                    <a:gd name="T2" fmla="*/ 228 w 702"/>
                    <a:gd name="T3" fmla="*/ 72 h 666"/>
                    <a:gd name="T4" fmla="*/ 264 w 702"/>
                    <a:gd name="T5" fmla="*/ 144 h 666"/>
                    <a:gd name="T6" fmla="*/ 276 w 702"/>
                    <a:gd name="T7" fmla="*/ 198 h 666"/>
                    <a:gd name="T8" fmla="*/ 294 w 702"/>
                    <a:gd name="T9" fmla="*/ 258 h 666"/>
                    <a:gd name="T10" fmla="*/ 312 w 702"/>
                    <a:gd name="T11" fmla="*/ 300 h 666"/>
                    <a:gd name="T12" fmla="*/ 330 w 702"/>
                    <a:gd name="T13" fmla="*/ 324 h 666"/>
                    <a:gd name="T14" fmla="*/ 342 w 702"/>
                    <a:gd name="T15" fmla="*/ 330 h 666"/>
                    <a:gd name="T16" fmla="*/ 348 w 702"/>
                    <a:gd name="T17" fmla="*/ 324 h 666"/>
                    <a:gd name="T18" fmla="*/ 354 w 702"/>
                    <a:gd name="T19" fmla="*/ 324 h 666"/>
                    <a:gd name="T20" fmla="*/ 366 w 702"/>
                    <a:gd name="T21" fmla="*/ 324 h 666"/>
                    <a:gd name="T22" fmla="*/ 372 w 702"/>
                    <a:gd name="T23" fmla="*/ 324 h 666"/>
                    <a:gd name="T24" fmla="*/ 384 w 702"/>
                    <a:gd name="T25" fmla="*/ 330 h 666"/>
                    <a:gd name="T26" fmla="*/ 390 w 702"/>
                    <a:gd name="T27" fmla="*/ 336 h 666"/>
                    <a:gd name="T28" fmla="*/ 396 w 702"/>
                    <a:gd name="T29" fmla="*/ 342 h 666"/>
                    <a:gd name="T30" fmla="*/ 402 w 702"/>
                    <a:gd name="T31" fmla="*/ 342 h 666"/>
                    <a:gd name="T32" fmla="*/ 414 w 702"/>
                    <a:gd name="T33" fmla="*/ 342 h 666"/>
                    <a:gd name="T34" fmla="*/ 432 w 702"/>
                    <a:gd name="T35" fmla="*/ 342 h 666"/>
                    <a:gd name="T36" fmla="*/ 438 w 702"/>
                    <a:gd name="T37" fmla="*/ 348 h 666"/>
                    <a:gd name="T38" fmla="*/ 444 w 702"/>
                    <a:gd name="T39" fmla="*/ 354 h 666"/>
                    <a:gd name="T40" fmla="*/ 450 w 702"/>
                    <a:gd name="T41" fmla="*/ 360 h 666"/>
                    <a:gd name="T42" fmla="*/ 450 w 702"/>
                    <a:gd name="T43" fmla="*/ 372 h 666"/>
                    <a:gd name="T44" fmla="*/ 450 w 702"/>
                    <a:gd name="T45" fmla="*/ 384 h 666"/>
                    <a:gd name="T46" fmla="*/ 450 w 702"/>
                    <a:gd name="T47" fmla="*/ 390 h 666"/>
                    <a:gd name="T48" fmla="*/ 456 w 702"/>
                    <a:gd name="T49" fmla="*/ 402 h 666"/>
                    <a:gd name="T50" fmla="*/ 462 w 702"/>
                    <a:gd name="T51" fmla="*/ 408 h 666"/>
                    <a:gd name="T52" fmla="*/ 474 w 702"/>
                    <a:gd name="T53" fmla="*/ 408 h 666"/>
                    <a:gd name="T54" fmla="*/ 504 w 702"/>
                    <a:gd name="T55" fmla="*/ 420 h 666"/>
                    <a:gd name="T56" fmla="*/ 528 w 702"/>
                    <a:gd name="T57" fmla="*/ 444 h 666"/>
                    <a:gd name="T58" fmla="*/ 552 w 702"/>
                    <a:gd name="T59" fmla="*/ 480 h 666"/>
                    <a:gd name="T60" fmla="*/ 576 w 702"/>
                    <a:gd name="T61" fmla="*/ 522 h 666"/>
                    <a:gd name="T62" fmla="*/ 612 w 702"/>
                    <a:gd name="T63" fmla="*/ 558 h 666"/>
                    <a:gd name="T64" fmla="*/ 660 w 702"/>
                    <a:gd name="T65" fmla="*/ 582 h 666"/>
                    <a:gd name="T66" fmla="*/ 702 w 702"/>
                    <a:gd name="T67" fmla="*/ 594 h 666"/>
                    <a:gd name="T68" fmla="*/ 702 w 702"/>
                    <a:gd name="T69" fmla="*/ 594 h 666"/>
                    <a:gd name="T70" fmla="*/ 642 w 702"/>
                    <a:gd name="T71" fmla="*/ 666 h 666"/>
                    <a:gd name="T72" fmla="*/ 600 w 702"/>
                    <a:gd name="T73" fmla="*/ 636 h 666"/>
                    <a:gd name="T74" fmla="*/ 552 w 702"/>
                    <a:gd name="T75" fmla="*/ 618 h 666"/>
                    <a:gd name="T76" fmla="*/ 504 w 702"/>
                    <a:gd name="T77" fmla="*/ 576 h 666"/>
                    <a:gd name="T78" fmla="*/ 444 w 702"/>
                    <a:gd name="T79" fmla="*/ 522 h 666"/>
                    <a:gd name="T80" fmla="*/ 372 w 702"/>
                    <a:gd name="T81" fmla="*/ 510 h 666"/>
                    <a:gd name="T82" fmla="*/ 330 w 702"/>
                    <a:gd name="T83" fmla="*/ 456 h 666"/>
                    <a:gd name="T84" fmla="*/ 270 w 702"/>
                    <a:gd name="T85" fmla="*/ 414 h 666"/>
                    <a:gd name="T86" fmla="*/ 222 w 702"/>
                    <a:gd name="T87" fmla="*/ 432 h 666"/>
                    <a:gd name="T88" fmla="*/ 150 w 702"/>
                    <a:gd name="T89" fmla="*/ 414 h 666"/>
                    <a:gd name="T90" fmla="*/ 90 w 702"/>
                    <a:gd name="T91" fmla="*/ 444 h 666"/>
                    <a:gd name="T92" fmla="*/ 0 w 702"/>
                    <a:gd name="T93" fmla="*/ 432 h 666"/>
                    <a:gd name="T94" fmla="*/ 0 w 702"/>
                    <a:gd name="T95" fmla="*/ 330 h 666"/>
                    <a:gd name="T96" fmla="*/ 36 w 702"/>
                    <a:gd name="T97" fmla="*/ 282 h 666"/>
                    <a:gd name="T98" fmla="*/ 36 w 702"/>
                    <a:gd name="T99" fmla="*/ 150 h 666"/>
                    <a:gd name="T100" fmla="*/ 84 w 702"/>
                    <a:gd name="T101" fmla="*/ 120 h 666"/>
                    <a:gd name="T102" fmla="*/ 132 w 702"/>
                    <a:gd name="T103" fmla="*/ 72 h 666"/>
                    <a:gd name="T104" fmla="*/ 150 w 702"/>
                    <a:gd name="T105" fmla="*/ 42 h 666"/>
                    <a:gd name="T106" fmla="*/ 192 w 702"/>
                    <a:gd name="T10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02" h="666">
                      <a:moveTo>
                        <a:pt x="192" y="0"/>
                      </a:moveTo>
                      <a:lnTo>
                        <a:pt x="228" y="72"/>
                      </a:lnTo>
                      <a:lnTo>
                        <a:pt x="264" y="144"/>
                      </a:lnTo>
                      <a:lnTo>
                        <a:pt x="276" y="198"/>
                      </a:lnTo>
                      <a:lnTo>
                        <a:pt x="294" y="258"/>
                      </a:lnTo>
                      <a:lnTo>
                        <a:pt x="312" y="300"/>
                      </a:lnTo>
                      <a:lnTo>
                        <a:pt x="330" y="324"/>
                      </a:lnTo>
                      <a:lnTo>
                        <a:pt x="342" y="330"/>
                      </a:lnTo>
                      <a:lnTo>
                        <a:pt x="348" y="324"/>
                      </a:lnTo>
                      <a:lnTo>
                        <a:pt x="354" y="324"/>
                      </a:lnTo>
                      <a:lnTo>
                        <a:pt x="366" y="324"/>
                      </a:lnTo>
                      <a:lnTo>
                        <a:pt x="372" y="324"/>
                      </a:lnTo>
                      <a:lnTo>
                        <a:pt x="384" y="330"/>
                      </a:lnTo>
                      <a:lnTo>
                        <a:pt x="390" y="336"/>
                      </a:lnTo>
                      <a:lnTo>
                        <a:pt x="396" y="342"/>
                      </a:lnTo>
                      <a:lnTo>
                        <a:pt x="402" y="342"/>
                      </a:lnTo>
                      <a:lnTo>
                        <a:pt x="414" y="342"/>
                      </a:lnTo>
                      <a:lnTo>
                        <a:pt x="432" y="342"/>
                      </a:lnTo>
                      <a:lnTo>
                        <a:pt x="438" y="348"/>
                      </a:lnTo>
                      <a:lnTo>
                        <a:pt x="444" y="354"/>
                      </a:lnTo>
                      <a:lnTo>
                        <a:pt x="450" y="360"/>
                      </a:lnTo>
                      <a:lnTo>
                        <a:pt x="450" y="372"/>
                      </a:lnTo>
                      <a:lnTo>
                        <a:pt x="450" y="384"/>
                      </a:lnTo>
                      <a:lnTo>
                        <a:pt x="450" y="390"/>
                      </a:lnTo>
                      <a:lnTo>
                        <a:pt x="456" y="402"/>
                      </a:lnTo>
                      <a:lnTo>
                        <a:pt x="462" y="408"/>
                      </a:lnTo>
                      <a:lnTo>
                        <a:pt x="474" y="408"/>
                      </a:lnTo>
                      <a:lnTo>
                        <a:pt x="504" y="420"/>
                      </a:lnTo>
                      <a:lnTo>
                        <a:pt x="528" y="444"/>
                      </a:lnTo>
                      <a:lnTo>
                        <a:pt x="552" y="480"/>
                      </a:lnTo>
                      <a:lnTo>
                        <a:pt x="576" y="522"/>
                      </a:lnTo>
                      <a:lnTo>
                        <a:pt x="612" y="558"/>
                      </a:lnTo>
                      <a:lnTo>
                        <a:pt x="660" y="582"/>
                      </a:lnTo>
                      <a:lnTo>
                        <a:pt x="702" y="594"/>
                      </a:lnTo>
                      <a:lnTo>
                        <a:pt x="702" y="594"/>
                      </a:lnTo>
                      <a:lnTo>
                        <a:pt x="642" y="666"/>
                      </a:lnTo>
                      <a:lnTo>
                        <a:pt x="600" y="636"/>
                      </a:lnTo>
                      <a:lnTo>
                        <a:pt x="552" y="618"/>
                      </a:lnTo>
                      <a:lnTo>
                        <a:pt x="504" y="576"/>
                      </a:lnTo>
                      <a:lnTo>
                        <a:pt x="444" y="522"/>
                      </a:lnTo>
                      <a:lnTo>
                        <a:pt x="372" y="510"/>
                      </a:lnTo>
                      <a:lnTo>
                        <a:pt x="330" y="456"/>
                      </a:lnTo>
                      <a:lnTo>
                        <a:pt x="270" y="414"/>
                      </a:lnTo>
                      <a:lnTo>
                        <a:pt x="222" y="432"/>
                      </a:lnTo>
                      <a:lnTo>
                        <a:pt x="150" y="414"/>
                      </a:lnTo>
                      <a:lnTo>
                        <a:pt x="90" y="444"/>
                      </a:lnTo>
                      <a:lnTo>
                        <a:pt x="0" y="432"/>
                      </a:lnTo>
                      <a:lnTo>
                        <a:pt x="0" y="330"/>
                      </a:lnTo>
                      <a:lnTo>
                        <a:pt x="36" y="282"/>
                      </a:lnTo>
                      <a:lnTo>
                        <a:pt x="36" y="150"/>
                      </a:lnTo>
                      <a:lnTo>
                        <a:pt x="84" y="120"/>
                      </a:lnTo>
                      <a:lnTo>
                        <a:pt x="132" y="72"/>
                      </a:lnTo>
                      <a:lnTo>
                        <a:pt x="150" y="42"/>
                      </a:lnTo>
                      <a:lnTo>
                        <a:pt x="192"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74" name="Freeform 215"/>
                <p:cNvSpPr>
                  <a:spLocks noEditPoints="1"/>
                </p:cNvSpPr>
                <p:nvPr/>
              </p:nvSpPr>
              <p:spPr bwMode="auto">
                <a:xfrm>
                  <a:off x="2687" y="798"/>
                  <a:ext cx="1794" cy="1710"/>
                </a:xfrm>
                <a:custGeom>
                  <a:avLst/>
                  <a:gdLst>
                    <a:gd name="T0" fmla="*/ 258 w 1794"/>
                    <a:gd name="T1" fmla="*/ 1710 h 1710"/>
                    <a:gd name="T2" fmla="*/ 258 w 1794"/>
                    <a:gd name="T3" fmla="*/ 1710 h 1710"/>
                    <a:gd name="T4" fmla="*/ 1476 w 1794"/>
                    <a:gd name="T5" fmla="*/ 42 h 1710"/>
                    <a:gd name="T6" fmla="*/ 1542 w 1794"/>
                    <a:gd name="T7" fmla="*/ 108 h 1710"/>
                    <a:gd name="T8" fmla="*/ 1578 w 1794"/>
                    <a:gd name="T9" fmla="*/ 144 h 1710"/>
                    <a:gd name="T10" fmla="*/ 1602 w 1794"/>
                    <a:gd name="T11" fmla="*/ 174 h 1710"/>
                    <a:gd name="T12" fmla="*/ 1614 w 1794"/>
                    <a:gd name="T13" fmla="*/ 240 h 1710"/>
                    <a:gd name="T14" fmla="*/ 1626 w 1794"/>
                    <a:gd name="T15" fmla="*/ 342 h 1710"/>
                    <a:gd name="T16" fmla="*/ 1668 w 1794"/>
                    <a:gd name="T17" fmla="*/ 456 h 1710"/>
                    <a:gd name="T18" fmla="*/ 1674 w 1794"/>
                    <a:gd name="T19" fmla="*/ 528 h 1710"/>
                    <a:gd name="T20" fmla="*/ 1686 w 1794"/>
                    <a:gd name="T21" fmla="*/ 552 h 1710"/>
                    <a:gd name="T22" fmla="*/ 1722 w 1794"/>
                    <a:gd name="T23" fmla="*/ 570 h 1710"/>
                    <a:gd name="T24" fmla="*/ 1764 w 1794"/>
                    <a:gd name="T25" fmla="*/ 588 h 1710"/>
                    <a:gd name="T26" fmla="*/ 1794 w 1794"/>
                    <a:gd name="T27" fmla="*/ 612 h 1710"/>
                    <a:gd name="T28" fmla="*/ 1740 w 1794"/>
                    <a:gd name="T29" fmla="*/ 684 h 1710"/>
                    <a:gd name="T30" fmla="*/ 1644 w 1794"/>
                    <a:gd name="T31" fmla="*/ 762 h 1710"/>
                    <a:gd name="T32" fmla="*/ 1608 w 1794"/>
                    <a:gd name="T33" fmla="*/ 942 h 1710"/>
                    <a:gd name="T34" fmla="*/ 1584 w 1794"/>
                    <a:gd name="T35" fmla="*/ 1200 h 1710"/>
                    <a:gd name="T36" fmla="*/ 1494 w 1794"/>
                    <a:gd name="T37" fmla="*/ 1308 h 1710"/>
                    <a:gd name="T38" fmla="*/ 1452 w 1794"/>
                    <a:gd name="T39" fmla="*/ 1452 h 1710"/>
                    <a:gd name="T40" fmla="*/ 1386 w 1794"/>
                    <a:gd name="T41" fmla="*/ 1596 h 1710"/>
                    <a:gd name="T42" fmla="*/ 1308 w 1794"/>
                    <a:gd name="T43" fmla="*/ 1608 h 1710"/>
                    <a:gd name="T44" fmla="*/ 1308 w 1794"/>
                    <a:gd name="T45" fmla="*/ 1482 h 1710"/>
                    <a:gd name="T46" fmla="*/ 1236 w 1794"/>
                    <a:gd name="T47" fmla="*/ 1368 h 1710"/>
                    <a:gd name="T48" fmla="*/ 1218 w 1794"/>
                    <a:gd name="T49" fmla="*/ 1242 h 1710"/>
                    <a:gd name="T50" fmla="*/ 1176 w 1794"/>
                    <a:gd name="T51" fmla="*/ 1290 h 1710"/>
                    <a:gd name="T52" fmla="*/ 1128 w 1794"/>
                    <a:gd name="T53" fmla="*/ 1356 h 1710"/>
                    <a:gd name="T54" fmla="*/ 1056 w 1794"/>
                    <a:gd name="T55" fmla="*/ 1560 h 1710"/>
                    <a:gd name="T56" fmla="*/ 900 w 1794"/>
                    <a:gd name="T57" fmla="*/ 1602 h 1710"/>
                    <a:gd name="T58" fmla="*/ 744 w 1794"/>
                    <a:gd name="T59" fmla="*/ 1602 h 1710"/>
                    <a:gd name="T60" fmla="*/ 660 w 1794"/>
                    <a:gd name="T61" fmla="*/ 1578 h 1710"/>
                    <a:gd name="T62" fmla="*/ 618 w 1794"/>
                    <a:gd name="T63" fmla="*/ 1608 h 1710"/>
                    <a:gd name="T64" fmla="*/ 504 w 1794"/>
                    <a:gd name="T65" fmla="*/ 1584 h 1710"/>
                    <a:gd name="T66" fmla="*/ 348 w 1794"/>
                    <a:gd name="T67" fmla="*/ 1500 h 1710"/>
                    <a:gd name="T68" fmla="*/ 330 w 1794"/>
                    <a:gd name="T69" fmla="*/ 1572 h 1710"/>
                    <a:gd name="T70" fmla="*/ 312 w 1794"/>
                    <a:gd name="T71" fmla="*/ 1656 h 1710"/>
                    <a:gd name="T72" fmla="*/ 258 w 1794"/>
                    <a:gd name="T73" fmla="*/ 1710 h 1710"/>
                    <a:gd name="T74" fmla="*/ 210 w 1794"/>
                    <a:gd name="T75" fmla="*/ 1626 h 1710"/>
                    <a:gd name="T76" fmla="*/ 192 w 1794"/>
                    <a:gd name="T77" fmla="*/ 1536 h 1710"/>
                    <a:gd name="T78" fmla="*/ 96 w 1794"/>
                    <a:gd name="T79" fmla="*/ 1464 h 1710"/>
                    <a:gd name="T80" fmla="*/ 90 w 1794"/>
                    <a:gd name="T81" fmla="*/ 1374 h 1710"/>
                    <a:gd name="T82" fmla="*/ 48 w 1794"/>
                    <a:gd name="T83" fmla="*/ 1260 h 1710"/>
                    <a:gd name="T84" fmla="*/ 18 w 1794"/>
                    <a:gd name="T85" fmla="*/ 1176 h 1710"/>
                    <a:gd name="T86" fmla="*/ 30 w 1794"/>
                    <a:gd name="T87" fmla="*/ 1080 h 1710"/>
                    <a:gd name="T88" fmla="*/ 96 w 1794"/>
                    <a:gd name="T89" fmla="*/ 996 h 1710"/>
                    <a:gd name="T90" fmla="*/ 186 w 1794"/>
                    <a:gd name="T91" fmla="*/ 930 h 1710"/>
                    <a:gd name="T92" fmla="*/ 186 w 1794"/>
                    <a:gd name="T93" fmla="*/ 780 h 1710"/>
                    <a:gd name="T94" fmla="*/ 180 w 1794"/>
                    <a:gd name="T95" fmla="*/ 546 h 1710"/>
                    <a:gd name="T96" fmla="*/ 168 w 1794"/>
                    <a:gd name="T97" fmla="*/ 450 h 1710"/>
                    <a:gd name="T98" fmla="*/ 288 w 1794"/>
                    <a:gd name="T99" fmla="*/ 168 h 1710"/>
                    <a:gd name="T100" fmla="*/ 1182 w 1794"/>
                    <a:gd name="T101" fmla="*/ 150 h 1710"/>
                    <a:gd name="T102" fmla="*/ 1272 w 1794"/>
                    <a:gd name="T103" fmla="*/ 198 h 1710"/>
                    <a:gd name="T104" fmla="*/ 1332 w 1794"/>
                    <a:gd name="T105" fmla="*/ 84 h 1710"/>
                    <a:gd name="T106" fmla="*/ 1446 w 1794"/>
                    <a:gd name="T107" fmla="*/ 0 h 1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94" h="1710">
                      <a:moveTo>
                        <a:pt x="258" y="1710"/>
                      </a:moveTo>
                      <a:lnTo>
                        <a:pt x="258" y="1710"/>
                      </a:lnTo>
                      <a:lnTo>
                        <a:pt x="258" y="1710"/>
                      </a:lnTo>
                      <a:lnTo>
                        <a:pt x="258" y="1710"/>
                      </a:lnTo>
                      <a:close/>
                      <a:moveTo>
                        <a:pt x="1446" y="0"/>
                      </a:moveTo>
                      <a:lnTo>
                        <a:pt x="1476" y="42"/>
                      </a:lnTo>
                      <a:lnTo>
                        <a:pt x="1512" y="78"/>
                      </a:lnTo>
                      <a:lnTo>
                        <a:pt x="1542" y="108"/>
                      </a:lnTo>
                      <a:lnTo>
                        <a:pt x="1560" y="132"/>
                      </a:lnTo>
                      <a:lnTo>
                        <a:pt x="1578" y="144"/>
                      </a:lnTo>
                      <a:lnTo>
                        <a:pt x="1596" y="156"/>
                      </a:lnTo>
                      <a:lnTo>
                        <a:pt x="1602" y="174"/>
                      </a:lnTo>
                      <a:lnTo>
                        <a:pt x="1608" y="192"/>
                      </a:lnTo>
                      <a:lnTo>
                        <a:pt x="1614" y="240"/>
                      </a:lnTo>
                      <a:lnTo>
                        <a:pt x="1614" y="294"/>
                      </a:lnTo>
                      <a:lnTo>
                        <a:pt x="1626" y="342"/>
                      </a:lnTo>
                      <a:lnTo>
                        <a:pt x="1650" y="396"/>
                      </a:lnTo>
                      <a:lnTo>
                        <a:pt x="1668" y="456"/>
                      </a:lnTo>
                      <a:lnTo>
                        <a:pt x="1674" y="510"/>
                      </a:lnTo>
                      <a:lnTo>
                        <a:pt x="1674" y="528"/>
                      </a:lnTo>
                      <a:lnTo>
                        <a:pt x="1680" y="540"/>
                      </a:lnTo>
                      <a:lnTo>
                        <a:pt x="1686" y="552"/>
                      </a:lnTo>
                      <a:lnTo>
                        <a:pt x="1704" y="558"/>
                      </a:lnTo>
                      <a:lnTo>
                        <a:pt x="1722" y="570"/>
                      </a:lnTo>
                      <a:lnTo>
                        <a:pt x="1746" y="576"/>
                      </a:lnTo>
                      <a:lnTo>
                        <a:pt x="1764" y="588"/>
                      </a:lnTo>
                      <a:lnTo>
                        <a:pt x="1782" y="600"/>
                      </a:lnTo>
                      <a:lnTo>
                        <a:pt x="1794" y="612"/>
                      </a:lnTo>
                      <a:lnTo>
                        <a:pt x="1752" y="654"/>
                      </a:lnTo>
                      <a:lnTo>
                        <a:pt x="1740" y="684"/>
                      </a:lnTo>
                      <a:lnTo>
                        <a:pt x="1692" y="732"/>
                      </a:lnTo>
                      <a:lnTo>
                        <a:pt x="1644" y="762"/>
                      </a:lnTo>
                      <a:lnTo>
                        <a:pt x="1644" y="894"/>
                      </a:lnTo>
                      <a:lnTo>
                        <a:pt x="1608" y="942"/>
                      </a:lnTo>
                      <a:lnTo>
                        <a:pt x="1608" y="1134"/>
                      </a:lnTo>
                      <a:lnTo>
                        <a:pt x="1584" y="1200"/>
                      </a:lnTo>
                      <a:lnTo>
                        <a:pt x="1542" y="1248"/>
                      </a:lnTo>
                      <a:lnTo>
                        <a:pt x="1494" y="1308"/>
                      </a:lnTo>
                      <a:lnTo>
                        <a:pt x="1470" y="1374"/>
                      </a:lnTo>
                      <a:lnTo>
                        <a:pt x="1452" y="1452"/>
                      </a:lnTo>
                      <a:lnTo>
                        <a:pt x="1398" y="1482"/>
                      </a:lnTo>
                      <a:lnTo>
                        <a:pt x="1386" y="1596"/>
                      </a:lnTo>
                      <a:lnTo>
                        <a:pt x="1380" y="1602"/>
                      </a:lnTo>
                      <a:lnTo>
                        <a:pt x="1308" y="1608"/>
                      </a:lnTo>
                      <a:lnTo>
                        <a:pt x="1320" y="1530"/>
                      </a:lnTo>
                      <a:lnTo>
                        <a:pt x="1308" y="1482"/>
                      </a:lnTo>
                      <a:lnTo>
                        <a:pt x="1260" y="1440"/>
                      </a:lnTo>
                      <a:lnTo>
                        <a:pt x="1236" y="1368"/>
                      </a:lnTo>
                      <a:lnTo>
                        <a:pt x="1236" y="1314"/>
                      </a:lnTo>
                      <a:lnTo>
                        <a:pt x="1218" y="1242"/>
                      </a:lnTo>
                      <a:lnTo>
                        <a:pt x="1170" y="1242"/>
                      </a:lnTo>
                      <a:lnTo>
                        <a:pt x="1176" y="1290"/>
                      </a:lnTo>
                      <a:lnTo>
                        <a:pt x="1116" y="1290"/>
                      </a:lnTo>
                      <a:lnTo>
                        <a:pt x="1128" y="1356"/>
                      </a:lnTo>
                      <a:lnTo>
                        <a:pt x="1110" y="1440"/>
                      </a:lnTo>
                      <a:lnTo>
                        <a:pt x="1056" y="1560"/>
                      </a:lnTo>
                      <a:lnTo>
                        <a:pt x="1002" y="1596"/>
                      </a:lnTo>
                      <a:lnTo>
                        <a:pt x="900" y="1602"/>
                      </a:lnTo>
                      <a:lnTo>
                        <a:pt x="804" y="1530"/>
                      </a:lnTo>
                      <a:lnTo>
                        <a:pt x="744" y="1602"/>
                      </a:lnTo>
                      <a:lnTo>
                        <a:pt x="696" y="1566"/>
                      </a:lnTo>
                      <a:lnTo>
                        <a:pt x="660" y="1578"/>
                      </a:lnTo>
                      <a:lnTo>
                        <a:pt x="648" y="1596"/>
                      </a:lnTo>
                      <a:lnTo>
                        <a:pt x="618" y="1608"/>
                      </a:lnTo>
                      <a:lnTo>
                        <a:pt x="540" y="1608"/>
                      </a:lnTo>
                      <a:lnTo>
                        <a:pt x="504" y="1584"/>
                      </a:lnTo>
                      <a:lnTo>
                        <a:pt x="456" y="1500"/>
                      </a:lnTo>
                      <a:lnTo>
                        <a:pt x="348" y="1500"/>
                      </a:lnTo>
                      <a:lnTo>
                        <a:pt x="348" y="1524"/>
                      </a:lnTo>
                      <a:lnTo>
                        <a:pt x="330" y="1572"/>
                      </a:lnTo>
                      <a:lnTo>
                        <a:pt x="324" y="1620"/>
                      </a:lnTo>
                      <a:lnTo>
                        <a:pt x="312" y="1656"/>
                      </a:lnTo>
                      <a:lnTo>
                        <a:pt x="294" y="1674"/>
                      </a:lnTo>
                      <a:lnTo>
                        <a:pt x="258" y="1710"/>
                      </a:lnTo>
                      <a:lnTo>
                        <a:pt x="204" y="1674"/>
                      </a:lnTo>
                      <a:lnTo>
                        <a:pt x="210" y="1626"/>
                      </a:lnTo>
                      <a:lnTo>
                        <a:pt x="240" y="1566"/>
                      </a:lnTo>
                      <a:lnTo>
                        <a:pt x="192" y="1536"/>
                      </a:lnTo>
                      <a:lnTo>
                        <a:pt x="144" y="1512"/>
                      </a:lnTo>
                      <a:lnTo>
                        <a:pt x="96" y="1464"/>
                      </a:lnTo>
                      <a:lnTo>
                        <a:pt x="114" y="1428"/>
                      </a:lnTo>
                      <a:lnTo>
                        <a:pt x="90" y="1374"/>
                      </a:lnTo>
                      <a:lnTo>
                        <a:pt x="60" y="1332"/>
                      </a:lnTo>
                      <a:lnTo>
                        <a:pt x="48" y="1260"/>
                      </a:lnTo>
                      <a:lnTo>
                        <a:pt x="0" y="1224"/>
                      </a:lnTo>
                      <a:lnTo>
                        <a:pt x="18" y="1176"/>
                      </a:lnTo>
                      <a:lnTo>
                        <a:pt x="18" y="1140"/>
                      </a:lnTo>
                      <a:lnTo>
                        <a:pt x="30" y="1080"/>
                      </a:lnTo>
                      <a:lnTo>
                        <a:pt x="60" y="1044"/>
                      </a:lnTo>
                      <a:lnTo>
                        <a:pt x="96" y="996"/>
                      </a:lnTo>
                      <a:lnTo>
                        <a:pt x="126" y="930"/>
                      </a:lnTo>
                      <a:lnTo>
                        <a:pt x="186" y="930"/>
                      </a:lnTo>
                      <a:lnTo>
                        <a:pt x="192" y="876"/>
                      </a:lnTo>
                      <a:lnTo>
                        <a:pt x="186" y="780"/>
                      </a:lnTo>
                      <a:lnTo>
                        <a:pt x="180" y="678"/>
                      </a:lnTo>
                      <a:lnTo>
                        <a:pt x="180" y="546"/>
                      </a:lnTo>
                      <a:lnTo>
                        <a:pt x="168" y="450"/>
                      </a:lnTo>
                      <a:lnTo>
                        <a:pt x="168" y="450"/>
                      </a:lnTo>
                      <a:lnTo>
                        <a:pt x="288" y="408"/>
                      </a:lnTo>
                      <a:lnTo>
                        <a:pt x="288" y="168"/>
                      </a:lnTo>
                      <a:lnTo>
                        <a:pt x="1146" y="150"/>
                      </a:lnTo>
                      <a:lnTo>
                        <a:pt x="1182" y="150"/>
                      </a:lnTo>
                      <a:lnTo>
                        <a:pt x="1230" y="198"/>
                      </a:lnTo>
                      <a:lnTo>
                        <a:pt x="1272" y="198"/>
                      </a:lnTo>
                      <a:lnTo>
                        <a:pt x="1296" y="138"/>
                      </a:lnTo>
                      <a:lnTo>
                        <a:pt x="1332" y="84"/>
                      </a:lnTo>
                      <a:lnTo>
                        <a:pt x="1368" y="54"/>
                      </a:lnTo>
                      <a:lnTo>
                        <a:pt x="1446"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75" name="Freeform 216"/>
                <p:cNvSpPr>
                  <a:spLocks/>
                </p:cNvSpPr>
                <p:nvPr/>
              </p:nvSpPr>
              <p:spPr bwMode="auto">
                <a:xfrm>
                  <a:off x="4901" y="2004"/>
                  <a:ext cx="168" cy="258"/>
                </a:xfrm>
                <a:custGeom>
                  <a:avLst/>
                  <a:gdLst>
                    <a:gd name="T0" fmla="*/ 96 w 168"/>
                    <a:gd name="T1" fmla="*/ 0 h 258"/>
                    <a:gd name="T2" fmla="*/ 126 w 168"/>
                    <a:gd name="T3" fmla="*/ 6 h 258"/>
                    <a:gd name="T4" fmla="*/ 162 w 168"/>
                    <a:gd name="T5" fmla="*/ 30 h 258"/>
                    <a:gd name="T6" fmla="*/ 168 w 168"/>
                    <a:gd name="T7" fmla="*/ 72 h 258"/>
                    <a:gd name="T8" fmla="*/ 144 w 168"/>
                    <a:gd name="T9" fmla="*/ 114 h 258"/>
                    <a:gd name="T10" fmla="*/ 126 w 168"/>
                    <a:gd name="T11" fmla="*/ 126 h 258"/>
                    <a:gd name="T12" fmla="*/ 120 w 168"/>
                    <a:gd name="T13" fmla="*/ 144 h 258"/>
                    <a:gd name="T14" fmla="*/ 120 w 168"/>
                    <a:gd name="T15" fmla="*/ 150 h 258"/>
                    <a:gd name="T16" fmla="*/ 120 w 168"/>
                    <a:gd name="T17" fmla="*/ 162 h 258"/>
                    <a:gd name="T18" fmla="*/ 126 w 168"/>
                    <a:gd name="T19" fmla="*/ 168 h 258"/>
                    <a:gd name="T20" fmla="*/ 132 w 168"/>
                    <a:gd name="T21" fmla="*/ 180 h 258"/>
                    <a:gd name="T22" fmla="*/ 138 w 168"/>
                    <a:gd name="T23" fmla="*/ 186 h 258"/>
                    <a:gd name="T24" fmla="*/ 150 w 168"/>
                    <a:gd name="T25" fmla="*/ 198 h 258"/>
                    <a:gd name="T26" fmla="*/ 156 w 168"/>
                    <a:gd name="T27" fmla="*/ 204 h 258"/>
                    <a:gd name="T28" fmla="*/ 126 w 168"/>
                    <a:gd name="T29" fmla="*/ 258 h 258"/>
                    <a:gd name="T30" fmla="*/ 90 w 168"/>
                    <a:gd name="T31" fmla="*/ 246 h 258"/>
                    <a:gd name="T32" fmla="*/ 36 w 168"/>
                    <a:gd name="T33" fmla="*/ 246 h 258"/>
                    <a:gd name="T34" fmla="*/ 0 w 168"/>
                    <a:gd name="T35" fmla="*/ 204 h 258"/>
                    <a:gd name="T36" fmla="*/ 0 w 168"/>
                    <a:gd name="T37" fmla="*/ 126 h 258"/>
                    <a:gd name="T38" fmla="*/ 36 w 168"/>
                    <a:gd name="T39" fmla="*/ 72 h 258"/>
                    <a:gd name="T40" fmla="*/ 36 w 168"/>
                    <a:gd name="T41" fmla="*/ 72 h 258"/>
                    <a:gd name="T42" fmla="*/ 96 w 168"/>
                    <a:gd name="T43"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8" h="258">
                      <a:moveTo>
                        <a:pt x="96" y="0"/>
                      </a:moveTo>
                      <a:lnTo>
                        <a:pt x="126" y="6"/>
                      </a:lnTo>
                      <a:lnTo>
                        <a:pt x="162" y="30"/>
                      </a:lnTo>
                      <a:lnTo>
                        <a:pt x="168" y="72"/>
                      </a:lnTo>
                      <a:lnTo>
                        <a:pt x="144" y="114"/>
                      </a:lnTo>
                      <a:lnTo>
                        <a:pt x="126" y="126"/>
                      </a:lnTo>
                      <a:lnTo>
                        <a:pt x="120" y="144"/>
                      </a:lnTo>
                      <a:lnTo>
                        <a:pt x="120" y="150"/>
                      </a:lnTo>
                      <a:lnTo>
                        <a:pt x="120" y="162"/>
                      </a:lnTo>
                      <a:lnTo>
                        <a:pt x="126" y="168"/>
                      </a:lnTo>
                      <a:lnTo>
                        <a:pt x="132" y="180"/>
                      </a:lnTo>
                      <a:lnTo>
                        <a:pt x="138" y="186"/>
                      </a:lnTo>
                      <a:lnTo>
                        <a:pt x="150" y="198"/>
                      </a:lnTo>
                      <a:lnTo>
                        <a:pt x="156" y="204"/>
                      </a:lnTo>
                      <a:lnTo>
                        <a:pt x="126" y="258"/>
                      </a:lnTo>
                      <a:lnTo>
                        <a:pt x="90" y="246"/>
                      </a:lnTo>
                      <a:lnTo>
                        <a:pt x="36" y="246"/>
                      </a:lnTo>
                      <a:lnTo>
                        <a:pt x="0" y="204"/>
                      </a:lnTo>
                      <a:lnTo>
                        <a:pt x="0" y="126"/>
                      </a:lnTo>
                      <a:lnTo>
                        <a:pt x="36" y="72"/>
                      </a:lnTo>
                      <a:lnTo>
                        <a:pt x="36" y="72"/>
                      </a:lnTo>
                      <a:lnTo>
                        <a:pt x="96"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76" name="Freeform 217"/>
                <p:cNvSpPr>
                  <a:spLocks/>
                </p:cNvSpPr>
                <p:nvPr/>
              </p:nvSpPr>
              <p:spPr bwMode="auto">
                <a:xfrm>
                  <a:off x="3947" y="1824"/>
                  <a:ext cx="1650" cy="1302"/>
                </a:xfrm>
                <a:custGeom>
                  <a:avLst/>
                  <a:gdLst>
                    <a:gd name="T0" fmla="*/ 498 w 1650"/>
                    <a:gd name="T1" fmla="*/ 0 h 1302"/>
                    <a:gd name="T2" fmla="*/ 570 w 1650"/>
                    <a:gd name="T3" fmla="*/ 18 h 1302"/>
                    <a:gd name="T4" fmla="*/ 618 w 1650"/>
                    <a:gd name="T5" fmla="*/ 0 h 1302"/>
                    <a:gd name="T6" fmla="*/ 678 w 1650"/>
                    <a:gd name="T7" fmla="*/ 42 h 1302"/>
                    <a:gd name="T8" fmla="*/ 720 w 1650"/>
                    <a:gd name="T9" fmla="*/ 96 h 1302"/>
                    <a:gd name="T10" fmla="*/ 792 w 1650"/>
                    <a:gd name="T11" fmla="*/ 108 h 1302"/>
                    <a:gd name="T12" fmla="*/ 852 w 1650"/>
                    <a:gd name="T13" fmla="*/ 162 h 1302"/>
                    <a:gd name="T14" fmla="*/ 900 w 1650"/>
                    <a:gd name="T15" fmla="*/ 204 h 1302"/>
                    <a:gd name="T16" fmla="*/ 948 w 1650"/>
                    <a:gd name="T17" fmla="*/ 222 h 1302"/>
                    <a:gd name="T18" fmla="*/ 990 w 1650"/>
                    <a:gd name="T19" fmla="*/ 252 h 1302"/>
                    <a:gd name="T20" fmla="*/ 990 w 1650"/>
                    <a:gd name="T21" fmla="*/ 252 h 1302"/>
                    <a:gd name="T22" fmla="*/ 954 w 1650"/>
                    <a:gd name="T23" fmla="*/ 306 h 1302"/>
                    <a:gd name="T24" fmla="*/ 954 w 1650"/>
                    <a:gd name="T25" fmla="*/ 384 h 1302"/>
                    <a:gd name="T26" fmla="*/ 990 w 1650"/>
                    <a:gd name="T27" fmla="*/ 426 h 1302"/>
                    <a:gd name="T28" fmla="*/ 1044 w 1650"/>
                    <a:gd name="T29" fmla="*/ 426 h 1302"/>
                    <a:gd name="T30" fmla="*/ 1080 w 1650"/>
                    <a:gd name="T31" fmla="*/ 438 h 1302"/>
                    <a:gd name="T32" fmla="*/ 1080 w 1650"/>
                    <a:gd name="T33" fmla="*/ 444 h 1302"/>
                    <a:gd name="T34" fmla="*/ 1134 w 1650"/>
                    <a:gd name="T35" fmla="*/ 528 h 1302"/>
                    <a:gd name="T36" fmla="*/ 1200 w 1650"/>
                    <a:gd name="T37" fmla="*/ 612 h 1302"/>
                    <a:gd name="T38" fmla="*/ 1314 w 1650"/>
                    <a:gd name="T39" fmla="*/ 654 h 1302"/>
                    <a:gd name="T40" fmla="*/ 1458 w 1650"/>
                    <a:gd name="T41" fmla="*/ 720 h 1302"/>
                    <a:gd name="T42" fmla="*/ 1512 w 1650"/>
                    <a:gd name="T43" fmla="*/ 744 h 1302"/>
                    <a:gd name="T44" fmla="*/ 1650 w 1650"/>
                    <a:gd name="T45" fmla="*/ 744 h 1302"/>
                    <a:gd name="T46" fmla="*/ 1554 w 1650"/>
                    <a:gd name="T47" fmla="*/ 846 h 1302"/>
                    <a:gd name="T48" fmla="*/ 1308 w 1650"/>
                    <a:gd name="T49" fmla="*/ 1116 h 1302"/>
                    <a:gd name="T50" fmla="*/ 1158 w 1650"/>
                    <a:gd name="T51" fmla="*/ 1146 h 1302"/>
                    <a:gd name="T52" fmla="*/ 1116 w 1650"/>
                    <a:gd name="T53" fmla="*/ 1212 h 1302"/>
                    <a:gd name="T54" fmla="*/ 1020 w 1650"/>
                    <a:gd name="T55" fmla="*/ 1242 h 1302"/>
                    <a:gd name="T56" fmla="*/ 918 w 1650"/>
                    <a:gd name="T57" fmla="*/ 1236 h 1302"/>
                    <a:gd name="T58" fmla="*/ 822 w 1650"/>
                    <a:gd name="T59" fmla="*/ 1242 h 1302"/>
                    <a:gd name="T60" fmla="*/ 744 w 1650"/>
                    <a:gd name="T61" fmla="*/ 1278 h 1302"/>
                    <a:gd name="T62" fmla="*/ 654 w 1650"/>
                    <a:gd name="T63" fmla="*/ 1302 h 1302"/>
                    <a:gd name="T64" fmla="*/ 576 w 1650"/>
                    <a:gd name="T65" fmla="*/ 1266 h 1302"/>
                    <a:gd name="T66" fmla="*/ 414 w 1650"/>
                    <a:gd name="T67" fmla="*/ 1140 h 1302"/>
                    <a:gd name="T68" fmla="*/ 306 w 1650"/>
                    <a:gd name="T69" fmla="*/ 1128 h 1302"/>
                    <a:gd name="T70" fmla="*/ 276 w 1650"/>
                    <a:gd name="T71" fmla="*/ 1056 h 1302"/>
                    <a:gd name="T72" fmla="*/ 216 w 1650"/>
                    <a:gd name="T73" fmla="*/ 1008 h 1302"/>
                    <a:gd name="T74" fmla="*/ 180 w 1650"/>
                    <a:gd name="T75" fmla="*/ 906 h 1302"/>
                    <a:gd name="T76" fmla="*/ 126 w 1650"/>
                    <a:gd name="T77" fmla="*/ 852 h 1302"/>
                    <a:gd name="T78" fmla="*/ 84 w 1650"/>
                    <a:gd name="T79" fmla="*/ 816 h 1302"/>
                    <a:gd name="T80" fmla="*/ 18 w 1650"/>
                    <a:gd name="T81" fmla="*/ 798 h 1302"/>
                    <a:gd name="T82" fmla="*/ 0 w 1650"/>
                    <a:gd name="T83" fmla="*/ 738 h 1302"/>
                    <a:gd name="T84" fmla="*/ 84 w 1650"/>
                    <a:gd name="T85" fmla="*/ 708 h 1302"/>
                    <a:gd name="T86" fmla="*/ 120 w 1650"/>
                    <a:gd name="T87" fmla="*/ 660 h 1302"/>
                    <a:gd name="T88" fmla="*/ 126 w 1650"/>
                    <a:gd name="T89" fmla="*/ 570 h 1302"/>
                    <a:gd name="T90" fmla="*/ 138 w 1650"/>
                    <a:gd name="T91" fmla="*/ 456 h 1302"/>
                    <a:gd name="T92" fmla="*/ 192 w 1650"/>
                    <a:gd name="T93" fmla="*/ 426 h 1302"/>
                    <a:gd name="T94" fmla="*/ 210 w 1650"/>
                    <a:gd name="T95" fmla="*/ 348 h 1302"/>
                    <a:gd name="T96" fmla="*/ 234 w 1650"/>
                    <a:gd name="T97" fmla="*/ 282 h 1302"/>
                    <a:gd name="T98" fmla="*/ 282 w 1650"/>
                    <a:gd name="T99" fmla="*/ 222 h 1302"/>
                    <a:gd name="T100" fmla="*/ 324 w 1650"/>
                    <a:gd name="T101" fmla="*/ 174 h 1302"/>
                    <a:gd name="T102" fmla="*/ 348 w 1650"/>
                    <a:gd name="T103" fmla="*/ 108 h 1302"/>
                    <a:gd name="T104" fmla="*/ 348 w 1650"/>
                    <a:gd name="T105" fmla="*/ 18 h 1302"/>
                    <a:gd name="T106" fmla="*/ 438 w 1650"/>
                    <a:gd name="T107" fmla="*/ 30 h 1302"/>
                    <a:gd name="T108" fmla="*/ 498 w 1650"/>
                    <a:gd name="T109" fmla="*/ 0 h 1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50" h="1302">
                      <a:moveTo>
                        <a:pt x="498" y="0"/>
                      </a:moveTo>
                      <a:lnTo>
                        <a:pt x="570" y="18"/>
                      </a:lnTo>
                      <a:lnTo>
                        <a:pt x="618" y="0"/>
                      </a:lnTo>
                      <a:lnTo>
                        <a:pt x="678" y="42"/>
                      </a:lnTo>
                      <a:lnTo>
                        <a:pt x="720" y="96"/>
                      </a:lnTo>
                      <a:lnTo>
                        <a:pt x="792" y="108"/>
                      </a:lnTo>
                      <a:lnTo>
                        <a:pt x="852" y="162"/>
                      </a:lnTo>
                      <a:lnTo>
                        <a:pt x="900" y="204"/>
                      </a:lnTo>
                      <a:lnTo>
                        <a:pt x="948" y="222"/>
                      </a:lnTo>
                      <a:lnTo>
                        <a:pt x="990" y="252"/>
                      </a:lnTo>
                      <a:lnTo>
                        <a:pt x="990" y="252"/>
                      </a:lnTo>
                      <a:lnTo>
                        <a:pt x="954" y="306"/>
                      </a:lnTo>
                      <a:lnTo>
                        <a:pt x="954" y="384"/>
                      </a:lnTo>
                      <a:lnTo>
                        <a:pt x="990" y="426"/>
                      </a:lnTo>
                      <a:lnTo>
                        <a:pt x="1044" y="426"/>
                      </a:lnTo>
                      <a:lnTo>
                        <a:pt x="1080" y="438"/>
                      </a:lnTo>
                      <a:lnTo>
                        <a:pt x="1080" y="444"/>
                      </a:lnTo>
                      <a:lnTo>
                        <a:pt x="1134" y="528"/>
                      </a:lnTo>
                      <a:lnTo>
                        <a:pt x="1200" y="612"/>
                      </a:lnTo>
                      <a:lnTo>
                        <a:pt x="1314" y="654"/>
                      </a:lnTo>
                      <a:lnTo>
                        <a:pt x="1458" y="720"/>
                      </a:lnTo>
                      <a:lnTo>
                        <a:pt x="1512" y="744"/>
                      </a:lnTo>
                      <a:lnTo>
                        <a:pt x="1650" y="744"/>
                      </a:lnTo>
                      <a:lnTo>
                        <a:pt x="1554" y="846"/>
                      </a:lnTo>
                      <a:lnTo>
                        <a:pt x="1308" y="1116"/>
                      </a:lnTo>
                      <a:lnTo>
                        <a:pt x="1158" y="1146"/>
                      </a:lnTo>
                      <a:lnTo>
                        <a:pt x="1116" y="1212"/>
                      </a:lnTo>
                      <a:lnTo>
                        <a:pt x="1020" y="1242"/>
                      </a:lnTo>
                      <a:lnTo>
                        <a:pt x="918" y="1236"/>
                      </a:lnTo>
                      <a:lnTo>
                        <a:pt x="822" y="1242"/>
                      </a:lnTo>
                      <a:lnTo>
                        <a:pt x="744" y="1278"/>
                      </a:lnTo>
                      <a:lnTo>
                        <a:pt x="654" y="1302"/>
                      </a:lnTo>
                      <a:lnTo>
                        <a:pt x="576" y="1266"/>
                      </a:lnTo>
                      <a:lnTo>
                        <a:pt x="414" y="1140"/>
                      </a:lnTo>
                      <a:lnTo>
                        <a:pt x="306" y="1128"/>
                      </a:lnTo>
                      <a:lnTo>
                        <a:pt x="276" y="1056"/>
                      </a:lnTo>
                      <a:lnTo>
                        <a:pt x="216" y="1008"/>
                      </a:lnTo>
                      <a:lnTo>
                        <a:pt x="180" y="906"/>
                      </a:lnTo>
                      <a:lnTo>
                        <a:pt x="126" y="852"/>
                      </a:lnTo>
                      <a:lnTo>
                        <a:pt x="84" y="816"/>
                      </a:lnTo>
                      <a:lnTo>
                        <a:pt x="18" y="798"/>
                      </a:lnTo>
                      <a:lnTo>
                        <a:pt x="0" y="738"/>
                      </a:lnTo>
                      <a:lnTo>
                        <a:pt x="84" y="708"/>
                      </a:lnTo>
                      <a:lnTo>
                        <a:pt x="120" y="660"/>
                      </a:lnTo>
                      <a:lnTo>
                        <a:pt x="126" y="570"/>
                      </a:lnTo>
                      <a:lnTo>
                        <a:pt x="138" y="456"/>
                      </a:lnTo>
                      <a:lnTo>
                        <a:pt x="192" y="426"/>
                      </a:lnTo>
                      <a:lnTo>
                        <a:pt x="210" y="348"/>
                      </a:lnTo>
                      <a:lnTo>
                        <a:pt x="234" y="282"/>
                      </a:lnTo>
                      <a:lnTo>
                        <a:pt x="282" y="222"/>
                      </a:lnTo>
                      <a:lnTo>
                        <a:pt x="324" y="174"/>
                      </a:lnTo>
                      <a:lnTo>
                        <a:pt x="348" y="108"/>
                      </a:lnTo>
                      <a:lnTo>
                        <a:pt x="348" y="18"/>
                      </a:lnTo>
                      <a:lnTo>
                        <a:pt x="438" y="30"/>
                      </a:lnTo>
                      <a:lnTo>
                        <a:pt x="498"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77" name="Freeform 218"/>
                <p:cNvSpPr>
                  <a:spLocks noEditPoints="1"/>
                </p:cNvSpPr>
                <p:nvPr/>
              </p:nvSpPr>
              <p:spPr bwMode="auto">
                <a:xfrm>
                  <a:off x="3533" y="3036"/>
                  <a:ext cx="654" cy="660"/>
                </a:xfrm>
                <a:custGeom>
                  <a:avLst/>
                  <a:gdLst>
                    <a:gd name="T0" fmla="*/ 150 w 654"/>
                    <a:gd name="T1" fmla="*/ 30 h 660"/>
                    <a:gd name="T2" fmla="*/ 150 w 654"/>
                    <a:gd name="T3" fmla="*/ 30 h 660"/>
                    <a:gd name="T4" fmla="*/ 144 w 654"/>
                    <a:gd name="T5" fmla="*/ 30 h 660"/>
                    <a:gd name="T6" fmla="*/ 150 w 654"/>
                    <a:gd name="T7" fmla="*/ 30 h 660"/>
                    <a:gd name="T8" fmla="*/ 522 w 654"/>
                    <a:gd name="T9" fmla="*/ 0 h 660"/>
                    <a:gd name="T10" fmla="*/ 516 w 654"/>
                    <a:gd name="T11" fmla="*/ 6 h 660"/>
                    <a:gd name="T12" fmla="*/ 618 w 654"/>
                    <a:gd name="T13" fmla="*/ 96 h 660"/>
                    <a:gd name="T14" fmla="*/ 654 w 654"/>
                    <a:gd name="T15" fmla="*/ 174 h 660"/>
                    <a:gd name="T16" fmla="*/ 654 w 654"/>
                    <a:gd name="T17" fmla="*/ 282 h 660"/>
                    <a:gd name="T18" fmla="*/ 600 w 654"/>
                    <a:gd name="T19" fmla="*/ 384 h 660"/>
                    <a:gd name="T20" fmla="*/ 546 w 654"/>
                    <a:gd name="T21" fmla="*/ 450 h 660"/>
                    <a:gd name="T22" fmla="*/ 474 w 654"/>
                    <a:gd name="T23" fmla="*/ 558 h 660"/>
                    <a:gd name="T24" fmla="*/ 372 w 654"/>
                    <a:gd name="T25" fmla="*/ 612 h 660"/>
                    <a:gd name="T26" fmla="*/ 312 w 654"/>
                    <a:gd name="T27" fmla="*/ 600 h 660"/>
                    <a:gd name="T28" fmla="*/ 234 w 654"/>
                    <a:gd name="T29" fmla="*/ 618 h 660"/>
                    <a:gd name="T30" fmla="*/ 180 w 654"/>
                    <a:gd name="T31" fmla="*/ 630 h 660"/>
                    <a:gd name="T32" fmla="*/ 138 w 654"/>
                    <a:gd name="T33" fmla="*/ 600 h 660"/>
                    <a:gd name="T34" fmla="*/ 78 w 654"/>
                    <a:gd name="T35" fmla="*/ 606 h 660"/>
                    <a:gd name="T36" fmla="*/ 42 w 654"/>
                    <a:gd name="T37" fmla="*/ 660 h 660"/>
                    <a:gd name="T38" fmla="*/ 0 w 654"/>
                    <a:gd name="T39" fmla="*/ 636 h 660"/>
                    <a:gd name="T40" fmla="*/ 30 w 654"/>
                    <a:gd name="T41" fmla="*/ 582 h 660"/>
                    <a:gd name="T42" fmla="*/ 30 w 654"/>
                    <a:gd name="T43" fmla="*/ 504 h 660"/>
                    <a:gd name="T44" fmla="*/ 60 w 654"/>
                    <a:gd name="T45" fmla="*/ 420 h 660"/>
                    <a:gd name="T46" fmla="*/ 96 w 654"/>
                    <a:gd name="T47" fmla="*/ 366 h 660"/>
                    <a:gd name="T48" fmla="*/ 198 w 654"/>
                    <a:gd name="T49" fmla="*/ 240 h 660"/>
                    <a:gd name="T50" fmla="*/ 216 w 654"/>
                    <a:gd name="T51" fmla="*/ 186 h 660"/>
                    <a:gd name="T52" fmla="*/ 186 w 654"/>
                    <a:gd name="T53" fmla="*/ 120 h 660"/>
                    <a:gd name="T54" fmla="*/ 150 w 654"/>
                    <a:gd name="T55" fmla="*/ 30 h 660"/>
                    <a:gd name="T56" fmla="*/ 216 w 654"/>
                    <a:gd name="T57" fmla="*/ 48 h 660"/>
                    <a:gd name="T58" fmla="*/ 294 w 654"/>
                    <a:gd name="T59" fmla="*/ 30 h 660"/>
                    <a:gd name="T60" fmla="*/ 360 w 654"/>
                    <a:gd name="T61" fmla="*/ 36 h 660"/>
                    <a:gd name="T62" fmla="*/ 450 w 654"/>
                    <a:gd name="T63" fmla="*/ 36 h 660"/>
                    <a:gd name="T64" fmla="*/ 522 w 654"/>
                    <a:gd name="T65" fmla="*/ 0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54" h="660">
                      <a:moveTo>
                        <a:pt x="150" y="30"/>
                      </a:moveTo>
                      <a:lnTo>
                        <a:pt x="150" y="30"/>
                      </a:lnTo>
                      <a:lnTo>
                        <a:pt x="144" y="30"/>
                      </a:lnTo>
                      <a:lnTo>
                        <a:pt x="150" y="30"/>
                      </a:lnTo>
                      <a:close/>
                      <a:moveTo>
                        <a:pt x="522" y="0"/>
                      </a:moveTo>
                      <a:lnTo>
                        <a:pt x="516" y="6"/>
                      </a:lnTo>
                      <a:lnTo>
                        <a:pt x="618" y="96"/>
                      </a:lnTo>
                      <a:lnTo>
                        <a:pt x="654" y="174"/>
                      </a:lnTo>
                      <a:lnTo>
                        <a:pt x="654" y="282"/>
                      </a:lnTo>
                      <a:lnTo>
                        <a:pt x="600" y="384"/>
                      </a:lnTo>
                      <a:lnTo>
                        <a:pt x="546" y="450"/>
                      </a:lnTo>
                      <a:lnTo>
                        <a:pt x="474" y="558"/>
                      </a:lnTo>
                      <a:lnTo>
                        <a:pt x="372" y="612"/>
                      </a:lnTo>
                      <a:lnTo>
                        <a:pt x="312" y="600"/>
                      </a:lnTo>
                      <a:lnTo>
                        <a:pt x="234" y="618"/>
                      </a:lnTo>
                      <a:lnTo>
                        <a:pt x="180" y="630"/>
                      </a:lnTo>
                      <a:lnTo>
                        <a:pt x="138" y="600"/>
                      </a:lnTo>
                      <a:lnTo>
                        <a:pt x="78" y="606"/>
                      </a:lnTo>
                      <a:lnTo>
                        <a:pt x="42" y="660"/>
                      </a:lnTo>
                      <a:lnTo>
                        <a:pt x="0" y="636"/>
                      </a:lnTo>
                      <a:lnTo>
                        <a:pt x="30" y="582"/>
                      </a:lnTo>
                      <a:lnTo>
                        <a:pt x="30" y="504"/>
                      </a:lnTo>
                      <a:lnTo>
                        <a:pt x="60" y="420"/>
                      </a:lnTo>
                      <a:lnTo>
                        <a:pt x="96" y="366"/>
                      </a:lnTo>
                      <a:lnTo>
                        <a:pt x="198" y="240"/>
                      </a:lnTo>
                      <a:lnTo>
                        <a:pt x="216" y="186"/>
                      </a:lnTo>
                      <a:lnTo>
                        <a:pt x="186" y="120"/>
                      </a:lnTo>
                      <a:lnTo>
                        <a:pt x="150" y="30"/>
                      </a:lnTo>
                      <a:lnTo>
                        <a:pt x="216" y="48"/>
                      </a:lnTo>
                      <a:lnTo>
                        <a:pt x="294" y="30"/>
                      </a:lnTo>
                      <a:lnTo>
                        <a:pt x="360" y="36"/>
                      </a:lnTo>
                      <a:lnTo>
                        <a:pt x="450" y="36"/>
                      </a:lnTo>
                      <a:lnTo>
                        <a:pt x="522"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78" name="Freeform 219"/>
                <p:cNvSpPr>
                  <a:spLocks/>
                </p:cNvSpPr>
                <p:nvPr/>
              </p:nvSpPr>
              <p:spPr bwMode="auto">
                <a:xfrm>
                  <a:off x="2945" y="2040"/>
                  <a:ext cx="1308" cy="1044"/>
                </a:xfrm>
                <a:custGeom>
                  <a:avLst/>
                  <a:gdLst>
                    <a:gd name="T0" fmla="*/ 960 w 1308"/>
                    <a:gd name="T1" fmla="*/ 0 h 1044"/>
                    <a:gd name="T2" fmla="*/ 978 w 1308"/>
                    <a:gd name="T3" fmla="*/ 126 h 1044"/>
                    <a:gd name="T4" fmla="*/ 1050 w 1308"/>
                    <a:gd name="T5" fmla="*/ 240 h 1044"/>
                    <a:gd name="T6" fmla="*/ 1050 w 1308"/>
                    <a:gd name="T7" fmla="*/ 366 h 1044"/>
                    <a:gd name="T8" fmla="*/ 1128 w 1308"/>
                    <a:gd name="T9" fmla="*/ 354 h 1044"/>
                    <a:gd name="T10" fmla="*/ 1086 w 1308"/>
                    <a:gd name="T11" fmla="*/ 492 h 1044"/>
                    <a:gd name="T12" fmla="*/ 1020 w 1308"/>
                    <a:gd name="T13" fmla="*/ 582 h 1044"/>
                    <a:gd name="T14" fmla="*/ 1128 w 1308"/>
                    <a:gd name="T15" fmla="*/ 636 h 1044"/>
                    <a:gd name="T16" fmla="*/ 1218 w 1308"/>
                    <a:gd name="T17" fmla="*/ 792 h 1044"/>
                    <a:gd name="T18" fmla="*/ 1308 w 1308"/>
                    <a:gd name="T19" fmla="*/ 912 h 1044"/>
                    <a:gd name="T20" fmla="*/ 1194 w 1308"/>
                    <a:gd name="T21" fmla="*/ 924 h 1044"/>
                    <a:gd name="T22" fmla="*/ 1110 w 1308"/>
                    <a:gd name="T23" fmla="*/ 996 h 1044"/>
                    <a:gd name="T24" fmla="*/ 948 w 1308"/>
                    <a:gd name="T25" fmla="*/ 1032 h 1044"/>
                    <a:gd name="T26" fmla="*/ 804 w 1308"/>
                    <a:gd name="T27" fmla="*/ 1044 h 1044"/>
                    <a:gd name="T28" fmla="*/ 738 w 1308"/>
                    <a:gd name="T29" fmla="*/ 1026 h 1044"/>
                    <a:gd name="T30" fmla="*/ 684 w 1308"/>
                    <a:gd name="T31" fmla="*/ 966 h 1044"/>
                    <a:gd name="T32" fmla="*/ 444 w 1308"/>
                    <a:gd name="T33" fmla="*/ 948 h 1044"/>
                    <a:gd name="T34" fmla="*/ 312 w 1308"/>
                    <a:gd name="T35" fmla="*/ 756 h 1044"/>
                    <a:gd name="T36" fmla="*/ 210 w 1308"/>
                    <a:gd name="T37" fmla="*/ 654 h 1044"/>
                    <a:gd name="T38" fmla="*/ 96 w 1308"/>
                    <a:gd name="T39" fmla="*/ 552 h 1044"/>
                    <a:gd name="T40" fmla="*/ 0 w 1308"/>
                    <a:gd name="T41" fmla="*/ 468 h 1044"/>
                    <a:gd name="T42" fmla="*/ 36 w 1308"/>
                    <a:gd name="T43" fmla="*/ 432 h 1044"/>
                    <a:gd name="T44" fmla="*/ 66 w 1308"/>
                    <a:gd name="T45" fmla="*/ 378 h 1044"/>
                    <a:gd name="T46" fmla="*/ 90 w 1308"/>
                    <a:gd name="T47" fmla="*/ 282 h 1044"/>
                    <a:gd name="T48" fmla="*/ 198 w 1308"/>
                    <a:gd name="T49" fmla="*/ 258 h 1044"/>
                    <a:gd name="T50" fmla="*/ 282 w 1308"/>
                    <a:gd name="T51" fmla="*/ 366 h 1044"/>
                    <a:gd name="T52" fmla="*/ 390 w 1308"/>
                    <a:gd name="T53" fmla="*/ 354 h 1044"/>
                    <a:gd name="T54" fmla="*/ 438 w 1308"/>
                    <a:gd name="T55" fmla="*/ 324 h 1044"/>
                    <a:gd name="T56" fmla="*/ 546 w 1308"/>
                    <a:gd name="T57" fmla="*/ 288 h 1044"/>
                    <a:gd name="T58" fmla="*/ 744 w 1308"/>
                    <a:gd name="T59" fmla="*/ 354 h 1044"/>
                    <a:gd name="T60" fmla="*/ 852 w 1308"/>
                    <a:gd name="T61" fmla="*/ 198 h 1044"/>
                    <a:gd name="T62" fmla="*/ 858 w 1308"/>
                    <a:gd name="T63" fmla="*/ 48 h 1044"/>
                    <a:gd name="T64" fmla="*/ 912 w 1308"/>
                    <a:gd name="T65" fmla="*/ 0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08" h="1044">
                      <a:moveTo>
                        <a:pt x="912" y="0"/>
                      </a:moveTo>
                      <a:lnTo>
                        <a:pt x="960" y="0"/>
                      </a:lnTo>
                      <a:lnTo>
                        <a:pt x="978" y="72"/>
                      </a:lnTo>
                      <a:lnTo>
                        <a:pt x="978" y="126"/>
                      </a:lnTo>
                      <a:lnTo>
                        <a:pt x="1002" y="198"/>
                      </a:lnTo>
                      <a:lnTo>
                        <a:pt x="1050" y="240"/>
                      </a:lnTo>
                      <a:lnTo>
                        <a:pt x="1062" y="288"/>
                      </a:lnTo>
                      <a:lnTo>
                        <a:pt x="1050" y="366"/>
                      </a:lnTo>
                      <a:lnTo>
                        <a:pt x="1122" y="360"/>
                      </a:lnTo>
                      <a:lnTo>
                        <a:pt x="1128" y="354"/>
                      </a:lnTo>
                      <a:lnTo>
                        <a:pt x="1122" y="444"/>
                      </a:lnTo>
                      <a:lnTo>
                        <a:pt x="1086" y="492"/>
                      </a:lnTo>
                      <a:lnTo>
                        <a:pt x="1002" y="522"/>
                      </a:lnTo>
                      <a:lnTo>
                        <a:pt x="1020" y="582"/>
                      </a:lnTo>
                      <a:lnTo>
                        <a:pt x="1086" y="600"/>
                      </a:lnTo>
                      <a:lnTo>
                        <a:pt x="1128" y="636"/>
                      </a:lnTo>
                      <a:lnTo>
                        <a:pt x="1182" y="690"/>
                      </a:lnTo>
                      <a:lnTo>
                        <a:pt x="1218" y="792"/>
                      </a:lnTo>
                      <a:lnTo>
                        <a:pt x="1278" y="840"/>
                      </a:lnTo>
                      <a:lnTo>
                        <a:pt x="1308" y="912"/>
                      </a:lnTo>
                      <a:lnTo>
                        <a:pt x="1272" y="924"/>
                      </a:lnTo>
                      <a:lnTo>
                        <a:pt x="1194" y="924"/>
                      </a:lnTo>
                      <a:lnTo>
                        <a:pt x="1128" y="942"/>
                      </a:lnTo>
                      <a:lnTo>
                        <a:pt x="1110" y="996"/>
                      </a:lnTo>
                      <a:lnTo>
                        <a:pt x="1038" y="1032"/>
                      </a:lnTo>
                      <a:lnTo>
                        <a:pt x="948" y="1032"/>
                      </a:lnTo>
                      <a:lnTo>
                        <a:pt x="882" y="1026"/>
                      </a:lnTo>
                      <a:lnTo>
                        <a:pt x="804" y="1044"/>
                      </a:lnTo>
                      <a:lnTo>
                        <a:pt x="732" y="1026"/>
                      </a:lnTo>
                      <a:lnTo>
                        <a:pt x="738" y="1026"/>
                      </a:lnTo>
                      <a:lnTo>
                        <a:pt x="720" y="990"/>
                      </a:lnTo>
                      <a:lnTo>
                        <a:pt x="684" y="966"/>
                      </a:lnTo>
                      <a:lnTo>
                        <a:pt x="570" y="960"/>
                      </a:lnTo>
                      <a:lnTo>
                        <a:pt x="444" y="948"/>
                      </a:lnTo>
                      <a:lnTo>
                        <a:pt x="372" y="876"/>
                      </a:lnTo>
                      <a:lnTo>
                        <a:pt x="312" y="756"/>
                      </a:lnTo>
                      <a:lnTo>
                        <a:pt x="258" y="726"/>
                      </a:lnTo>
                      <a:lnTo>
                        <a:pt x="210" y="654"/>
                      </a:lnTo>
                      <a:lnTo>
                        <a:pt x="162" y="606"/>
                      </a:lnTo>
                      <a:lnTo>
                        <a:pt x="96" y="552"/>
                      </a:lnTo>
                      <a:lnTo>
                        <a:pt x="36" y="516"/>
                      </a:lnTo>
                      <a:lnTo>
                        <a:pt x="0" y="468"/>
                      </a:lnTo>
                      <a:lnTo>
                        <a:pt x="0" y="468"/>
                      </a:lnTo>
                      <a:lnTo>
                        <a:pt x="36" y="432"/>
                      </a:lnTo>
                      <a:lnTo>
                        <a:pt x="54" y="414"/>
                      </a:lnTo>
                      <a:lnTo>
                        <a:pt x="66" y="378"/>
                      </a:lnTo>
                      <a:lnTo>
                        <a:pt x="72" y="330"/>
                      </a:lnTo>
                      <a:lnTo>
                        <a:pt x="90" y="282"/>
                      </a:lnTo>
                      <a:lnTo>
                        <a:pt x="90" y="258"/>
                      </a:lnTo>
                      <a:lnTo>
                        <a:pt x="198" y="258"/>
                      </a:lnTo>
                      <a:lnTo>
                        <a:pt x="246" y="342"/>
                      </a:lnTo>
                      <a:lnTo>
                        <a:pt x="282" y="366"/>
                      </a:lnTo>
                      <a:lnTo>
                        <a:pt x="360" y="366"/>
                      </a:lnTo>
                      <a:lnTo>
                        <a:pt x="390" y="354"/>
                      </a:lnTo>
                      <a:lnTo>
                        <a:pt x="402" y="336"/>
                      </a:lnTo>
                      <a:lnTo>
                        <a:pt x="438" y="324"/>
                      </a:lnTo>
                      <a:lnTo>
                        <a:pt x="486" y="360"/>
                      </a:lnTo>
                      <a:lnTo>
                        <a:pt x="546" y="288"/>
                      </a:lnTo>
                      <a:lnTo>
                        <a:pt x="642" y="360"/>
                      </a:lnTo>
                      <a:lnTo>
                        <a:pt x="744" y="354"/>
                      </a:lnTo>
                      <a:lnTo>
                        <a:pt x="798" y="318"/>
                      </a:lnTo>
                      <a:lnTo>
                        <a:pt x="852" y="198"/>
                      </a:lnTo>
                      <a:lnTo>
                        <a:pt x="870" y="114"/>
                      </a:lnTo>
                      <a:lnTo>
                        <a:pt x="858" y="48"/>
                      </a:lnTo>
                      <a:lnTo>
                        <a:pt x="918" y="48"/>
                      </a:lnTo>
                      <a:lnTo>
                        <a:pt x="912"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79" name="Freeform 220"/>
                <p:cNvSpPr>
                  <a:spLocks/>
                </p:cNvSpPr>
                <p:nvPr/>
              </p:nvSpPr>
              <p:spPr bwMode="auto">
                <a:xfrm>
                  <a:off x="4817" y="2112"/>
                  <a:ext cx="1140" cy="1608"/>
                </a:xfrm>
                <a:custGeom>
                  <a:avLst/>
                  <a:gdLst>
                    <a:gd name="T0" fmla="*/ 1128 w 1140"/>
                    <a:gd name="T1" fmla="*/ 6 h 1608"/>
                    <a:gd name="T2" fmla="*/ 1134 w 1140"/>
                    <a:gd name="T3" fmla="*/ 48 h 1608"/>
                    <a:gd name="T4" fmla="*/ 1122 w 1140"/>
                    <a:gd name="T5" fmla="*/ 108 h 1608"/>
                    <a:gd name="T6" fmla="*/ 1122 w 1140"/>
                    <a:gd name="T7" fmla="*/ 138 h 1608"/>
                    <a:gd name="T8" fmla="*/ 1128 w 1140"/>
                    <a:gd name="T9" fmla="*/ 156 h 1608"/>
                    <a:gd name="T10" fmla="*/ 1128 w 1140"/>
                    <a:gd name="T11" fmla="*/ 168 h 1608"/>
                    <a:gd name="T12" fmla="*/ 1110 w 1140"/>
                    <a:gd name="T13" fmla="*/ 180 h 1608"/>
                    <a:gd name="T14" fmla="*/ 1098 w 1140"/>
                    <a:gd name="T15" fmla="*/ 210 h 1608"/>
                    <a:gd name="T16" fmla="*/ 1092 w 1140"/>
                    <a:gd name="T17" fmla="*/ 264 h 1608"/>
                    <a:gd name="T18" fmla="*/ 1056 w 1140"/>
                    <a:gd name="T19" fmla="*/ 366 h 1608"/>
                    <a:gd name="T20" fmla="*/ 1014 w 1140"/>
                    <a:gd name="T21" fmla="*/ 444 h 1608"/>
                    <a:gd name="T22" fmla="*/ 984 w 1140"/>
                    <a:gd name="T23" fmla="*/ 504 h 1608"/>
                    <a:gd name="T24" fmla="*/ 972 w 1140"/>
                    <a:gd name="T25" fmla="*/ 594 h 1608"/>
                    <a:gd name="T26" fmla="*/ 942 w 1140"/>
                    <a:gd name="T27" fmla="*/ 672 h 1608"/>
                    <a:gd name="T28" fmla="*/ 876 w 1140"/>
                    <a:gd name="T29" fmla="*/ 780 h 1608"/>
                    <a:gd name="T30" fmla="*/ 750 w 1140"/>
                    <a:gd name="T31" fmla="*/ 936 h 1608"/>
                    <a:gd name="T32" fmla="*/ 612 w 1140"/>
                    <a:gd name="T33" fmla="*/ 1086 h 1608"/>
                    <a:gd name="T34" fmla="*/ 522 w 1140"/>
                    <a:gd name="T35" fmla="*/ 1176 h 1608"/>
                    <a:gd name="T36" fmla="*/ 402 w 1140"/>
                    <a:gd name="T37" fmla="*/ 1272 h 1608"/>
                    <a:gd name="T38" fmla="*/ 288 w 1140"/>
                    <a:gd name="T39" fmla="*/ 1374 h 1608"/>
                    <a:gd name="T40" fmla="*/ 216 w 1140"/>
                    <a:gd name="T41" fmla="*/ 1434 h 1608"/>
                    <a:gd name="T42" fmla="*/ 180 w 1140"/>
                    <a:gd name="T43" fmla="*/ 1500 h 1608"/>
                    <a:gd name="T44" fmla="*/ 132 w 1140"/>
                    <a:gd name="T45" fmla="*/ 1566 h 1608"/>
                    <a:gd name="T46" fmla="*/ 96 w 1140"/>
                    <a:gd name="T47" fmla="*/ 1608 h 1608"/>
                    <a:gd name="T48" fmla="*/ 12 w 1140"/>
                    <a:gd name="T49" fmla="*/ 1098 h 1608"/>
                    <a:gd name="T50" fmla="*/ 150 w 1140"/>
                    <a:gd name="T51" fmla="*/ 954 h 1608"/>
                    <a:gd name="T52" fmla="*/ 288 w 1140"/>
                    <a:gd name="T53" fmla="*/ 858 h 1608"/>
                    <a:gd name="T54" fmla="*/ 684 w 1140"/>
                    <a:gd name="T55" fmla="*/ 558 h 1608"/>
                    <a:gd name="T56" fmla="*/ 642 w 1140"/>
                    <a:gd name="T57" fmla="*/ 456 h 1608"/>
                    <a:gd name="T58" fmla="*/ 444 w 1140"/>
                    <a:gd name="T59" fmla="*/ 366 h 1608"/>
                    <a:gd name="T60" fmla="*/ 264 w 1140"/>
                    <a:gd name="T61" fmla="*/ 240 h 1608"/>
                    <a:gd name="T62" fmla="*/ 210 w 1140"/>
                    <a:gd name="T63" fmla="*/ 150 h 1608"/>
                    <a:gd name="T64" fmla="*/ 276 w 1140"/>
                    <a:gd name="T65" fmla="*/ 132 h 1608"/>
                    <a:gd name="T66" fmla="*/ 378 w 1140"/>
                    <a:gd name="T67" fmla="*/ 204 h 1608"/>
                    <a:gd name="T68" fmla="*/ 438 w 1140"/>
                    <a:gd name="T69" fmla="*/ 210 h 1608"/>
                    <a:gd name="T70" fmla="*/ 486 w 1140"/>
                    <a:gd name="T71" fmla="*/ 174 h 1608"/>
                    <a:gd name="T72" fmla="*/ 570 w 1140"/>
                    <a:gd name="T73" fmla="*/ 144 h 1608"/>
                    <a:gd name="T74" fmla="*/ 642 w 1140"/>
                    <a:gd name="T75" fmla="*/ 138 h 1608"/>
                    <a:gd name="T76" fmla="*/ 666 w 1140"/>
                    <a:gd name="T77" fmla="*/ 132 h 1608"/>
                    <a:gd name="T78" fmla="*/ 678 w 1140"/>
                    <a:gd name="T79" fmla="*/ 126 h 1608"/>
                    <a:gd name="T80" fmla="*/ 696 w 1140"/>
                    <a:gd name="T81" fmla="*/ 114 h 1608"/>
                    <a:gd name="T82" fmla="*/ 744 w 1140"/>
                    <a:gd name="T83" fmla="*/ 78 h 1608"/>
                    <a:gd name="T84" fmla="*/ 822 w 1140"/>
                    <a:gd name="T85" fmla="*/ 78 h 1608"/>
                    <a:gd name="T86" fmla="*/ 912 w 1140"/>
                    <a:gd name="T87" fmla="*/ 60 h 1608"/>
                    <a:gd name="T88" fmla="*/ 1008 w 1140"/>
                    <a:gd name="T89" fmla="*/ 30 h 1608"/>
                    <a:gd name="T90" fmla="*/ 1056 w 1140"/>
                    <a:gd name="T91" fmla="*/ 12 h 1608"/>
                    <a:gd name="T92" fmla="*/ 1104 w 1140"/>
                    <a:gd name="T93" fmla="*/ 0 h 1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40" h="1608">
                      <a:moveTo>
                        <a:pt x="1104" y="0"/>
                      </a:moveTo>
                      <a:lnTo>
                        <a:pt x="1128" y="6"/>
                      </a:lnTo>
                      <a:lnTo>
                        <a:pt x="1140" y="24"/>
                      </a:lnTo>
                      <a:lnTo>
                        <a:pt x="1134" y="48"/>
                      </a:lnTo>
                      <a:lnTo>
                        <a:pt x="1128" y="78"/>
                      </a:lnTo>
                      <a:lnTo>
                        <a:pt x="1122" y="108"/>
                      </a:lnTo>
                      <a:lnTo>
                        <a:pt x="1116" y="126"/>
                      </a:lnTo>
                      <a:lnTo>
                        <a:pt x="1122" y="138"/>
                      </a:lnTo>
                      <a:lnTo>
                        <a:pt x="1122" y="150"/>
                      </a:lnTo>
                      <a:lnTo>
                        <a:pt x="1128" y="156"/>
                      </a:lnTo>
                      <a:lnTo>
                        <a:pt x="1128" y="162"/>
                      </a:lnTo>
                      <a:lnTo>
                        <a:pt x="1128" y="168"/>
                      </a:lnTo>
                      <a:lnTo>
                        <a:pt x="1122" y="174"/>
                      </a:lnTo>
                      <a:lnTo>
                        <a:pt x="1110" y="180"/>
                      </a:lnTo>
                      <a:lnTo>
                        <a:pt x="1104" y="192"/>
                      </a:lnTo>
                      <a:lnTo>
                        <a:pt x="1098" y="210"/>
                      </a:lnTo>
                      <a:lnTo>
                        <a:pt x="1098" y="234"/>
                      </a:lnTo>
                      <a:lnTo>
                        <a:pt x="1092" y="264"/>
                      </a:lnTo>
                      <a:lnTo>
                        <a:pt x="1080" y="312"/>
                      </a:lnTo>
                      <a:lnTo>
                        <a:pt x="1056" y="366"/>
                      </a:lnTo>
                      <a:lnTo>
                        <a:pt x="1032" y="414"/>
                      </a:lnTo>
                      <a:lnTo>
                        <a:pt x="1014" y="444"/>
                      </a:lnTo>
                      <a:lnTo>
                        <a:pt x="990" y="468"/>
                      </a:lnTo>
                      <a:lnTo>
                        <a:pt x="984" y="504"/>
                      </a:lnTo>
                      <a:lnTo>
                        <a:pt x="978" y="552"/>
                      </a:lnTo>
                      <a:lnTo>
                        <a:pt x="972" y="594"/>
                      </a:lnTo>
                      <a:lnTo>
                        <a:pt x="966" y="630"/>
                      </a:lnTo>
                      <a:lnTo>
                        <a:pt x="942" y="672"/>
                      </a:lnTo>
                      <a:lnTo>
                        <a:pt x="912" y="720"/>
                      </a:lnTo>
                      <a:lnTo>
                        <a:pt x="876" y="780"/>
                      </a:lnTo>
                      <a:lnTo>
                        <a:pt x="816" y="858"/>
                      </a:lnTo>
                      <a:lnTo>
                        <a:pt x="750" y="936"/>
                      </a:lnTo>
                      <a:lnTo>
                        <a:pt x="678" y="1020"/>
                      </a:lnTo>
                      <a:lnTo>
                        <a:pt x="612" y="1086"/>
                      </a:lnTo>
                      <a:lnTo>
                        <a:pt x="564" y="1140"/>
                      </a:lnTo>
                      <a:lnTo>
                        <a:pt x="522" y="1176"/>
                      </a:lnTo>
                      <a:lnTo>
                        <a:pt x="468" y="1218"/>
                      </a:lnTo>
                      <a:lnTo>
                        <a:pt x="402" y="1272"/>
                      </a:lnTo>
                      <a:lnTo>
                        <a:pt x="342" y="1326"/>
                      </a:lnTo>
                      <a:lnTo>
                        <a:pt x="288" y="1374"/>
                      </a:lnTo>
                      <a:lnTo>
                        <a:pt x="240" y="1410"/>
                      </a:lnTo>
                      <a:lnTo>
                        <a:pt x="216" y="1434"/>
                      </a:lnTo>
                      <a:lnTo>
                        <a:pt x="198" y="1470"/>
                      </a:lnTo>
                      <a:lnTo>
                        <a:pt x="180" y="1500"/>
                      </a:lnTo>
                      <a:lnTo>
                        <a:pt x="156" y="1536"/>
                      </a:lnTo>
                      <a:lnTo>
                        <a:pt x="132" y="1566"/>
                      </a:lnTo>
                      <a:lnTo>
                        <a:pt x="114" y="1590"/>
                      </a:lnTo>
                      <a:lnTo>
                        <a:pt x="96" y="1608"/>
                      </a:lnTo>
                      <a:lnTo>
                        <a:pt x="0" y="1482"/>
                      </a:lnTo>
                      <a:lnTo>
                        <a:pt x="12" y="1098"/>
                      </a:lnTo>
                      <a:lnTo>
                        <a:pt x="96" y="1044"/>
                      </a:lnTo>
                      <a:lnTo>
                        <a:pt x="150" y="954"/>
                      </a:lnTo>
                      <a:lnTo>
                        <a:pt x="246" y="924"/>
                      </a:lnTo>
                      <a:lnTo>
                        <a:pt x="288" y="858"/>
                      </a:lnTo>
                      <a:lnTo>
                        <a:pt x="438" y="828"/>
                      </a:lnTo>
                      <a:lnTo>
                        <a:pt x="684" y="558"/>
                      </a:lnTo>
                      <a:lnTo>
                        <a:pt x="780" y="456"/>
                      </a:lnTo>
                      <a:lnTo>
                        <a:pt x="642" y="456"/>
                      </a:lnTo>
                      <a:lnTo>
                        <a:pt x="588" y="432"/>
                      </a:lnTo>
                      <a:lnTo>
                        <a:pt x="444" y="366"/>
                      </a:lnTo>
                      <a:lnTo>
                        <a:pt x="330" y="324"/>
                      </a:lnTo>
                      <a:lnTo>
                        <a:pt x="264" y="240"/>
                      </a:lnTo>
                      <a:lnTo>
                        <a:pt x="210" y="156"/>
                      </a:lnTo>
                      <a:lnTo>
                        <a:pt x="210" y="150"/>
                      </a:lnTo>
                      <a:lnTo>
                        <a:pt x="240" y="96"/>
                      </a:lnTo>
                      <a:lnTo>
                        <a:pt x="276" y="132"/>
                      </a:lnTo>
                      <a:lnTo>
                        <a:pt x="324" y="168"/>
                      </a:lnTo>
                      <a:lnTo>
                        <a:pt x="378" y="204"/>
                      </a:lnTo>
                      <a:lnTo>
                        <a:pt x="414" y="216"/>
                      </a:lnTo>
                      <a:lnTo>
                        <a:pt x="438" y="210"/>
                      </a:lnTo>
                      <a:lnTo>
                        <a:pt x="462" y="192"/>
                      </a:lnTo>
                      <a:lnTo>
                        <a:pt x="486" y="174"/>
                      </a:lnTo>
                      <a:lnTo>
                        <a:pt x="528" y="156"/>
                      </a:lnTo>
                      <a:lnTo>
                        <a:pt x="570" y="144"/>
                      </a:lnTo>
                      <a:lnTo>
                        <a:pt x="624" y="138"/>
                      </a:lnTo>
                      <a:lnTo>
                        <a:pt x="642" y="138"/>
                      </a:lnTo>
                      <a:lnTo>
                        <a:pt x="654" y="132"/>
                      </a:lnTo>
                      <a:lnTo>
                        <a:pt x="666" y="132"/>
                      </a:lnTo>
                      <a:lnTo>
                        <a:pt x="672" y="132"/>
                      </a:lnTo>
                      <a:lnTo>
                        <a:pt x="678" y="126"/>
                      </a:lnTo>
                      <a:lnTo>
                        <a:pt x="684" y="120"/>
                      </a:lnTo>
                      <a:lnTo>
                        <a:pt x="696" y="114"/>
                      </a:lnTo>
                      <a:lnTo>
                        <a:pt x="708" y="96"/>
                      </a:lnTo>
                      <a:lnTo>
                        <a:pt x="744" y="78"/>
                      </a:lnTo>
                      <a:lnTo>
                        <a:pt x="780" y="72"/>
                      </a:lnTo>
                      <a:lnTo>
                        <a:pt x="822" y="78"/>
                      </a:lnTo>
                      <a:lnTo>
                        <a:pt x="864" y="72"/>
                      </a:lnTo>
                      <a:lnTo>
                        <a:pt x="912" y="60"/>
                      </a:lnTo>
                      <a:lnTo>
                        <a:pt x="960" y="42"/>
                      </a:lnTo>
                      <a:lnTo>
                        <a:pt x="1008" y="30"/>
                      </a:lnTo>
                      <a:lnTo>
                        <a:pt x="1038" y="24"/>
                      </a:lnTo>
                      <a:lnTo>
                        <a:pt x="1056" y="12"/>
                      </a:lnTo>
                      <a:lnTo>
                        <a:pt x="1074" y="0"/>
                      </a:lnTo>
                      <a:lnTo>
                        <a:pt x="1104"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80" name="Freeform 221"/>
                <p:cNvSpPr>
                  <a:spLocks/>
                </p:cNvSpPr>
                <p:nvPr/>
              </p:nvSpPr>
              <p:spPr bwMode="auto">
                <a:xfrm>
                  <a:off x="4007" y="2952"/>
                  <a:ext cx="960" cy="1080"/>
                </a:xfrm>
                <a:custGeom>
                  <a:avLst/>
                  <a:gdLst>
                    <a:gd name="T0" fmla="*/ 246 w 960"/>
                    <a:gd name="T1" fmla="*/ 0 h 1080"/>
                    <a:gd name="T2" fmla="*/ 354 w 960"/>
                    <a:gd name="T3" fmla="*/ 12 h 1080"/>
                    <a:gd name="T4" fmla="*/ 516 w 960"/>
                    <a:gd name="T5" fmla="*/ 138 h 1080"/>
                    <a:gd name="T6" fmla="*/ 594 w 960"/>
                    <a:gd name="T7" fmla="*/ 174 h 1080"/>
                    <a:gd name="T8" fmla="*/ 684 w 960"/>
                    <a:gd name="T9" fmla="*/ 150 h 1080"/>
                    <a:gd name="T10" fmla="*/ 762 w 960"/>
                    <a:gd name="T11" fmla="*/ 114 h 1080"/>
                    <a:gd name="T12" fmla="*/ 858 w 960"/>
                    <a:gd name="T13" fmla="*/ 108 h 1080"/>
                    <a:gd name="T14" fmla="*/ 960 w 960"/>
                    <a:gd name="T15" fmla="*/ 114 h 1080"/>
                    <a:gd name="T16" fmla="*/ 906 w 960"/>
                    <a:gd name="T17" fmla="*/ 204 h 1080"/>
                    <a:gd name="T18" fmla="*/ 822 w 960"/>
                    <a:gd name="T19" fmla="*/ 258 h 1080"/>
                    <a:gd name="T20" fmla="*/ 810 w 960"/>
                    <a:gd name="T21" fmla="*/ 642 h 1080"/>
                    <a:gd name="T22" fmla="*/ 906 w 960"/>
                    <a:gd name="T23" fmla="*/ 768 h 1080"/>
                    <a:gd name="T24" fmla="*/ 894 w 960"/>
                    <a:gd name="T25" fmla="*/ 774 h 1080"/>
                    <a:gd name="T26" fmla="*/ 876 w 960"/>
                    <a:gd name="T27" fmla="*/ 774 h 1080"/>
                    <a:gd name="T28" fmla="*/ 858 w 960"/>
                    <a:gd name="T29" fmla="*/ 780 h 1080"/>
                    <a:gd name="T30" fmla="*/ 846 w 960"/>
                    <a:gd name="T31" fmla="*/ 780 h 1080"/>
                    <a:gd name="T32" fmla="*/ 834 w 960"/>
                    <a:gd name="T33" fmla="*/ 792 h 1080"/>
                    <a:gd name="T34" fmla="*/ 828 w 960"/>
                    <a:gd name="T35" fmla="*/ 804 h 1080"/>
                    <a:gd name="T36" fmla="*/ 822 w 960"/>
                    <a:gd name="T37" fmla="*/ 828 h 1080"/>
                    <a:gd name="T38" fmla="*/ 810 w 960"/>
                    <a:gd name="T39" fmla="*/ 840 h 1080"/>
                    <a:gd name="T40" fmla="*/ 804 w 960"/>
                    <a:gd name="T41" fmla="*/ 852 h 1080"/>
                    <a:gd name="T42" fmla="*/ 798 w 960"/>
                    <a:gd name="T43" fmla="*/ 858 h 1080"/>
                    <a:gd name="T44" fmla="*/ 786 w 960"/>
                    <a:gd name="T45" fmla="*/ 864 h 1080"/>
                    <a:gd name="T46" fmla="*/ 780 w 960"/>
                    <a:gd name="T47" fmla="*/ 870 h 1080"/>
                    <a:gd name="T48" fmla="*/ 774 w 960"/>
                    <a:gd name="T49" fmla="*/ 876 h 1080"/>
                    <a:gd name="T50" fmla="*/ 774 w 960"/>
                    <a:gd name="T51" fmla="*/ 888 h 1080"/>
                    <a:gd name="T52" fmla="*/ 774 w 960"/>
                    <a:gd name="T53" fmla="*/ 906 h 1080"/>
                    <a:gd name="T54" fmla="*/ 774 w 960"/>
                    <a:gd name="T55" fmla="*/ 918 h 1080"/>
                    <a:gd name="T56" fmla="*/ 768 w 960"/>
                    <a:gd name="T57" fmla="*/ 924 h 1080"/>
                    <a:gd name="T58" fmla="*/ 762 w 960"/>
                    <a:gd name="T59" fmla="*/ 924 h 1080"/>
                    <a:gd name="T60" fmla="*/ 750 w 960"/>
                    <a:gd name="T61" fmla="*/ 924 h 1080"/>
                    <a:gd name="T62" fmla="*/ 732 w 960"/>
                    <a:gd name="T63" fmla="*/ 930 h 1080"/>
                    <a:gd name="T64" fmla="*/ 726 w 960"/>
                    <a:gd name="T65" fmla="*/ 954 h 1080"/>
                    <a:gd name="T66" fmla="*/ 726 w 960"/>
                    <a:gd name="T67" fmla="*/ 990 h 1080"/>
                    <a:gd name="T68" fmla="*/ 720 w 960"/>
                    <a:gd name="T69" fmla="*/ 1026 h 1080"/>
                    <a:gd name="T70" fmla="*/ 714 w 960"/>
                    <a:gd name="T71" fmla="*/ 1044 h 1080"/>
                    <a:gd name="T72" fmla="*/ 708 w 960"/>
                    <a:gd name="T73" fmla="*/ 1056 h 1080"/>
                    <a:gd name="T74" fmla="*/ 696 w 960"/>
                    <a:gd name="T75" fmla="*/ 1068 h 1080"/>
                    <a:gd name="T76" fmla="*/ 684 w 960"/>
                    <a:gd name="T77" fmla="*/ 1080 h 1080"/>
                    <a:gd name="T78" fmla="*/ 594 w 960"/>
                    <a:gd name="T79" fmla="*/ 1050 h 1080"/>
                    <a:gd name="T80" fmla="*/ 504 w 960"/>
                    <a:gd name="T81" fmla="*/ 996 h 1080"/>
                    <a:gd name="T82" fmla="*/ 498 w 960"/>
                    <a:gd name="T83" fmla="*/ 924 h 1080"/>
                    <a:gd name="T84" fmla="*/ 312 w 960"/>
                    <a:gd name="T85" fmla="*/ 822 h 1080"/>
                    <a:gd name="T86" fmla="*/ 78 w 960"/>
                    <a:gd name="T87" fmla="*/ 684 h 1080"/>
                    <a:gd name="T88" fmla="*/ 0 w 960"/>
                    <a:gd name="T89" fmla="*/ 642 h 1080"/>
                    <a:gd name="T90" fmla="*/ 72 w 960"/>
                    <a:gd name="T91" fmla="*/ 534 h 1080"/>
                    <a:gd name="T92" fmla="*/ 126 w 960"/>
                    <a:gd name="T93" fmla="*/ 468 h 1080"/>
                    <a:gd name="T94" fmla="*/ 180 w 960"/>
                    <a:gd name="T95" fmla="*/ 366 h 1080"/>
                    <a:gd name="T96" fmla="*/ 180 w 960"/>
                    <a:gd name="T97" fmla="*/ 258 h 1080"/>
                    <a:gd name="T98" fmla="*/ 144 w 960"/>
                    <a:gd name="T99" fmla="*/ 180 h 1080"/>
                    <a:gd name="T100" fmla="*/ 42 w 960"/>
                    <a:gd name="T101" fmla="*/ 90 h 1080"/>
                    <a:gd name="T102" fmla="*/ 48 w 960"/>
                    <a:gd name="T103" fmla="*/ 84 h 1080"/>
                    <a:gd name="T104" fmla="*/ 66 w 960"/>
                    <a:gd name="T105" fmla="*/ 30 h 1080"/>
                    <a:gd name="T106" fmla="*/ 132 w 960"/>
                    <a:gd name="T107" fmla="*/ 12 h 1080"/>
                    <a:gd name="T108" fmla="*/ 210 w 960"/>
                    <a:gd name="T109" fmla="*/ 12 h 1080"/>
                    <a:gd name="T110" fmla="*/ 246 w 960"/>
                    <a:gd name="T111"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60" h="1080">
                      <a:moveTo>
                        <a:pt x="246" y="0"/>
                      </a:moveTo>
                      <a:lnTo>
                        <a:pt x="354" y="12"/>
                      </a:lnTo>
                      <a:lnTo>
                        <a:pt x="516" y="138"/>
                      </a:lnTo>
                      <a:lnTo>
                        <a:pt x="594" y="174"/>
                      </a:lnTo>
                      <a:lnTo>
                        <a:pt x="684" y="150"/>
                      </a:lnTo>
                      <a:lnTo>
                        <a:pt x="762" y="114"/>
                      </a:lnTo>
                      <a:lnTo>
                        <a:pt x="858" y="108"/>
                      </a:lnTo>
                      <a:lnTo>
                        <a:pt x="960" y="114"/>
                      </a:lnTo>
                      <a:lnTo>
                        <a:pt x="906" y="204"/>
                      </a:lnTo>
                      <a:lnTo>
                        <a:pt x="822" y="258"/>
                      </a:lnTo>
                      <a:lnTo>
                        <a:pt x="810" y="642"/>
                      </a:lnTo>
                      <a:lnTo>
                        <a:pt x="906" y="768"/>
                      </a:lnTo>
                      <a:lnTo>
                        <a:pt x="894" y="774"/>
                      </a:lnTo>
                      <a:lnTo>
                        <a:pt x="876" y="774"/>
                      </a:lnTo>
                      <a:lnTo>
                        <a:pt x="858" y="780"/>
                      </a:lnTo>
                      <a:lnTo>
                        <a:pt x="846" y="780"/>
                      </a:lnTo>
                      <a:lnTo>
                        <a:pt x="834" y="792"/>
                      </a:lnTo>
                      <a:lnTo>
                        <a:pt x="828" y="804"/>
                      </a:lnTo>
                      <a:lnTo>
                        <a:pt x="822" y="828"/>
                      </a:lnTo>
                      <a:lnTo>
                        <a:pt x="810" y="840"/>
                      </a:lnTo>
                      <a:lnTo>
                        <a:pt x="804" y="852"/>
                      </a:lnTo>
                      <a:lnTo>
                        <a:pt x="798" y="858"/>
                      </a:lnTo>
                      <a:lnTo>
                        <a:pt x="786" y="864"/>
                      </a:lnTo>
                      <a:lnTo>
                        <a:pt x="780" y="870"/>
                      </a:lnTo>
                      <a:lnTo>
                        <a:pt x="774" y="876"/>
                      </a:lnTo>
                      <a:lnTo>
                        <a:pt x="774" y="888"/>
                      </a:lnTo>
                      <a:lnTo>
                        <a:pt x="774" y="906"/>
                      </a:lnTo>
                      <a:lnTo>
                        <a:pt x="774" y="918"/>
                      </a:lnTo>
                      <a:lnTo>
                        <a:pt x="768" y="924"/>
                      </a:lnTo>
                      <a:lnTo>
                        <a:pt x="762" y="924"/>
                      </a:lnTo>
                      <a:lnTo>
                        <a:pt x="750" y="924"/>
                      </a:lnTo>
                      <a:lnTo>
                        <a:pt x="732" y="930"/>
                      </a:lnTo>
                      <a:lnTo>
                        <a:pt x="726" y="954"/>
                      </a:lnTo>
                      <a:lnTo>
                        <a:pt x="726" y="990"/>
                      </a:lnTo>
                      <a:lnTo>
                        <a:pt x="720" y="1026"/>
                      </a:lnTo>
                      <a:lnTo>
                        <a:pt x="714" y="1044"/>
                      </a:lnTo>
                      <a:lnTo>
                        <a:pt x="708" y="1056"/>
                      </a:lnTo>
                      <a:lnTo>
                        <a:pt x="696" y="1068"/>
                      </a:lnTo>
                      <a:lnTo>
                        <a:pt x="684" y="1080"/>
                      </a:lnTo>
                      <a:lnTo>
                        <a:pt x="594" y="1050"/>
                      </a:lnTo>
                      <a:lnTo>
                        <a:pt x="504" y="996"/>
                      </a:lnTo>
                      <a:lnTo>
                        <a:pt x="498" y="924"/>
                      </a:lnTo>
                      <a:lnTo>
                        <a:pt x="312" y="822"/>
                      </a:lnTo>
                      <a:lnTo>
                        <a:pt x="78" y="684"/>
                      </a:lnTo>
                      <a:lnTo>
                        <a:pt x="0" y="642"/>
                      </a:lnTo>
                      <a:lnTo>
                        <a:pt x="72" y="534"/>
                      </a:lnTo>
                      <a:lnTo>
                        <a:pt x="126" y="468"/>
                      </a:lnTo>
                      <a:lnTo>
                        <a:pt x="180" y="366"/>
                      </a:lnTo>
                      <a:lnTo>
                        <a:pt x="180" y="258"/>
                      </a:lnTo>
                      <a:lnTo>
                        <a:pt x="144" y="180"/>
                      </a:lnTo>
                      <a:lnTo>
                        <a:pt x="42" y="90"/>
                      </a:lnTo>
                      <a:lnTo>
                        <a:pt x="48" y="84"/>
                      </a:lnTo>
                      <a:lnTo>
                        <a:pt x="66" y="30"/>
                      </a:lnTo>
                      <a:lnTo>
                        <a:pt x="132" y="12"/>
                      </a:lnTo>
                      <a:lnTo>
                        <a:pt x="210" y="12"/>
                      </a:lnTo>
                      <a:lnTo>
                        <a:pt x="246"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81" name="Freeform 222"/>
                <p:cNvSpPr>
                  <a:spLocks noEditPoints="1"/>
                </p:cNvSpPr>
                <p:nvPr/>
              </p:nvSpPr>
              <p:spPr bwMode="auto">
                <a:xfrm>
                  <a:off x="1541" y="4080"/>
                  <a:ext cx="96" cy="96"/>
                </a:xfrm>
                <a:custGeom>
                  <a:avLst/>
                  <a:gdLst>
                    <a:gd name="T0" fmla="*/ 0 w 96"/>
                    <a:gd name="T1" fmla="*/ 12 h 96"/>
                    <a:gd name="T2" fmla="*/ 0 w 96"/>
                    <a:gd name="T3" fmla="*/ 12 h 96"/>
                    <a:gd name="T4" fmla="*/ 0 w 96"/>
                    <a:gd name="T5" fmla="*/ 12 h 96"/>
                    <a:gd name="T6" fmla="*/ 0 w 96"/>
                    <a:gd name="T7" fmla="*/ 12 h 96"/>
                    <a:gd name="T8" fmla="*/ 42 w 96"/>
                    <a:gd name="T9" fmla="*/ 0 h 96"/>
                    <a:gd name="T10" fmla="*/ 96 w 96"/>
                    <a:gd name="T11" fmla="*/ 18 h 96"/>
                    <a:gd name="T12" fmla="*/ 84 w 96"/>
                    <a:gd name="T13" fmla="*/ 66 h 96"/>
                    <a:gd name="T14" fmla="*/ 42 w 96"/>
                    <a:gd name="T15" fmla="*/ 96 h 96"/>
                    <a:gd name="T16" fmla="*/ 42 w 96"/>
                    <a:gd name="T17" fmla="*/ 96 h 96"/>
                    <a:gd name="T18" fmla="*/ 24 w 96"/>
                    <a:gd name="T19" fmla="*/ 72 h 96"/>
                    <a:gd name="T20" fmla="*/ 12 w 96"/>
                    <a:gd name="T21" fmla="*/ 48 h 96"/>
                    <a:gd name="T22" fmla="*/ 0 w 96"/>
                    <a:gd name="T23" fmla="*/ 12 h 96"/>
                    <a:gd name="T24" fmla="*/ 42 w 96"/>
                    <a:gd name="T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96">
                      <a:moveTo>
                        <a:pt x="0" y="12"/>
                      </a:moveTo>
                      <a:lnTo>
                        <a:pt x="0" y="12"/>
                      </a:lnTo>
                      <a:lnTo>
                        <a:pt x="0" y="12"/>
                      </a:lnTo>
                      <a:lnTo>
                        <a:pt x="0" y="12"/>
                      </a:lnTo>
                      <a:close/>
                      <a:moveTo>
                        <a:pt x="42" y="0"/>
                      </a:moveTo>
                      <a:lnTo>
                        <a:pt x="96" y="18"/>
                      </a:lnTo>
                      <a:lnTo>
                        <a:pt x="84" y="66"/>
                      </a:lnTo>
                      <a:lnTo>
                        <a:pt x="42" y="96"/>
                      </a:lnTo>
                      <a:lnTo>
                        <a:pt x="42" y="96"/>
                      </a:lnTo>
                      <a:lnTo>
                        <a:pt x="24" y="72"/>
                      </a:lnTo>
                      <a:lnTo>
                        <a:pt x="12" y="48"/>
                      </a:lnTo>
                      <a:lnTo>
                        <a:pt x="0" y="12"/>
                      </a:lnTo>
                      <a:lnTo>
                        <a:pt x="42"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82" name="Freeform 223"/>
                <p:cNvSpPr>
                  <a:spLocks noEditPoints="1"/>
                </p:cNvSpPr>
                <p:nvPr/>
              </p:nvSpPr>
              <p:spPr bwMode="auto">
                <a:xfrm>
                  <a:off x="1583" y="2916"/>
                  <a:ext cx="2166" cy="2142"/>
                </a:xfrm>
                <a:custGeom>
                  <a:avLst/>
                  <a:gdLst>
                    <a:gd name="T0" fmla="*/ 0 w 2166"/>
                    <a:gd name="T1" fmla="*/ 1260 h 2142"/>
                    <a:gd name="T2" fmla="*/ 1806 w 2166"/>
                    <a:gd name="T3" fmla="*/ 72 h 2142"/>
                    <a:gd name="T4" fmla="*/ 2082 w 2166"/>
                    <a:gd name="T5" fmla="*/ 114 h 2142"/>
                    <a:gd name="T6" fmla="*/ 2166 w 2166"/>
                    <a:gd name="T7" fmla="*/ 306 h 2142"/>
                    <a:gd name="T8" fmla="*/ 2010 w 2166"/>
                    <a:gd name="T9" fmla="*/ 540 h 2142"/>
                    <a:gd name="T10" fmla="*/ 1950 w 2166"/>
                    <a:gd name="T11" fmla="*/ 756 h 2142"/>
                    <a:gd name="T12" fmla="*/ 1926 w 2166"/>
                    <a:gd name="T13" fmla="*/ 942 h 2142"/>
                    <a:gd name="T14" fmla="*/ 1944 w 2166"/>
                    <a:gd name="T15" fmla="*/ 1182 h 2142"/>
                    <a:gd name="T16" fmla="*/ 2034 w 2166"/>
                    <a:gd name="T17" fmla="*/ 1434 h 2142"/>
                    <a:gd name="T18" fmla="*/ 2118 w 2166"/>
                    <a:gd name="T19" fmla="*/ 1608 h 2142"/>
                    <a:gd name="T20" fmla="*/ 1860 w 2166"/>
                    <a:gd name="T21" fmla="*/ 1620 h 2142"/>
                    <a:gd name="T22" fmla="*/ 1830 w 2166"/>
                    <a:gd name="T23" fmla="*/ 1788 h 2142"/>
                    <a:gd name="T24" fmla="*/ 1812 w 2166"/>
                    <a:gd name="T25" fmla="*/ 1824 h 2142"/>
                    <a:gd name="T26" fmla="*/ 1776 w 2166"/>
                    <a:gd name="T27" fmla="*/ 1884 h 2142"/>
                    <a:gd name="T28" fmla="*/ 1854 w 2166"/>
                    <a:gd name="T29" fmla="*/ 1998 h 2142"/>
                    <a:gd name="T30" fmla="*/ 1938 w 2166"/>
                    <a:gd name="T31" fmla="*/ 2004 h 2142"/>
                    <a:gd name="T32" fmla="*/ 1974 w 2166"/>
                    <a:gd name="T33" fmla="*/ 2004 h 2142"/>
                    <a:gd name="T34" fmla="*/ 1986 w 2166"/>
                    <a:gd name="T35" fmla="*/ 2142 h 2142"/>
                    <a:gd name="T36" fmla="*/ 1752 w 2166"/>
                    <a:gd name="T37" fmla="*/ 2016 h 2142"/>
                    <a:gd name="T38" fmla="*/ 1506 w 2166"/>
                    <a:gd name="T39" fmla="*/ 1956 h 2142"/>
                    <a:gd name="T40" fmla="*/ 1332 w 2166"/>
                    <a:gd name="T41" fmla="*/ 1848 h 2142"/>
                    <a:gd name="T42" fmla="*/ 1086 w 2166"/>
                    <a:gd name="T43" fmla="*/ 1686 h 2142"/>
                    <a:gd name="T44" fmla="*/ 1050 w 2166"/>
                    <a:gd name="T45" fmla="*/ 1470 h 2142"/>
                    <a:gd name="T46" fmla="*/ 858 w 2166"/>
                    <a:gd name="T47" fmla="*/ 1440 h 2142"/>
                    <a:gd name="T48" fmla="*/ 636 w 2166"/>
                    <a:gd name="T49" fmla="*/ 1518 h 2142"/>
                    <a:gd name="T50" fmla="*/ 498 w 2166"/>
                    <a:gd name="T51" fmla="*/ 1296 h 2142"/>
                    <a:gd name="T52" fmla="*/ 66 w 2166"/>
                    <a:gd name="T53" fmla="*/ 1284 h 2142"/>
                    <a:gd name="T54" fmla="*/ 12 w 2166"/>
                    <a:gd name="T55" fmla="*/ 1272 h 2142"/>
                    <a:gd name="T56" fmla="*/ 54 w 2166"/>
                    <a:gd name="T57" fmla="*/ 1182 h 2142"/>
                    <a:gd name="T58" fmla="*/ 96 w 2166"/>
                    <a:gd name="T59" fmla="*/ 1128 h 2142"/>
                    <a:gd name="T60" fmla="*/ 162 w 2166"/>
                    <a:gd name="T61" fmla="*/ 1170 h 2142"/>
                    <a:gd name="T62" fmla="*/ 186 w 2166"/>
                    <a:gd name="T63" fmla="*/ 1152 h 2142"/>
                    <a:gd name="T64" fmla="*/ 228 w 2166"/>
                    <a:gd name="T65" fmla="*/ 1146 h 2142"/>
                    <a:gd name="T66" fmla="*/ 306 w 2166"/>
                    <a:gd name="T67" fmla="*/ 1128 h 2142"/>
                    <a:gd name="T68" fmla="*/ 360 w 2166"/>
                    <a:gd name="T69" fmla="*/ 1074 h 2142"/>
                    <a:gd name="T70" fmla="*/ 408 w 2166"/>
                    <a:gd name="T71" fmla="*/ 1038 h 2142"/>
                    <a:gd name="T72" fmla="*/ 432 w 2166"/>
                    <a:gd name="T73" fmla="*/ 1008 h 2142"/>
                    <a:gd name="T74" fmla="*/ 432 w 2166"/>
                    <a:gd name="T75" fmla="*/ 942 h 2142"/>
                    <a:gd name="T76" fmla="*/ 456 w 2166"/>
                    <a:gd name="T77" fmla="*/ 906 h 2142"/>
                    <a:gd name="T78" fmla="*/ 486 w 2166"/>
                    <a:gd name="T79" fmla="*/ 864 h 2142"/>
                    <a:gd name="T80" fmla="*/ 540 w 2166"/>
                    <a:gd name="T81" fmla="*/ 738 h 2142"/>
                    <a:gd name="T82" fmla="*/ 630 w 2166"/>
                    <a:gd name="T83" fmla="*/ 660 h 2142"/>
                    <a:gd name="T84" fmla="*/ 660 w 2166"/>
                    <a:gd name="T85" fmla="*/ 498 h 2142"/>
                    <a:gd name="T86" fmla="*/ 684 w 2166"/>
                    <a:gd name="T87" fmla="*/ 372 h 2142"/>
                    <a:gd name="T88" fmla="*/ 720 w 2166"/>
                    <a:gd name="T89" fmla="*/ 288 h 2142"/>
                    <a:gd name="T90" fmla="*/ 720 w 2166"/>
                    <a:gd name="T91" fmla="*/ 216 h 2142"/>
                    <a:gd name="T92" fmla="*/ 708 w 2166"/>
                    <a:gd name="T93" fmla="*/ 126 h 2142"/>
                    <a:gd name="T94" fmla="*/ 756 w 2166"/>
                    <a:gd name="T95" fmla="*/ 102 h 2142"/>
                    <a:gd name="T96" fmla="*/ 786 w 2166"/>
                    <a:gd name="T97" fmla="*/ 78 h 2142"/>
                    <a:gd name="T98" fmla="*/ 810 w 2166"/>
                    <a:gd name="T99" fmla="*/ 30 h 2142"/>
                    <a:gd name="T100" fmla="*/ 894 w 2166"/>
                    <a:gd name="T101" fmla="*/ 60 h 2142"/>
                    <a:gd name="T102" fmla="*/ 942 w 2166"/>
                    <a:gd name="T103" fmla="*/ 102 h 2142"/>
                    <a:gd name="T104" fmla="*/ 1014 w 2166"/>
                    <a:gd name="T105" fmla="*/ 108 h 2142"/>
                    <a:gd name="T106" fmla="*/ 1074 w 2166"/>
                    <a:gd name="T107" fmla="*/ 132 h 2142"/>
                    <a:gd name="T108" fmla="*/ 1176 w 2166"/>
                    <a:gd name="T109" fmla="*/ 126 h 2142"/>
                    <a:gd name="T110" fmla="*/ 1428 w 2166"/>
                    <a:gd name="T111" fmla="*/ 30 h 2142"/>
                    <a:gd name="T112" fmla="*/ 1734 w 2166"/>
                    <a:gd name="T113" fmla="*/ 0 h 2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66" h="2142">
                      <a:moveTo>
                        <a:pt x="0" y="1260"/>
                      </a:moveTo>
                      <a:lnTo>
                        <a:pt x="0" y="1260"/>
                      </a:lnTo>
                      <a:lnTo>
                        <a:pt x="0" y="1260"/>
                      </a:lnTo>
                      <a:lnTo>
                        <a:pt x="0" y="1260"/>
                      </a:lnTo>
                      <a:close/>
                      <a:moveTo>
                        <a:pt x="1734" y="0"/>
                      </a:moveTo>
                      <a:lnTo>
                        <a:pt x="1806" y="72"/>
                      </a:lnTo>
                      <a:lnTo>
                        <a:pt x="1932" y="84"/>
                      </a:lnTo>
                      <a:lnTo>
                        <a:pt x="2046" y="90"/>
                      </a:lnTo>
                      <a:lnTo>
                        <a:pt x="2082" y="114"/>
                      </a:lnTo>
                      <a:lnTo>
                        <a:pt x="2100" y="150"/>
                      </a:lnTo>
                      <a:lnTo>
                        <a:pt x="2136" y="240"/>
                      </a:lnTo>
                      <a:lnTo>
                        <a:pt x="2166" y="306"/>
                      </a:lnTo>
                      <a:lnTo>
                        <a:pt x="2148" y="360"/>
                      </a:lnTo>
                      <a:lnTo>
                        <a:pt x="2046" y="486"/>
                      </a:lnTo>
                      <a:lnTo>
                        <a:pt x="2010" y="540"/>
                      </a:lnTo>
                      <a:lnTo>
                        <a:pt x="1980" y="624"/>
                      </a:lnTo>
                      <a:lnTo>
                        <a:pt x="1980" y="702"/>
                      </a:lnTo>
                      <a:lnTo>
                        <a:pt x="1950" y="756"/>
                      </a:lnTo>
                      <a:lnTo>
                        <a:pt x="1914" y="792"/>
                      </a:lnTo>
                      <a:lnTo>
                        <a:pt x="1908" y="876"/>
                      </a:lnTo>
                      <a:lnTo>
                        <a:pt x="1926" y="942"/>
                      </a:lnTo>
                      <a:lnTo>
                        <a:pt x="1950" y="996"/>
                      </a:lnTo>
                      <a:lnTo>
                        <a:pt x="1938" y="1104"/>
                      </a:lnTo>
                      <a:lnTo>
                        <a:pt x="1944" y="1182"/>
                      </a:lnTo>
                      <a:lnTo>
                        <a:pt x="1968" y="1278"/>
                      </a:lnTo>
                      <a:lnTo>
                        <a:pt x="1992" y="1350"/>
                      </a:lnTo>
                      <a:lnTo>
                        <a:pt x="2034" y="1434"/>
                      </a:lnTo>
                      <a:lnTo>
                        <a:pt x="2052" y="1518"/>
                      </a:lnTo>
                      <a:lnTo>
                        <a:pt x="2118" y="1578"/>
                      </a:lnTo>
                      <a:lnTo>
                        <a:pt x="2118" y="1608"/>
                      </a:lnTo>
                      <a:lnTo>
                        <a:pt x="2046" y="1584"/>
                      </a:lnTo>
                      <a:lnTo>
                        <a:pt x="1914" y="1584"/>
                      </a:lnTo>
                      <a:lnTo>
                        <a:pt x="1860" y="1620"/>
                      </a:lnTo>
                      <a:lnTo>
                        <a:pt x="1830" y="1680"/>
                      </a:lnTo>
                      <a:lnTo>
                        <a:pt x="1830" y="1782"/>
                      </a:lnTo>
                      <a:lnTo>
                        <a:pt x="1830" y="1788"/>
                      </a:lnTo>
                      <a:lnTo>
                        <a:pt x="1824" y="1794"/>
                      </a:lnTo>
                      <a:lnTo>
                        <a:pt x="1824" y="1806"/>
                      </a:lnTo>
                      <a:lnTo>
                        <a:pt x="1812" y="1824"/>
                      </a:lnTo>
                      <a:lnTo>
                        <a:pt x="1806" y="1836"/>
                      </a:lnTo>
                      <a:lnTo>
                        <a:pt x="1794" y="1854"/>
                      </a:lnTo>
                      <a:lnTo>
                        <a:pt x="1776" y="1884"/>
                      </a:lnTo>
                      <a:lnTo>
                        <a:pt x="1782" y="1926"/>
                      </a:lnTo>
                      <a:lnTo>
                        <a:pt x="1818" y="1968"/>
                      </a:lnTo>
                      <a:lnTo>
                        <a:pt x="1854" y="1998"/>
                      </a:lnTo>
                      <a:lnTo>
                        <a:pt x="1884" y="2016"/>
                      </a:lnTo>
                      <a:lnTo>
                        <a:pt x="1920" y="2010"/>
                      </a:lnTo>
                      <a:lnTo>
                        <a:pt x="1938" y="2004"/>
                      </a:lnTo>
                      <a:lnTo>
                        <a:pt x="1956" y="2004"/>
                      </a:lnTo>
                      <a:lnTo>
                        <a:pt x="1968" y="2004"/>
                      </a:lnTo>
                      <a:lnTo>
                        <a:pt x="1974" y="2004"/>
                      </a:lnTo>
                      <a:lnTo>
                        <a:pt x="1974" y="2004"/>
                      </a:lnTo>
                      <a:lnTo>
                        <a:pt x="1986" y="2010"/>
                      </a:lnTo>
                      <a:lnTo>
                        <a:pt x="1986" y="2142"/>
                      </a:lnTo>
                      <a:lnTo>
                        <a:pt x="1896" y="2142"/>
                      </a:lnTo>
                      <a:lnTo>
                        <a:pt x="1836" y="2100"/>
                      </a:lnTo>
                      <a:lnTo>
                        <a:pt x="1752" y="2016"/>
                      </a:lnTo>
                      <a:lnTo>
                        <a:pt x="1686" y="1992"/>
                      </a:lnTo>
                      <a:lnTo>
                        <a:pt x="1566" y="1992"/>
                      </a:lnTo>
                      <a:lnTo>
                        <a:pt x="1506" y="1956"/>
                      </a:lnTo>
                      <a:lnTo>
                        <a:pt x="1482" y="1902"/>
                      </a:lnTo>
                      <a:lnTo>
                        <a:pt x="1338" y="1902"/>
                      </a:lnTo>
                      <a:lnTo>
                        <a:pt x="1332" y="1848"/>
                      </a:lnTo>
                      <a:lnTo>
                        <a:pt x="1122" y="1848"/>
                      </a:lnTo>
                      <a:lnTo>
                        <a:pt x="1122" y="1734"/>
                      </a:lnTo>
                      <a:lnTo>
                        <a:pt x="1086" y="1686"/>
                      </a:lnTo>
                      <a:lnTo>
                        <a:pt x="1098" y="1626"/>
                      </a:lnTo>
                      <a:lnTo>
                        <a:pt x="1116" y="1578"/>
                      </a:lnTo>
                      <a:lnTo>
                        <a:pt x="1050" y="1470"/>
                      </a:lnTo>
                      <a:lnTo>
                        <a:pt x="990" y="1470"/>
                      </a:lnTo>
                      <a:lnTo>
                        <a:pt x="942" y="1428"/>
                      </a:lnTo>
                      <a:lnTo>
                        <a:pt x="858" y="1440"/>
                      </a:lnTo>
                      <a:lnTo>
                        <a:pt x="780" y="1512"/>
                      </a:lnTo>
                      <a:lnTo>
                        <a:pt x="696" y="1530"/>
                      </a:lnTo>
                      <a:lnTo>
                        <a:pt x="636" y="1518"/>
                      </a:lnTo>
                      <a:lnTo>
                        <a:pt x="564" y="1458"/>
                      </a:lnTo>
                      <a:lnTo>
                        <a:pt x="558" y="1368"/>
                      </a:lnTo>
                      <a:lnTo>
                        <a:pt x="498" y="1296"/>
                      </a:lnTo>
                      <a:lnTo>
                        <a:pt x="408" y="1284"/>
                      </a:lnTo>
                      <a:lnTo>
                        <a:pt x="78" y="1290"/>
                      </a:lnTo>
                      <a:lnTo>
                        <a:pt x="66" y="1284"/>
                      </a:lnTo>
                      <a:lnTo>
                        <a:pt x="54" y="1278"/>
                      </a:lnTo>
                      <a:lnTo>
                        <a:pt x="30" y="1278"/>
                      </a:lnTo>
                      <a:lnTo>
                        <a:pt x="12" y="1272"/>
                      </a:lnTo>
                      <a:lnTo>
                        <a:pt x="0" y="1260"/>
                      </a:lnTo>
                      <a:lnTo>
                        <a:pt x="42" y="1230"/>
                      </a:lnTo>
                      <a:lnTo>
                        <a:pt x="54" y="1182"/>
                      </a:lnTo>
                      <a:lnTo>
                        <a:pt x="54" y="1182"/>
                      </a:lnTo>
                      <a:lnTo>
                        <a:pt x="54" y="1140"/>
                      </a:lnTo>
                      <a:lnTo>
                        <a:pt x="96" y="1128"/>
                      </a:lnTo>
                      <a:lnTo>
                        <a:pt x="114" y="1170"/>
                      </a:lnTo>
                      <a:lnTo>
                        <a:pt x="162" y="1170"/>
                      </a:lnTo>
                      <a:lnTo>
                        <a:pt x="162" y="1170"/>
                      </a:lnTo>
                      <a:lnTo>
                        <a:pt x="168" y="1164"/>
                      </a:lnTo>
                      <a:lnTo>
                        <a:pt x="174" y="1158"/>
                      </a:lnTo>
                      <a:lnTo>
                        <a:pt x="186" y="1152"/>
                      </a:lnTo>
                      <a:lnTo>
                        <a:pt x="198" y="1146"/>
                      </a:lnTo>
                      <a:lnTo>
                        <a:pt x="210" y="1146"/>
                      </a:lnTo>
                      <a:lnTo>
                        <a:pt x="228" y="1146"/>
                      </a:lnTo>
                      <a:lnTo>
                        <a:pt x="258" y="1152"/>
                      </a:lnTo>
                      <a:lnTo>
                        <a:pt x="282" y="1146"/>
                      </a:lnTo>
                      <a:lnTo>
                        <a:pt x="306" y="1128"/>
                      </a:lnTo>
                      <a:lnTo>
                        <a:pt x="324" y="1104"/>
                      </a:lnTo>
                      <a:lnTo>
                        <a:pt x="342" y="1086"/>
                      </a:lnTo>
                      <a:lnTo>
                        <a:pt x="360" y="1074"/>
                      </a:lnTo>
                      <a:lnTo>
                        <a:pt x="384" y="1056"/>
                      </a:lnTo>
                      <a:lnTo>
                        <a:pt x="396" y="1050"/>
                      </a:lnTo>
                      <a:lnTo>
                        <a:pt x="408" y="1038"/>
                      </a:lnTo>
                      <a:lnTo>
                        <a:pt x="414" y="1032"/>
                      </a:lnTo>
                      <a:lnTo>
                        <a:pt x="426" y="1020"/>
                      </a:lnTo>
                      <a:lnTo>
                        <a:pt x="432" y="1008"/>
                      </a:lnTo>
                      <a:lnTo>
                        <a:pt x="432" y="984"/>
                      </a:lnTo>
                      <a:lnTo>
                        <a:pt x="432" y="960"/>
                      </a:lnTo>
                      <a:lnTo>
                        <a:pt x="432" y="942"/>
                      </a:lnTo>
                      <a:lnTo>
                        <a:pt x="438" y="930"/>
                      </a:lnTo>
                      <a:lnTo>
                        <a:pt x="444" y="918"/>
                      </a:lnTo>
                      <a:lnTo>
                        <a:pt x="456" y="906"/>
                      </a:lnTo>
                      <a:lnTo>
                        <a:pt x="474" y="894"/>
                      </a:lnTo>
                      <a:lnTo>
                        <a:pt x="480" y="882"/>
                      </a:lnTo>
                      <a:lnTo>
                        <a:pt x="486" y="864"/>
                      </a:lnTo>
                      <a:lnTo>
                        <a:pt x="492" y="840"/>
                      </a:lnTo>
                      <a:lnTo>
                        <a:pt x="498" y="792"/>
                      </a:lnTo>
                      <a:lnTo>
                        <a:pt x="540" y="738"/>
                      </a:lnTo>
                      <a:lnTo>
                        <a:pt x="570" y="714"/>
                      </a:lnTo>
                      <a:lnTo>
                        <a:pt x="606" y="690"/>
                      </a:lnTo>
                      <a:lnTo>
                        <a:pt x="630" y="660"/>
                      </a:lnTo>
                      <a:lnTo>
                        <a:pt x="648" y="624"/>
                      </a:lnTo>
                      <a:lnTo>
                        <a:pt x="654" y="564"/>
                      </a:lnTo>
                      <a:lnTo>
                        <a:pt x="660" y="498"/>
                      </a:lnTo>
                      <a:lnTo>
                        <a:pt x="666" y="438"/>
                      </a:lnTo>
                      <a:lnTo>
                        <a:pt x="672" y="402"/>
                      </a:lnTo>
                      <a:lnTo>
                        <a:pt x="684" y="372"/>
                      </a:lnTo>
                      <a:lnTo>
                        <a:pt x="702" y="348"/>
                      </a:lnTo>
                      <a:lnTo>
                        <a:pt x="714" y="318"/>
                      </a:lnTo>
                      <a:lnTo>
                        <a:pt x="720" y="288"/>
                      </a:lnTo>
                      <a:lnTo>
                        <a:pt x="720" y="270"/>
                      </a:lnTo>
                      <a:lnTo>
                        <a:pt x="726" y="252"/>
                      </a:lnTo>
                      <a:lnTo>
                        <a:pt x="720" y="216"/>
                      </a:lnTo>
                      <a:lnTo>
                        <a:pt x="714" y="186"/>
                      </a:lnTo>
                      <a:lnTo>
                        <a:pt x="708" y="150"/>
                      </a:lnTo>
                      <a:lnTo>
                        <a:pt x="708" y="126"/>
                      </a:lnTo>
                      <a:lnTo>
                        <a:pt x="714" y="108"/>
                      </a:lnTo>
                      <a:lnTo>
                        <a:pt x="738" y="102"/>
                      </a:lnTo>
                      <a:lnTo>
                        <a:pt x="756" y="102"/>
                      </a:lnTo>
                      <a:lnTo>
                        <a:pt x="768" y="96"/>
                      </a:lnTo>
                      <a:lnTo>
                        <a:pt x="780" y="90"/>
                      </a:lnTo>
                      <a:lnTo>
                        <a:pt x="786" y="78"/>
                      </a:lnTo>
                      <a:lnTo>
                        <a:pt x="786" y="60"/>
                      </a:lnTo>
                      <a:lnTo>
                        <a:pt x="792" y="48"/>
                      </a:lnTo>
                      <a:lnTo>
                        <a:pt x="810" y="30"/>
                      </a:lnTo>
                      <a:lnTo>
                        <a:pt x="840" y="30"/>
                      </a:lnTo>
                      <a:lnTo>
                        <a:pt x="870" y="36"/>
                      </a:lnTo>
                      <a:lnTo>
                        <a:pt x="894" y="60"/>
                      </a:lnTo>
                      <a:lnTo>
                        <a:pt x="906" y="84"/>
                      </a:lnTo>
                      <a:lnTo>
                        <a:pt x="924" y="96"/>
                      </a:lnTo>
                      <a:lnTo>
                        <a:pt x="942" y="102"/>
                      </a:lnTo>
                      <a:lnTo>
                        <a:pt x="966" y="108"/>
                      </a:lnTo>
                      <a:lnTo>
                        <a:pt x="990" y="108"/>
                      </a:lnTo>
                      <a:lnTo>
                        <a:pt x="1014" y="108"/>
                      </a:lnTo>
                      <a:lnTo>
                        <a:pt x="1038" y="114"/>
                      </a:lnTo>
                      <a:lnTo>
                        <a:pt x="1056" y="120"/>
                      </a:lnTo>
                      <a:lnTo>
                        <a:pt x="1074" y="132"/>
                      </a:lnTo>
                      <a:lnTo>
                        <a:pt x="1104" y="150"/>
                      </a:lnTo>
                      <a:lnTo>
                        <a:pt x="1140" y="144"/>
                      </a:lnTo>
                      <a:lnTo>
                        <a:pt x="1176" y="126"/>
                      </a:lnTo>
                      <a:lnTo>
                        <a:pt x="1212" y="60"/>
                      </a:lnTo>
                      <a:lnTo>
                        <a:pt x="1326" y="30"/>
                      </a:lnTo>
                      <a:lnTo>
                        <a:pt x="1428" y="30"/>
                      </a:lnTo>
                      <a:lnTo>
                        <a:pt x="1476" y="12"/>
                      </a:lnTo>
                      <a:lnTo>
                        <a:pt x="1590" y="12"/>
                      </a:lnTo>
                      <a:lnTo>
                        <a:pt x="1734"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83" name="Freeform 224"/>
                <p:cNvSpPr>
                  <a:spLocks/>
                </p:cNvSpPr>
                <p:nvPr/>
              </p:nvSpPr>
              <p:spPr bwMode="auto">
                <a:xfrm>
                  <a:off x="3521" y="3594"/>
                  <a:ext cx="1260" cy="1278"/>
                </a:xfrm>
                <a:custGeom>
                  <a:avLst/>
                  <a:gdLst>
                    <a:gd name="T0" fmla="*/ 564 w 1260"/>
                    <a:gd name="T1" fmla="*/ 42 h 1278"/>
                    <a:gd name="T2" fmla="*/ 984 w 1260"/>
                    <a:gd name="T3" fmla="*/ 282 h 1278"/>
                    <a:gd name="T4" fmla="*/ 1080 w 1260"/>
                    <a:gd name="T5" fmla="*/ 408 h 1278"/>
                    <a:gd name="T6" fmla="*/ 1152 w 1260"/>
                    <a:gd name="T7" fmla="*/ 450 h 1278"/>
                    <a:gd name="T8" fmla="*/ 1116 w 1260"/>
                    <a:gd name="T9" fmla="*/ 474 h 1278"/>
                    <a:gd name="T10" fmla="*/ 1098 w 1260"/>
                    <a:gd name="T11" fmla="*/ 552 h 1278"/>
                    <a:gd name="T12" fmla="*/ 1122 w 1260"/>
                    <a:gd name="T13" fmla="*/ 630 h 1278"/>
                    <a:gd name="T14" fmla="*/ 1140 w 1260"/>
                    <a:gd name="T15" fmla="*/ 648 h 1278"/>
                    <a:gd name="T16" fmla="*/ 1146 w 1260"/>
                    <a:gd name="T17" fmla="*/ 660 h 1278"/>
                    <a:gd name="T18" fmla="*/ 1140 w 1260"/>
                    <a:gd name="T19" fmla="*/ 678 h 1278"/>
                    <a:gd name="T20" fmla="*/ 1128 w 1260"/>
                    <a:gd name="T21" fmla="*/ 732 h 1278"/>
                    <a:gd name="T22" fmla="*/ 1122 w 1260"/>
                    <a:gd name="T23" fmla="*/ 864 h 1278"/>
                    <a:gd name="T24" fmla="*/ 1140 w 1260"/>
                    <a:gd name="T25" fmla="*/ 972 h 1278"/>
                    <a:gd name="T26" fmla="*/ 1176 w 1260"/>
                    <a:gd name="T27" fmla="*/ 1068 h 1278"/>
                    <a:gd name="T28" fmla="*/ 1218 w 1260"/>
                    <a:gd name="T29" fmla="*/ 1116 h 1278"/>
                    <a:gd name="T30" fmla="*/ 1224 w 1260"/>
                    <a:gd name="T31" fmla="*/ 1152 h 1278"/>
                    <a:gd name="T32" fmla="*/ 1230 w 1260"/>
                    <a:gd name="T33" fmla="*/ 1164 h 1278"/>
                    <a:gd name="T34" fmla="*/ 1242 w 1260"/>
                    <a:gd name="T35" fmla="*/ 1164 h 1278"/>
                    <a:gd name="T36" fmla="*/ 1260 w 1260"/>
                    <a:gd name="T37" fmla="*/ 1170 h 1278"/>
                    <a:gd name="T38" fmla="*/ 1104 w 1260"/>
                    <a:gd name="T39" fmla="*/ 1224 h 1278"/>
                    <a:gd name="T40" fmla="*/ 798 w 1260"/>
                    <a:gd name="T41" fmla="*/ 1278 h 1278"/>
                    <a:gd name="T42" fmla="*/ 654 w 1260"/>
                    <a:gd name="T43" fmla="*/ 1266 h 1278"/>
                    <a:gd name="T44" fmla="*/ 558 w 1260"/>
                    <a:gd name="T45" fmla="*/ 1140 h 1278"/>
                    <a:gd name="T46" fmla="*/ 474 w 1260"/>
                    <a:gd name="T47" fmla="*/ 1026 h 1278"/>
                    <a:gd name="T48" fmla="*/ 252 w 1260"/>
                    <a:gd name="T49" fmla="*/ 960 h 1278"/>
                    <a:gd name="T50" fmla="*/ 180 w 1260"/>
                    <a:gd name="T51" fmla="*/ 930 h 1278"/>
                    <a:gd name="T52" fmla="*/ 114 w 1260"/>
                    <a:gd name="T53" fmla="*/ 840 h 1278"/>
                    <a:gd name="T54" fmla="*/ 54 w 1260"/>
                    <a:gd name="T55" fmla="*/ 672 h 1278"/>
                    <a:gd name="T56" fmla="*/ 6 w 1260"/>
                    <a:gd name="T57" fmla="*/ 504 h 1278"/>
                    <a:gd name="T58" fmla="*/ 66 w 1260"/>
                    <a:gd name="T59" fmla="*/ 438 h 1278"/>
                    <a:gd name="T60" fmla="*/ 144 w 1260"/>
                    <a:gd name="T61" fmla="*/ 366 h 1278"/>
                    <a:gd name="T62" fmla="*/ 174 w 1260"/>
                    <a:gd name="T63" fmla="*/ 246 h 1278"/>
                    <a:gd name="T64" fmla="*/ 156 w 1260"/>
                    <a:gd name="T65" fmla="*/ 168 h 1278"/>
                    <a:gd name="T66" fmla="*/ 192 w 1260"/>
                    <a:gd name="T67" fmla="*/ 72 h 1278"/>
                    <a:gd name="T68" fmla="*/ 324 w 1260"/>
                    <a:gd name="T69" fmla="*/ 42 h 1278"/>
                    <a:gd name="T70" fmla="*/ 486 w 1260"/>
                    <a:gd name="T71" fmla="*/ 0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0" h="1278">
                      <a:moveTo>
                        <a:pt x="486" y="0"/>
                      </a:moveTo>
                      <a:lnTo>
                        <a:pt x="564" y="42"/>
                      </a:lnTo>
                      <a:lnTo>
                        <a:pt x="798" y="180"/>
                      </a:lnTo>
                      <a:lnTo>
                        <a:pt x="984" y="282"/>
                      </a:lnTo>
                      <a:lnTo>
                        <a:pt x="990" y="354"/>
                      </a:lnTo>
                      <a:lnTo>
                        <a:pt x="1080" y="408"/>
                      </a:lnTo>
                      <a:lnTo>
                        <a:pt x="1170" y="438"/>
                      </a:lnTo>
                      <a:lnTo>
                        <a:pt x="1152" y="450"/>
                      </a:lnTo>
                      <a:lnTo>
                        <a:pt x="1128" y="462"/>
                      </a:lnTo>
                      <a:lnTo>
                        <a:pt x="1116" y="474"/>
                      </a:lnTo>
                      <a:lnTo>
                        <a:pt x="1104" y="504"/>
                      </a:lnTo>
                      <a:lnTo>
                        <a:pt x="1098" y="552"/>
                      </a:lnTo>
                      <a:lnTo>
                        <a:pt x="1098" y="594"/>
                      </a:lnTo>
                      <a:lnTo>
                        <a:pt x="1122" y="630"/>
                      </a:lnTo>
                      <a:lnTo>
                        <a:pt x="1134" y="642"/>
                      </a:lnTo>
                      <a:lnTo>
                        <a:pt x="1140" y="648"/>
                      </a:lnTo>
                      <a:lnTo>
                        <a:pt x="1146" y="654"/>
                      </a:lnTo>
                      <a:lnTo>
                        <a:pt x="1146" y="660"/>
                      </a:lnTo>
                      <a:lnTo>
                        <a:pt x="1146" y="666"/>
                      </a:lnTo>
                      <a:lnTo>
                        <a:pt x="1140" y="678"/>
                      </a:lnTo>
                      <a:lnTo>
                        <a:pt x="1134" y="690"/>
                      </a:lnTo>
                      <a:lnTo>
                        <a:pt x="1128" y="732"/>
                      </a:lnTo>
                      <a:lnTo>
                        <a:pt x="1128" y="798"/>
                      </a:lnTo>
                      <a:lnTo>
                        <a:pt x="1122" y="864"/>
                      </a:lnTo>
                      <a:lnTo>
                        <a:pt x="1128" y="924"/>
                      </a:lnTo>
                      <a:lnTo>
                        <a:pt x="1140" y="972"/>
                      </a:lnTo>
                      <a:lnTo>
                        <a:pt x="1158" y="1026"/>
                      </a:lnTo>
                      <a:lnTo>
                        <a:pt x="1176" y="1068"/>
                      </a:lnTo>
                      <a:lnTo>
                        <a:pt x="1194" y="1092"/>
                      </a:lnTo>
                      <a:lnTo>
                        <a:pt x="1218" y="1116"/>
                      </a:lnTo>
                      <a:lnTo>
                        <a:pt x="1224" y="1140"/>
                      </a:lnTo>
                      <a:lnTo>
                        <a:pt x="1224" y="1152"/>
                      </a:lnTo>
                      <a:lnTo>
                        <a:pt x="1224" y="1158"/>
                      </a:lnTo>
                      <a:lnTo>
                        <a:pt x="1230" y="1164"/>
                      </a:lnTo>
                      <a:lnTo>
                        <a:pt x="1236" y="1164"/>
                      </a:lnTo>
                      <a:lnTo>
                        <a:pt x="1242" y="1164"/>
                      </a:lnTo>
                      <a:lnTo>
                        <a:pt x="1248" y="1164"/>
                      </a:lnTo>
                      <a:lnTo>
                        <a:pt x="1260" y="1170"/>
                      </a:lnTo>
                      <a:lnTo>
                        <a:pt x="1260" y="1170"/>
                      </a:lnTo>
                      <a:lnTo>
                        <a:pt x="1104" y="1224"/>
                      </a:lnTo>
                      <a:lnTo>
                        <a:pt x="930" y="1278"/>
                      </a:lnTo>
                      <a:lnTo>
                        <a:pt x="798" y="1278"/>
                      </a:lnTo>
                      <a:lnTo>
                        <a:pt x="720" y="1248"/>
                      </a:lnTo>
                      <a:lnTo>
                        <a:pt x="654" y="1266"/>
                      </a:lnTo>
                      <a:lnTo>
                        <a:pt x="582" y="1242"/>
                      </a:lnTo>
                      <a:lnTo>
                        <a:pt x="558" y="1140"/>
                      </a:lnTo>
                      <a:lnTo>
                        <a:pt x="522" y="1044"/>
                      </a:lnTo>
                      <a:lnTo>
                        <a:pt x="474" y="1026"/>
                      </a:lnTo>
                      <a:lnTo>
                        <a:pt x="324" y="1026"/>
                      </a:lnTo>
                      <a:lnTo>
                        <a:pt x="252" y="960"/>
                      </a:lnTo>
                      <a:lnTo>
                        <a:pt x="180" y="930"/>
                      </a:lnTo>
                      <a:lnTo>
                        <a:pt x="180" y="930"/>
                      </a:lnTo>
                      <a:lnTo>
                        <a:pt x="180" y="900"/>
                      </a:lnTo>
                      <a:lnTo>
                        <a:pt x="114" y="840"/>
                      </a:lnTo>
                      <a:lnTo>
                        <a:pt x="96" y="756"/>
                      </a:lnTo>
                      <a:lnTo>
                        <a:pt x="54" y="672"/>
                      </a:lnTo>
                      <a:lnTo>
                        <a:pt x="30" y="600"/>
                      </a:lnTo>
                      <a:lnTo>
                        <a:pt x="6" y="504"/>
                      </a:lnTo>
                      <a:lnTo>
                        <a:pt x="0" y="426"/>
                      </a:lnTo>
                      <a:lnTo>
                        <a:pt x="66" y="438"/>
                      </a:lnTo>
                      <a:lnTo>
                        <a:pt x="102" y="396"/>
                      </a:lnTo>
                      <a:lnTo>
                        <a:pt x="144" y="366"/>
                      </a:lnTo>
                      <a:lnTo>
                        <a:pt x="162" y="306"/>
                      </a:lnTo>
                      <a:lnTo>
                        <a:pt x="174" y="246"/>
                      </a:lnTo>
                      <a:lnTo>
                        <a:pt x="114" y="204"/>
                      </a:lnTo>
                      <a:lnTo>
                        <a:pt x="156" y="168"/>
                      </a:lnTo>
                      <a:lnTo>
                        <a:pt x="174" y="126"/>
                      </a:lnTo>
                      <a:lnTo>
                        <a:pt x="192" y="72"/>
                      </a:lnTo>
                      <a:lnTo>
                        <a:pt x="246" y="60"/>
                      </a:lnTo>
                      <a:lnTo>
                        <a:pt x="324" y="42"/>
                      </a:lnTo>
                      <a:lnTo>
                        <a:pt x="384" y="54"/>
                      </a:lnTo>
                      <a:lnTo>
                        <a:pt x="486"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84" name="Freeform 225"/>
                <p:cNvSpPr>
                  <a:spLocks noEditPoints="1"/>
                </p:cNvSpPr>
                <p:nvPr/>
              </p:nvSpPr>
              <p:spPr bwMode="auto">
                <a:xfrm>
                  <a:off x="1535" y="4200"/>
                  <a:ext cx="1386" cy="1392"/>
                </a:xfrm>
                <a:custGeom>
                  <a:avLst/>
                  <a:gdLst>
                    <a:gd name="T0" fmla="*/ 54 w 1386"/>
                    <a:gd name="T1" fmla="*/ 1314 h 1392"/>
                    <a:gd name="T2" fmla="*/ 54 w 1386"/>
                    <a:gd name="T3" fmla="*/ 1314 h 1392"/>
                    <a:gd name="T4" fmla="*/ 546 w 1386"/>
                    <a:gd name="T5" fmla="*/ 12 h 1392"/>
                    <a:gd name="T6" fmla="*/ 612 w 1386"/>
                    <a:gd name="T7" fmla="*/ 174 h 1392"/>
                    <a:gd name="T8" fmla="*/ 744 w 1386"/>
                    <a:gd name="T9" fmla="*/ 246 h 1392"/>
                    <a:gd name="T10" fmla="*/ 906 w 1386"/>
                    <a:gd name="T11" fmla="*/ 156 h 1392"/>
                    <a:gd name="T12" fmla="*/ 1038 w 1386"/>
                    <a:gd name="T13" fmla="*/ 186 h 1392"/>
                    <a:gd name="T14" fmla="*/ 1164 w 1386"/>
                    <a:gd name="T15" fmla="*/ 294 h 1392"/>
                    <a:gd name="T16" fmla="*/ 1134 w 1386"/>
                    <a:gd name="T17" fmla="*/ 402 h 1392"/>
                    <a:gd name="T18" fmla="*/ 1170 w 1386"/>
                    <a:gd name="T19" fmla="*/ 564 h 1392"/>
                    <a:gd name="T20" fmla="*/ 1386 w 1386"/>
                    <a:gd name="T21" fmla="*/ 618 h 1392"/>
                    <a:gd name="T22" fmla="*/ 1356 w 1386"/>
                    <a:gd name="T23" fmla="*/ 816 h 1392"/>
                    <a:gd name="T24" fmla="*/ 1128 w 1386"/>
                    <a:gd name="T25" fmla="*/ 1194 h 1392"/>
                    <a:gd name="T26" fmla="*/ 1212 w 1386"/>
                    <a:gd name="T27" fmla="*/ 1302 h 1392"/>
                    <a:gd name="T28" fmla="*/ 1146 w 1386"/>
                    <a:gd name="T29" fmla="*/ 1386 h 1392"/>
                    <a:gd name="T30" fmla="*/ 954 w 1386"/>
                    <a:gd name="T31" fmla="*/ 1386 h 1392"/>
                    <a:gd name="T32" fmla="*/ 720 w 1386"/>
                    <a:gd name="T33" fmla="*/ 1320 h 1392"/>
                    <a:gd name="T34" fmla="*/ 462 w 1386"/>
                    <a:gd name="T35" fmla="*/ 1314 h 1392"/>
                    <a:gd name="T36" fmla="*/ 216 w 1386"/>
                    <a:gd name="T37" fmla="*/ 1314 h 1392"/>
                    <a:gd name="T38" fmla="*/ 108 w 1386"/>
                    <a:gd name="T39" fmla="*/ 1278 h 1392"/>
                    <a:gd name="T40" fmla="*/ 54 w 1386"/>
                    <a:gd name="T41" fmla="*/ 1308 h 1392"/>
                    <a:gd name="T42" fmla="*/ 48 w 1386"/>
                    <a:gd name="T43" fmla="*/ 1308 h 1392"/>
                    <a:gd name="T44" fmla="*/ 24 w 1386"/>
                    <a:gd name="T45" fmla="*/ 1314 h 1392"/>
                    <a:gd name="T46" fmla="*/ 6 w 1386"/>
                    <a:gd name="T47" fmla="*/ 1308 h 1392"/>
                    <a:gd name="T48" fmla="*/ 6 w 1386"/>
                    <a:gd name="T49" fmla="*/ 1290 h 1392"/>
                    <a:gd name="T50" fmla="*/ 0 w 1386"/>
                    <a:gd name="T51" fmla="*/ 1260 h 1392"/>
                    <a:gd name="T52" fmla="*/ 0 w 1386"/>
                    <a:gd name="T53" fmla="*/ 1194 h 1392"/>
                    <a:gd name="T54" fmla="*/ 24 w 1386"/>
                    <a:gd name="T55" fmla="*/ 1044 h 1392"/>
                    <a:gd name="T56" fmla="*/ 66 w 1386"/>
                    <a:gd name="T57" fmla="*/ 894 h 1392"/>
                    <a:gd name="T58" fmla="*/ 144 w 1386"/>
                    <a:gd name="T59" fmla="*/ 804 h 1392"/>
                    <a:gd name="T60" fmla="*/ 204 w 1386"/>
                    <a:gd name="T61" fmla="*/ 744 h 1392"/>
                    <a:gd name="T62" fmla="*/ 222 w 1386"/>
                    <a:gd name="T63" fmla="*/ 672 h 1392"/>
                    <a:gd name="T64" fmla="*/ 216 w 1386"/>
                    <a:gd name="T65" fmla="*/ 642 h 1392"/>
                    <a:gd name="T66" fmla="*/ 228 w 1386"/>
                    <a:gd name="T67" fmla="*/ 618 h 1392"/>
                    <a:gd name="T68" fmla="*/ 240 w 1386"/>
                    <a:gd name="T69" fmla="*/ 570 h 1392"/>
                    <a:gd name="T70" fmla="*/ 192 w 1386"/>
                    <a:gd name="T71" fmla="*/ 468 h 1392"/>
                    <a:gd name="T72" fmla="*/ 162 w 1386"/>
                    <a:gd name="T73" fmla="*/ 348 h 1392"/>
                    <a:gd name="T74" fmla="*/ 174 w 1386"/>
                    <a:gd name="T75" fmla="*/ 252 h 1392"/>
                    <a:gd name="T76" fmla="*/ 156 w 1386"/>
                    <a:gd name="T77" fmla="*/ 150 h 1392"/>
                    <a:gd name="T78" fmla="*/ 126 w 1386"/>
                    <a:gd name="T79" fmla="*/ 84 h 1392"/>
                    <a:gd name="T80" fmla="*/ 102 w 1386"/>
                    <a:gd name="T81" fmla="*/ 66 h 1392"/>
                    <a:gd name="T82" fmla="*/ 96 w 1386"/>
                    <a:gd name="T83" fmla="*/ 54 h 1392"/>
                    <a:gd name="T84" fmla="*/ 114 w 1386"/>
                    <a:gd name="T85" fmla="*/ 30 h 1392"/>
                    <a:gd name="T86" fmla="*/ 126 w 1386"/>
                    <a:gd name="T87" fmla="*/ 12 h 1392"/>
                    <a:gd name="T88" fmla="*/ 456 w 1386"/>
                    <a:gd name="T89" fmla="*/ 0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86" h="1392">
                      <a:moveTo>
                        <a:pt x="54" y="1314"/>
                      </a:moveTo>
                      <a:lnTo>
                        <a:pt x="54" y="1314"/>
                      </a:lnTo>
                      <a:lnTo>
                        <a:pt x="54" y="1314"/>
                      </a:lnTo>
                      <a:lnTo>
                        <a:pt x="54" y="1314"/>
                      </a:lnTo>
                      <a:close/>
                      <a:moveTo>
                        <a:pt x="456" y="0"/>
                      </a:moveTo>
                      <a:lnTo>
                        <a:pt x="546" y="12"/>
                      </a:lnTo>
                      <a:lnTo>
                        <a:pt x="606" y="84"/>
                      </a:lnTo>
                      <a:lnTo>
                        <a:pt x="612" y="174"/>
                      </a:lnTo>
                      <a:lnTo>
                        <a:pt x="684" y="234"/>
                      </a:lnTo>
                      <a:lnTo>
                        <a:pt x="744" y="246"/>
                      </a:lnTo>
                      <a:lnTo>
                        <a:pt x="828" y="228"/>
                      </a:lnTo>
                      <a:lnTo>
                        <a:pt x="906" y="156"/>
                      </a:lnTo>
                      <a:lnTo>
                        <a:pt x="990" y="144"/>
                      </a:lnTo>
                      <a:lnTo>
                        <a:pt x="1038" y="186"/>
                      </a:lnTo>
                      <a:lnTo>
                        <a:pt x="1098" y="186"/>
                      </a:lnTo>
                      <a:lnTo>
                        <a:pt x="1164" y="294"/>
                      </a:lnTo>
                      <a:lnTo>
                        <a:pt x="1146" y="342"/>
                      </a:lnTo>
                      <a:lnTo>
                        <a:pt x="1134" y="402"/>
                      </a:lnTo>
                      <a:lnTo>
                        <a:pt x="1170" y="450"/>
                      </a:lnTo>
                      <a:lnTo>
                        <a:pt x="1170" y="564"/>
                      </a:lnTo>
                      <a:lnTo>
                        <a:pt x="1380" y="564"/>
                      </a:lnTo>
                      <a:lnTo>
                        <a:pt x="1386" y="618"/>
                      </a:lnTo>
                      <a:lnTo>
                        <a:pt x="1380" y="798"/>
                      </a:lnTo>
                      <a:lnTo>
                        <a:pt x="1356" y="816"/>
                      </a:lnTo>
                      <a:lnTo>
                        <a:pt x="1146" y="816"/>
                      </a:lnTo>
                      <a:lnTo>
                        <a:pt x="1128" y="1194"/>
                      </a:lnTo>
                      <a:lnTo>
                        <a:pt x="1194" y="1224"/>
                      </a:lnTo>
                      <a:lnTo>
                        <a:pt x="1212" y="1302"/>
                      </a:lnTo>
                      <a:lnTo>
                        <a:pt x="1272" y="1362"/>
                      </a:lnTo>
                      <a:lnTo>
                        <a:pt x="1146" y="1386"/>
                      </a:lnTo>
                      <a:lnTo>
                        <a:pt x="1050" y="1392"/>
                      </a:lnTo>
                      <a:lnTo>
                        <a:pt x="954" y="1386"/>
                      </a:lnTo>
                      <a:lnTo>
                        <a:pt x="822" y="1362"/>
                      </a:lnTo>
                      <a:lnTo>
                        <a:pt x="720" y="1320"/>
                      </a:lnTo>
                      <a:lnTo>
                        <a:pt x="600" y="1308"/>
                      </a:lnTo>
                      <a:lnTo>
                        <a:pt x="462" y="1314"/>
                      </a:lnTo>
                      <a:lnTo>
                        <a:pt x="306" y="1326"/>
                      </a:lnTo>
                      <a:lnTo>
                        <a:pt x="216" y="1314"/>
                      </a:lnTo>
                      <a:lnTo>
                        <a:pt x="156" y="1272"/>
                      </a:lnTo>
                      <a:lnTo>
                        <a:pt x="108" y="1278"/>
                      </a:lnTo>
                      <a:lnTo>
                        <a:pt x="54" y="1314"/>
                      </a:lnTo>
                      <a:lnTo>
                        <a:pt x="54" y="1308"/>
                      </a:lnTo>
                      <a:lnTo>
                        <a:pt x="54" y="1308"/>
                      </a:lnTo>
                      <a:lnTo>
                        <a:pt x="48" y="1308"/>
                      </a:lnTo>
                      <a:lnTo>
                        <a:pt x="36" y="1308"/>
                      </a:lnTo>
                      <a:lnTo>
                        <a:pt x="24" y="1314"/>
                      </a:lnTo>
                      <a:lnTo>
                        <a:pt x="12" y="1314"/>
                      </a:lnTo>
                      <a:lnTo>
                        <a:pt x="6" y="1308"/>
                      </a:lnTo>
                      <a:lnTo>
                        <a:pt x="6" y="1302"/>
                      </a:lnTo>
                      <a:lnTo>
                        <a:pt x="6" y="1290"/>
                      </a:lnTo>
                      <a:lnTo>
                        <a:pt x="0" y="1278"/>
                      </a:lnTo>
                      <a:lnTo>
                        <a:pt x="0" y="1260"/>
                      </a:lnTo>
                      <a:lnTo>
                        <a:pt x="0" y="1242"/>
                      </a:lnTo>
                      <a:lnTo>
                        <a:pt x="0" y="1194"/>
                      </a:lnTo>
                      <a:lnTo>
                        <a:pt x="12" y="1122"/>
                      </a:lnTo>
                      <a:lnTo>
                        <a:pt x="24" y="1044"/>
                      </a:lnTo>
                      <a:lnTo>
                        <a:pt x="42" y="960"/>
                      </a:lnTo>
                      <a:lnTo>
                        <a:pt x="66" y="894"/>
                      </a:lnTo>
                      <a:lnTo>
                        <a:pt x="102" y="840"/>
                      </a:lnTo>
                      <a:lnTo>
                        <a:pt x="144" y="804"/>
                      </a:lnTo>
                      <a:lnTo>
                        <a:pt x="174" y="774"/>
                      </a:lnTo>
                      <a:lnTo>
                        <a:pt x="204" y="744"/>
                      </a:lnTo>
                      <a:lnTo>
                        <a:pt x="222" y="708"/>
                      </a:lnTo>
                      <a:lnTo>
                        <a:pt x="222" y="672"/>
                      </a:lnTo>
                      <a:lnTo>
                        <a:pt x="222" y="654"/>
                      </a:lnTo>
                      <a:lnTo>
                        <a:pt x="216" y="642"/>
                      </a:lnTo>
                      <a:lnTo>
                        <a:pt x="222" y="630"/>
                      </a:lnTo>
                      <a:lnTo>
                        <a:pt x="228" y="618"/>
                      </a:lnTo>
                      <a:lnTo>
                        <a:pt x="240" y="600"/>
                      </a:lnTo>
                      <a:lnTo>
                        <a:pt x="240" y="570"/>
                      </a:lnTo>
                      <a:lnTo>
                        <a:pt x="222" y="522"/>
                      </a:lnTo>
                      <a:lnTo>
                        <a:pt x="192" y="468"/>
                      </a:lnTo>
                      <a:lnTo>
                        <a:pt x="168" y="408"/>
                      </a:lnTo>
                      <a:lnTo>
                        <a:pt x="162" y="348"/>
                      </a:lnTo>
                      <a:lnTo>
                        <a:pt x="174" y="288"/>
                      </a:lnTo>
                      <a:lnTo>
                        <a:pt x="174" y="252"/>
                      </a:lnTo>
                      <a:lnTo>
                        <a:pt x="168" y="204"/>
                      </a:lnTo>
                      <a:lnTo>
                        <a:pt x="156" y="150"/>
                      </a:lnTo>
                      <a:lnTo>
                        <a:pt x="144" y="108"/>
                      </a:lnTo>
                      <a:lnTo>
                        <a:pt x="126" y="84"/>
                      </a:lnTo>
                      <a:lnTo>
                        <a:pt x="114" y="72"/>
                      </a:lnTo>
                      <a:lnTo>
                        <a:pt x="102" y="66"/>
                      </a:lnTo>
                      <a:lnTo>
                        <a:pt x="96" y="60"/>
                      </a:lnTo>
                      <a:lnTo>
                        <a:pt x="96" y="54"/>
                      </a:lnTo>
                      <a:lnTo>
                        <a:pt x="102" y="42"/>
                      </a:lnTo>
                      <a:lnTo>
                        <a:pt x="114" y="30"/>
                      </a:lnTo>
                      <a:lnTo>
                        <a:pt x="120" y="24"/>
                      </a:lnTo>
                      <a:lnTo>
                        <a:pt x="126" y="12"/>
                      </a:lnTo>
                      <a:lnTo>
                        <a:pt x="126" y="6"/>
                      </a:lnTo>
                      <a:lnTo>
                        <a:pt x="456"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85" name="Freeform 226"/>
                <p:cNvSpPr>
                  <a:spLocks noEditPoints="1"/>
                </p:cNvSpPr>
                <p:nvPr/>
              </p:nvSpPr>
              <p:spPr bwMode="auto">
                <a:xfrm>
                  <a:off x="2663" y="4500"/>
                  <a:ext cx="1320" cy="1086"/>
                </a:xfrm>
                <a:custGeom>
                  <a:avLst/>
                  <a:gdLst>
                    <a:gd name="T0" fmla="*/ 1248 w 1320"/>
                    <a:gd name="T1" fmla="*/ 120 h 1086"/>
                    <a:gd name="T2" fmla="*/ 1242 w 1320"/>
                    <a:gd name="T3" fmla="*/ 120 h 1086"/>
                    <a:gd name="T4" fmla="*/ 966 w 1320"/>
                    <a:gd name="T5" fmla="*/ 0 h 1086"/>
                    <a:gd name="T6" fmla="*/ 1038 w 1320"/>
                    <a:gd name="T7" fmla="*/ 24 h 1086"/>
                    <a:gd name="T8" fmla="*/ 1182 w 1320"/>
                    <a:gd name="T9" fmla="*/ 120 h 1086"/>
                    <a:gd name="T10" fmla="*/ 1302 w 1320"/>
                    <a:gd name="T11" fmla="*/ 222 h 1086"/>
                    <a:gd name="T12" fmla="*/ 1320 w 1320"/>
                    <a:gd name="T13" fmla="*/ 426 h 1086"/>
                    <a:gd name="T14" fmla="*/ 1266 w 1320"/>
                    <a:gd name="T15" fmla="*/ 582 h 1086"/>
                    <a:gd name="T16" fmla="*/ 1134 w 1320"/>
                    <a:gd name="T17" fmla="*/ 690 h 1086"/>
                    <a:gd name="T18" fmla="*/ 966 w 1320"/>
                    <a:gd name="T19" fmla="*/ 756 h 1086"/>
                    <a:gd name="T20" fmla="*/ 882 w 1320"/>
                    <a:gd name="T21" fmla="*/ 816 h 1086"/>
                    <a:gd name="T22" fmla="*/ 804 w 1320"/>
                    <a:gd name="T23" fmla="*/ 822 h 1086"/>
                    <a:gd name="T24" fmla="*/ 750 w 1320"/>
                    <a:gd name="T25" fmla="*/ 864 h 1086"/>
                    <a:gd name="T26" fmla="*/ 744 w 1320"/>
                    <a:gd name="T27" fmla="*/ 888 h 1086"/>
                    <a:gd name="T28" fmla="*/ 750 w 1320"/>
                    <a:gd name="T29" fmla="*/ 906 h 1086"/>
                    <a:gd name="T30" fmla="*/ 756 w 1320"/>
                    <a:gd name="T31" fmla="*/ 924 h 1086"/>
                    <a:gd name="T32" fmla="*/ 750 w 1320"/>
                    <a:gd name="T33" fmla="*/ 942 h 1086"/>
                    <a:gd name="T34" fmla="*/ 624 w 1320"/>
                    <a:gd name="T35" fmla="*/ 1032 h 1086"/>
                    <a:gd name="T36" fmla="*/ 564 w 1320"/>
                    <a:gd name="T37" fmla="*/ 1068 h 1086"/>
                    <a:gd name="T38" fmla="*/ 486 w 1320"/>
                    <a:gd name="T39" fmla="*/ 1086 h 1086"/>
                    <a:gd name="T40" fmla="*/ 402 w 1320"/>
                    <a:gd name="T41" fmla="*/ 1068 h 1086"/>
                    <a:gd name="T42" fmla="*/ 336 w 1320"/>
                    <a:gd name="T43" fmla="*/ 1050 h 1086"/>
                    <a:gd name="T44" fmla="*/ 204 w 1320"/>
                    <a:gd name="T45" fmla="*/ 1038 h 1086"/>
                    <a:gd name="T46" fmla="*/ 84 w 1320"/>
                    <a:gd name="T47" fmla="*/ 1002 h 1086"/>
                    <a:gd name="T48" fmla="*/ 0 w 1320"/>
                    <a:gd name="T49" fmla="*/ 894 h 1086"/>
                    <a:gd name="T50" fmla="*/ 228 w 1320"/>
                    <a:gd name="T51" fmla="*/ 516 h 1086"/>
                    <a:gd name="T52" fmla="*/ 258 w 1320"/>
                    <a:gd name="T53" fmla="*/ 318 h 1086"/>
                    <a:gd name="T54" fmla="*/ 426 w 1320"/>
                    <a:gd name="T55" fmla="*/ 372 h 1086"/>
                    <a:gd name="T56" fmla="*/ 606 w 1320"/>
                    <a:gd name="T57" fmla="*/ 408 h 1086"/>
                    <a:gd name="T58" fmla="*/ 756 w 1320"/>
                    <a:gd name="T59" fmla="*/ 516 h 1086"/>
                    <a:gd name="T60" fmla="*/ 906 w 1320"/>
                    <a:gd name="T61" fmla="*/ 558 h 1086"/>
                    <a:gd name="T62" fmla="*/ 894 w 1320"/>
                    <a:gd name="T63" fmla="*/ 420 h 1086"/>
                    <a:gd name="T64" fmla="*/ 888 w 1320"/>
                    <a:gd name="T65" fmla="*/ 420 h 1086"/>
                    <a:gd name="T66" fmla="*/ 858 w 1320"/>
                    <a:gd name="T67" fmla="*/ 420 h 1086"/>
                    <a:gd name="T68" fmla="*/ 804 w 1320"/>
                    <a:gd name="T69" fmla="*/ 432 h 1086"/>
                    <a:gd name="T70" fmla="*/ 738 w 1320"/>
                    <a:gd name="T71" fmla="*/ 384 h 1086"/>
                    <a:gd name="T72" fmla="*/ 696 w 1320"/>
                    <a:gd name="T73" fmla="*/ 300 h 1086"/>
                    <a:gd name="T74" fmla="*/ 726 w 1320"/>
                    <a:gd name="T75" fmla="*/ 252 h 1086"/>
                    <a:gd name="T76" fmla="*/ 744 w 1320"/>
                    <a:gd name="T77" fmla="*/ 222 h 1086"/>
                    <a:gd name="T78" fmla="*/ 750 w 1320"/>
                    <a:gd name="T79" fmla="*/ 204 h 1086"/>
                    <a:gd name="T80" fmla="*/ 750 w 1320"/>
                    <a:gd name="T81" fmla="*/ 96 h 1086"/>
                    <a:gd name="T82" fmla="*/ 834 w 1320"/>
                    <a:gd name="T83" fmla="*/ 0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20" h="1086">
                      <a:moveTo>
                        <a:pt x="1242" y="120"/>
                      </a:moveTo>
                      <a:lnTo>
                        <a:pt x="1248" y="120"/>
                      </a:lnTo>
                      <a:lnTo>
                        <a:pt x="1242" y="120"/>
                      </a:lnTo>
                      <a:lnTo>
                        <a:pt x="1242" y="120"/>
                      </a:lnTo>
                      <a:close/>
                      <a:moveTo>
                        <a:pt x="834" y="0"/>
                      </a:moveTo>
                      <a:lnTo>
                        <a:pt x="966" y="0"/>
                      </a:lnTo>
                      <a:lnTo>
                        <a:pt x="1038" y="24"/>
                      </a:lnTo>
                      <a:lnTo>
                        <a:pt x="1038" y="24"/>
                      </a:lnTo>
                      <a:lnTo>
                        <a:pt x="1110" y="54"/>
                      </a:lnTo>
                      <a:lnTo>
                        <a:pt x="1182" y="120"/>
                      </a:lnTo>
                      <a:lnTo>
                        <a:pt x="1242" y="120"/>
                      </a:lnTo>
                      <a:lnTo>
                        <a:pt x="1302" y="222"/>
                      </a:lnTo>
                      <a:lnTo>
                        <a:pt x="1320" y="324"/>
                      </a:lnTo>
                      <a:lnTo>
                        <a:pt x="1320" y="426"/>
                      </a:lnTo>
                      <a:lnTo>
                        <a:pt x="1272" y="486"/>
                      </a:lnTo>
                      <a:lnTo>
                        <a:pt x="1266" y="582"/>
                      </a:lnTo>
                      <a:lnTo>
                        <a:pt x="1260" y="636"/>
                      </a:lnTo>
                      <a:lnTo>
                        <a:pt x="1134" y="690"/>
                      </a:lnTo>
                      <a:lnTo>
                        <a:pt x="1044" y="714"/>
                      </a:lnTo>
                      <a:lnTo>
                        <a:pt x="966" y="756"/>
                      </a:lnTo>
                      <a:lnTo>
                        <a:pt x="900" y="816"/>
                      </a:lnTo>
                      <a:lnTo>
                        <a:pt x="882" y="816"/>
                      </a:lnTo>
                      <a:lnTo>
                        <a:pt x="846" y="810"/>
                      </a:lnTo>
                      <a:lnTo>
                        <a:pt x="804" y="822"/>
                      </a:lnTo>
                      <a:lnTo>
                        <a:pt x="762" y="846"/>
                      </a:lnTo>
                      <a:lnTo>
                        <a:pt x="750" y="864"/>
                      </a:lnTo>
                      <a:lnTo>
                        <a:pt x="744" y="876"/>
                      </a:lnTo>
                      <a:lnTo>
                        <a:pt x="744" y="888"/>
                      </a:lnTo>
                      <a:lnTo>
                        <a:pt x="744" y="894"/>
                      </a:lnTo>
                      <a:lnTo>
                        <a:pt x="750" y="906"/>
                      </a:lnTo>
                      <a:lnTo>
                        <a:pt x="750" y="912"/>
                      </a:lnTo>
                      <a:lnTo>
                        <a:pt x="756" y="924"/>
                      </a:lnTo>
                      <a:lnTo>
                        <a:pt x="750" y="930"/>
                      </a:lnTo>
                      <a:lnTo>
                        <a:pt x="750" y="942"/>
                      </a:lnTo>
                      <a:lnTo>
                        <a:pt x="696" y="984"/>
                      </a:lnTo>
                      <a:lnTo>
                        <a:pt x="624" y="1032"/>
                      </a:lnTo>
                      <a:lnTo>
                        <a:pt x="588" y="1050"/>
                      </a:lnTo>
                      <a:lnTo>
                        <a:pt x="564" y="1068"/>
                      </a:lnTo>
                      <a:lnTo>
                        <a:pt x="534" y="1080"/>
                      </a:lnTo>
                      <a:lnTo>
                        <a:pt x="486" y="1086"/>
                      </a:lnTo>
                      <a:lnTo>
                        <a:pt x="432" y="1080"/>
                      </a:lnTo>
                      <a:lnTo>
                        <a:pt x="402" y="1068"/>
                      </a:lnTo>
                      <a:lnTo>
                        <a:pt x="372" y="1062"/>
                      </a:lnTo>
                      <a:lnTo>
                        <a:pt x="336" y="1050"/>
                      </a:lnTo>
                      <a:lnTo>
                        <a:pt x="264" y="1038"/>
                      </a:lnTo>
                      <a:lnTo>
                        <a:pt x="204" y="1038"/>
                      </a:lnTo>
                      <a:lnTo>
                        <a:pt x="144" y="1062"/>
                      </a:lnTo>
                      <a:lnTo>
                        <a:pt x="84" y="1002"/>
                      </a:lnTo>
                      <a:lnTo>
                        <a:pt x="66" y="924"/>
                      </a:lnTo>
                      <a:lnTo>
                        <a:pt x="0" y="894"/>
                      </a:lnTo>
                      <a:lnTo>
                        <a:pt x="18" y="516"/>
                      </a:lnTo>
                      <a:lnTo>
                        <a:pt x="228" y="516"/>
                      </a:lnTo>
                      <a:lnTo>
                        <a:pt x="252" y="498"/>
                      </a:lnTo>
                      <a:lnTo>
                        <a:pt x="258" y="318"/>
                      </a:lnTo>
                      <a:lnTo>
                        <a:pt x="402" y="318"/>
                      </a:lnTo>
                      <a:lnTo>
                        <a:pt x="426" y="372"/>
                      </a:lnTo>
                      <a:lnTo>
                        <a:pt x="486" y="408"/>
                      </a:lnTo>
                      <a:lnTo>
                        <a:pt x="606" y="408"/>
                      </a:lnTo>
                      <a:lnTo>
                        <a:pt x="672" y="432"/>
                      </a:lnTo>
                      <a:lnTo>
                        <a:pt x="756" y="516"/>
                      </a:lnTo>
                      <a:lnTo>
                        <a:pt x="816" y="558"/>
                      </a:lnTo>
                      <a:lnTo>
                        <a:pt x="906" y="558"/>
                      </a:lnTo>
                      <a:lnTo>
                        <a:pt x="906" y="426"/>
                      </a:lnTo>
                      <a:lnTo>
                        <a:pt x="894" y="420"/>
                      </a:lnTo>
                      <a:lnTo>
                        <a:pt x="894" y="420"/>
                      </a:lnTo>
                      <a:lnTo>
                        <a:pt x="888" y="420"/>
                      </a:lnTo>
                      <a:lnTo>
                        <a:pt x="876" y="420"/>
                      </a:lnTo>
                      <a:lnTo>
                        <a:pt x="858" y="420"/>
                      </a:lnTo>
                      <a:lnTo>
                        <a:pt x="840" y="426"/>
                      </a:lnTo>
                      <a:lnTo>
                        <a:pt x="804" y="432"/>
                      </a:lnTo>
                      <a:lnTo>
                        <a:pt x="774" y="414"/>
                      </a:lnTo>
                      <a:lnTo>
                        <a:pt x="738" y="384"/>
                      </a:lnTo>
                      <a:lnTo>
                        <a:pt x="702" y="342"/>
                      </a:lnTo>
                      <a:lnTo>
                        <a:pt x="696" y="300"/>
                      </a:lnTo>
                      <a:lnTo>
                        <a:pt x="714" y="270"/>
                      </a:lnTo>
                      <a:lnTo>
                        <a:pt x="726" y="252"/>
                      </a:lnTo>
                      <a:lnTo>
                        <a:pt x="732" y="240"/>
                      </a:lnTo>
                      <a:lnTo>
                        <a:pt x="744" y="222"/>
                      </a:lnTo>
                      <a:lnTo>
                        <a:pt x="744" y="210"/>
                      </a:lnTo>
                      <a:lnTo>
                        <a:pt x="750" y="204"/>
                      </a:lnTo>
                      <a:lnTo>
                        <a:pt x="750" y="198"/>
                      </a:lnTo>
                      <a:lnTo>
                        <a:pt x="750" y="96"/>
                      </a:lnTo>
                      <a:lnTo>
                        <a:pt x="780" y="36"/>
                      </a:lnTo>
                      <a:lnTo>
                        <a:pt x="834"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86" name="Freeform 227"/>
                <p:cNvSpPr>
                  <a:spLocks/>
                </p:cNvSpPr>
                <p:nvPr/>
              </p:nvSpPr>
              <p:spPr bwMode="auto">
                <a:xfrm>
                  <a:off x="3593" y="6528"/>
                  <a:ext cx="186" cy="198"/>
                </a:xfrm>
                <a:custGeom>
                  <a:avLst/>
                  <a:gdLst>
                    <a:gd name="T0" fmla="*/ 114 w 186"/>
                    <a:gd name="T1" fmla="*/ 0 h 198"/>
                    <a:gd name="T2" fmla="*/ 114 w 186"/>
                    <a:gd name="T3" fmla="*/ 0 h 198"/>
                    <a:gd name="T4" fmla="*/ 186 w 186"/>
                    <a:gd name="T5" fmla="*/ 42 h 198"/>
                    <a:gd name="T6" fmla="*/ 186 w 186"/>
                    <a:gd name="T7" fmla="*/ 42 h 198"/>
                    <a:gd name="T8" fmla="*/ 180 w 186"/>
                    <a:gd name="T9" fmla="*/ 48 h 198"/>
                    <a:gd name="T10" fmla="*/ 180 w 186"/>
                    <a:gd name="T11" fmla="*/ 60 h 198"/>
                    <a:gd name="T12" fmla="*/ 186 w 186"/>
                    <a:gd name="T13" fmla="*/ 66 h 198"/>
                    <a:gd name="T14" fmla="*/ 186 w 186"/>
                    <a:gd name="T15" fmla="*/ 66 h 198"/>
                    <a:gd name="T16" fmla="*/ 174 w 186"/>
                    <a:gd name="T17" fmla="*/ 108 h 198"/>
                    <a:gd name="T18" fmla="*/ 156 w 186"/>
                    <a:gd name="T19" fmla="*/ 138 h 198"/>
                    <a:gd name="T20" fmla="*/ 132 w 186"/>
                    <a:gd name="T21" fmla="*/ 174 h 198"/>
                    <a:gd name="T22" fmla="*/ 90 w 186"/>
                    <a:gd name="T23" fmla="*/ 198 h 198"/>
                    <a:gd name="T24" fmla="*/ 42 w 186"/>
                    <a:gd name="T25" fmla="*/ 192 h 198"/>
                    <a:gd name="T26" fmla="*/ 12 w 186"/>
                    <a:gd name="T27" fmla="*/ 138 h 198"/>
                    <a:gd name="T28" fmla="*/ 0 w 186"/>
                    <a:gd name="T29" fmla="*/ 60 h 198"/>
                    <a:gd name="T30" fmla="*/ 48 w 186"/>
                    <a:gd name="T31" fmla="*/ 6 h 198"/>
                    <a:gd name="T32" fmla="*/ 114 w 186"/>
                    <a:gd name="T33"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6" h="198">
                      <a:moveTo>
                        <a:pt x="114" y="0"/>
                      </a:moveTo>
                      <a:lnTo>
                        <a:pt x="114" y="0"/>
                      </a:lnTo>
                      <a:lnTo>
                        <a:pt x="186" y="42"/>
                      </a:lnTo>
                      <a:lnTo>
                        <a:pt x="186" y="42"/>
                      </a:lnTo>
                      <a:lnTo>
                        <a:pt x="180" y="48"/>
                      </a:lnTo>
                      <a:lnTo>
                        <a:pt x="180" y="60"/>
                      </a:lnTo>
                      <a:lnTo>
                        <a:pt x="186" y="66"/>
                      </a:lnTo>
                      <a:lnTo>
                        <a:pt x="186" y="66"/>
                      </a:lnTo>
                      <a:lnTo>
                        <a:pt x="174" y="108"/>
                      </a:lnTo>
                      <a:lnTo>
                        <a:pt x="156" y="138"/>
                      </a:lnTo>
                      <a:lnTo>
                        <a:pt x="132" y="174"/>
                      </a:lnTo>
                      <a:lnTo>
                        <a:pt x="90" y="198"/>
                      </a:lnTo>
                      <a:lnTo>
                        <a:pt x="42" y="192"/>
                      </a:lnTo>
                      <a:lnTo>
                        <a:pt x="12" y="138"/>
                      </a:lnTo>
                      <a:lnTo>
                        <a:pt x="0" y="60"/>
                      </a:lnTo>
                      <a:lnTo>
                        <a:pt x="48" y="6"/>
                      </a:lnTo>
                      <a:lnTo>
                        <a:pt x="114"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87" name="Freeform 228"/>
                <p:cNvSpPr>
                  <a:spLocks/>
                </p:cNvSpPr>
                <p:nvPr/>
              </p:nvSpPr>
              <p:spPr bwMode="auto">
                <a:xfrm>
                  <a:off x="2999" y="5310"/>
                  <a:ext cx="918" cy="846"/>
                </a:xfrm>
                <a:custGeom>
                  <a:avLst/>
                  <a:gdLst>
                    <a:gd name="T0" fmla="*/ 510 w 918"/>
                    <a:gd name="T1" fmla="*/ 0 h 846"/>
                    <a:gd name="T2" fmla="*/ 546 w 918"/>
                    <a:gd name="T3" fmla="*/ 6 h 846"/>
                    <a:gd name="T4" fmla="*/ 564 w 918"/>
                    <a:gd name="T5" fmla="*/ 6 h 846"/>
                    <a:gd name="T6" fmla="*/ 564 w 918"/>
                    <a:gd name="T7" fmla="*/ 6 h 846"/>
                    <a:gd name="T8" fmla="*/ 606 w 918"/>
                    <a:gd name="T9" fmla="*/ 60 h 846"/>
                    <a:gd name="T10" fmla="*/ 726 w 918"/>
                    <a:gd name="T11" fmla="*/ 72 h 846"/>
                    <a:gd name="T12" fmla="*/ 804 w 918"/>
                    <a:gd name="T13" fmla="*/ 126 h 846"/>
                    <a:gd name="T14" fmla="*/ 864 w 918"/>
                    <a:gd name="T15" fmla="*/ 144 h 846"/>
                    <a:gd name="T16" fmla="*/ 906 w 918"/>
                    <a:gd name="T17" fmla="*/ 192 h 846"/>
                    <a:gd name="T18" fmla="*/ 906 w 918"/>
                    <a:gd name="T19" fmla="*/ 300 h 846"/>
                    <a:gd name="T20" fmla="*/ 888 w 918"/>
                    <a:gd name="T21" fmla="*/ 366 h 846"/>
                    <a:gd name="T22" fmla="*/ 894 w 918"/>
                    <a:gd name="T23" fmla="*/ 462 h 846"/>
                    <a:gd name="T24" fmla="*/ 918 w 918"/>
                    <a:gd name="T25" fmla="*/ 504 h 846"/>
                    <a:gd name="T26" fmla="*/ 894 w 918"/>
                    <a:gd name="T27" fmla="*/ 564 h 846"/>
                    <a:gd name="T28" fmla="*/ 816 w 918"/>
                    <a:gd name="T29" fmla="*/ 606 h 846"/>
                    <a:gd name="T30" fmla="*/ 762 w 918"/>
                    <a:gd name="T31" fmla="*/ 738 h 846"/>
                    <a:gd name="T32" fmla="*/ 690 w 918"/>
                    <a:gd name="T33" fmla="*/ 846 h 846"/>
                    <a:gd name="T34" fmla="*/ 624 w 918"/>
                    <a:gd name="T35" fmla="*/ 828 h 846"/>
                    <a:gd name="T36" fmla="*/ 564 w 918"/>
                    <a:gd name="T37" fmla="*/ 792 h 846"/>
                    <a:gd name="T38" fmla="*/ 444 w 918"/>
                    <a:gd name="T39" fmla="*/ 762 h 846"/>
                    <a:gd name="T40" fmla="*/ 396 w 918"/>
                    <a:gd name="T41" fmla="*/ 720 h 846"/>
                    <a:gd name="T42" fmla="*/ 300 w 918"/>
                    <a:gd name="T43" fmla="*/ 708 h 846"/>
                    <a:gd name="T44" fmla="*/ 300 w 918"/>
                    <a:gd name="T45" fmla="*/ 654 h 846"/>
                    <a:gd name="T46" fmla="*/ 258 w 918"/>
                    <a:gd name="T47" fmla="*/ 594 h 846"/>
                    <a:gd name="T48" fmla="*/ 204 w 918"/>
                    <a:gd name="T49" fmla="*/ 510 h 846"/>
                    <a:gd name="T50" fmla="*/ 108 w 918"/>
                    <a:gd name="T51" fmla="*/ 420 h 846"/>
                    <a:gd name="T52" fmla="*/ 60 w 918"/>
                    <a:gd name="T53" fmla="*/ 312 h 846"/>
                    <a:gd name="T54" fmla="*/ 0 w 918"/>
                    <a:gd name="T55" fmla="*/ 240 h 846"/>
                    <a:gd name="T56" fmla="*/ 36 w 918"/>
                    <a:gd name="T57" fmla="*/ 252 h 846"/>
                    <a:gd name="T58" fmla="*/ 66 w 918"/>
                    <a:gd name="T59" fmla="*/ 258 h 846"/>
                    <a:gd name="T60" fmla="*/ 96 w 918"/>
                    <a:gd name="T61" fmla="*/ 270 h 846"/>
                    <a:gd name="T62" fmla="*/ 150 w 918"/>
                    <a:gd name="T63" fmla="*/ 276 h 846"/>
                    <a:gd name="T64" fmla="*/ 198 w 918"/>
                    <a:gd name="T65" fmla="*/ 270 h 846"/>
                    <a:gd name="T66" fmla="*/ 228 w 918"/>
                    <a:gd name="T67" fmla="*/ 258 h 846"/>
                    <a:gd name="T68" fmla="*/ 252 w 918"/>
                    <a:gd name="T69" fmla="*/ 240 h 846"/>
                    <a:gd name="T70" fmla="*/ 288 w 918"/>
                    <a:gd name="T71" fmla="*/ 222 h 846"/>
                    <a:gd name="T72" fmla="*/ 360 w 918"/>
                    <a:gd name="T73" fmla="*/ 174 h 846"/>
                    <a:gd name="T74" fmla="*/ 414 w 918"/>
                    <a:gd name="T75" fmla="*/ 132 h 846"/>
                    <a:gd name="T76" fmla="*/ 414 w 918"/>
                    <a:gd name="T77" fmla="*/ 120 h 846"/>
                    <a:gd name="T78" fmla="*/ 420 w 918"/>
                    <a:gd name="T79" fmla="*/ 114 h 846"/>
                    <a:gd name="T80" fmla="*/ 414 w 918"/>
                    <a:gd name="T81" fmla="*/ 102 h 846"/>
                    <a:gd name="T82" fmla="*/ 414 w 918"/>
                    <a:gd name="T83" fmla="*/ 96 h 846"/>
                    <a:gd name="T84" fmla="*/ 408 w 918"/>
                    <a:gd name="T85" fmla="*/ 84 h 846"/>
                    <a:gd name="T86" fmla="*/ 408 w 918"/>
                    <a:gd name="T87" fmla="*/ 78 h 846"/>
                    <a:gd name="T88" fmla="*/ 408 w 918"/>
                    <a:gd name="T89" fmla="*/ 66 h 846"/>
                    <a:gd name="T90" fmla="*/ 414 w 918"/>
                    <a:gd name="T91" fmla="*/ 54 h 846"/>
                    <a:gd name="T92" fmla="*/ 426 w 918"/>
                    <a:gd name="T93" fmla="*/ 36 h 846"/>
                    <a:gd name="T94" fmla="*/ 468 w 918"/>
                    <a:gd name="T95" fmla="*/ 12 h 846"/>
                    <a:gd name="T96" fmla="*/ 510 w 918"/>
                    <a:gd name="T97"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8" h="846">
                      <a:moveTo>
                        <a:pt x="510" y="0"/>
                      </a:moveTo>
                      <a:lnTo>
                        <a:pt x="546" y="6"/>
                      </a:lnTo>
                      <a:lnTo>
                        <a:pt x="564" y="6"/>
                      </a:lnTo>
                      <a:lnTo>
                        <a:pt x="564" y="6"/>
                      </a:lnTo>
                      <a:lnTo>
                        <a:pt x="606" y="60"/>
                      </a:lnTo>
                      <a:lnTo>
                        <a:pt x="726" y="72"/>
                      </a:lnTo>
                      <a:lnTo>
                        <a:pt x="804" y="126"/>
                      </a:lnTo>
                      <a:lnTo>
                        <a:pt x="864" y="144"/>
                      </a:lnTo>
                      <a:lnTo>
                        <a:pt x="906" y="192"/>
                      </a:lnTo>
                      <a:lnTo>
                        <a:pt x="906" y="300"/>
                      </a:lnTo>
                      <a:lnTo>
                        <a:pt x="888" y="366"/>
                      </a:lnTo>
                      <a:lnTo>
                        <a:pt x="894" y="462"/>
                      </a:lnTo>
                      <a:lnTo>
                        <a:pt x="918" y="504"/>
                      </a:lnTo>
                      <a:lnTo>
                        <a:pt x="894" y="564"/>
                      </a:lnTo>
                      <a:lnTo>
                        <a:pt x="816" y="606"/>
                      </a:lnTo>
                      <a:lnTo>
                        <a:pt x="762" y="738"/>
                      </a:lnTo>
                      <a:lnTo>
                        <a:pt x="690" y="846"/>
                      </a:lnTo>
                      <a:lnTo>
                        <a:pt x="624" y="828"/>
                      </a:lnTo>
                      <a:lnTo>
                        <a:pt x="564" y="792"/>
                      </a:lnTo>
                      <a:lnTo>
                        <a:pt x="444" y="762"/>
                      </a:lnTo>
                      <a:lnTo>
                        <a:pt x="396" y="720"/>
                      </a:lnTo>
                      <a:lnTo>
                        <a:pt x="300" y="708"/>
                      </a:lnTo>
                      <a:lnTo>
                        <a:pt x="300" y="654"/>
                      </a:lnTo>
                      <a:lnTo>
                        <a:pt x="258" y="594"/>
                      </a:lnTo>
                      <a:lnTo>
                        <a:pt x="204" y="510"/>
                      </a:lnTo>
                      <a:lnTo>
                        <a:pt x="108" y="420"/>
                      </a:lnTo>
                      <a:lnTo>
                        <a:pt x="60" y="312"/>
                      </a:lnTo>
                      <a:lnTo>
                        <a:pt x="0" y="240"/>
                      </a:lnTo>
                      <a:lnTo>
                        <a:pt x="36" y="252"/>
                      </a:lnTo>
                      <a:lnTo>
                        <a:pt x="66" y="258"/>
                      </a:lnTo>
                      <a:lnTo>
                        <a:pt x="96" y="270"/>
                      </a:lnTo>
                      <a:lnTo>
                        <a:pt x="150" y="276"/>
                      </a:lnTo>
                      <a:lnTo>
                        <a:pt x="198" y="270"/>
                      </a:lnTo>
                      <a:lnTo>
                        <a:pt x="228" y="258"/>
                      </a:lnTo>
                      <a:lnTo>
                        <a:pt x="252" y="240"/>
                      </a:lnTo>
                      <a:lnTo>
                        <a:pt x="288" y="222"/>
                      </a:lnTo>
                      <a:lnTo>
                        <a:pt x="360" y="174"/>
                      </a:lnTo>
                      <a:lnTo>
                        <a:pt x="414" y="132"/>
                      </a:lnTo>
                      <a:lnTo>
                        <a:pt x="414" y="120"/>
                      </a:lnTo>
                      <a:lnTo>
                        <a:pt x="420" y="114"/>
                      </a:lnTo>
                      <a:lnTo>
                        <a:pt x="414" y="102"/>
                      </a:lnTo>
                      <a:lnTo>
                        <a:pt x="414" y="96"/>
                      </a:lnTo>
                      <a:lnTo>
                        <a:pt x="408" y="84"/>
                      </a:lnTo>
                      <a:lnTo>
                        <a:pt x="408" y="78"/>
                      </a:lnTo>
                      <a:lnTo>
                        <a:pt x="408" y="66"/>
                      </a:lnTo>
                      <a:lnTo>
                        <a:pt x="414" y="54"/>
                      </a:lnTo>
                      <a:lnTo>
                        <a:pt x="426" y="36"/>
                      </a:lnTo>
                      <a:lnTo>
                        <a:pt x="468" y="12"/>
                      </a:lnTo>
                      <a:lnTo>
                        <a:pt x="510"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88" name="Freeform 229"/>
                <p:cNvSpPr>
                  <a:spLocks/>
                </p:cNvSpPr>
                <p:nvPr/>
              </p:nvSpPr>
              <p:spPr bwMode="auto">
                <a:xfrm>
                  <a:off x="3905" y="4620"/>
                  <a:ext cx="348" cy="852"/>
                </a:xfrm>
                <a:custGeom>
                  <a:avLst/>
                  <a:gdLst>
                    <a:gd name="T0" fmla="*/ 0 w 348"/>
                    <a:gd name="T1" fmla="*/ 0 h 852"/>
                    <a:gd name="T2" fmla="*/ 6 w 348"/>
                    <a:gd name="T3" fmla="*/ 0 h 852"/>
                    <a:gd name="T4" fmla="*/ 90 w 348"/>
                    <a:gd name="T5" fmla="*/ 0 h 852"/>
                    <a:gd name="T6" fmla="*/ 138 w 348"/>
                    <a:gd name="T7" fmla="*/ 18 h 852"/>
                    <a:gd name="T8" fmla="*/ 174 w 348"/>
                    <a:gd name="T9" fmla="*/ 114 h 852"/>
                    <a:gd name="T10" fmla="*/ 198 w 348"/>
                    <a:gd name="T11" fmla="*/ 216 h 852"/>
                    <a:gd name="T12" fmla="*/ 180 w 348"/>
                    <a:gd name="T13" fmla="*/ 342 h 852"/>
                    <a:gd name="T14" fmla="*/ 192 w 348"/>
                    <a:gd name="T15" fmla="*/ 414 h 852"/>
                    <a:gd name="T16" fmla="*/ 222 w 348"/>
                    <a:gd name="T17" fmla="*/ 468 h 852"/>
                    <a:gd name="T18" fmla="*/ 252 w 348"/>
                    <a:gd name="T19" fmla="*/ 540 h 852"/>
                    <a:gd name="T20" fmla="*/ 294 w 348"/>
                    <a:gd name="T21" fmla="*/ 588 h 852"/>
                    <a:gd name="T22" fmla="*/ 348 w 348"/>
                    <a:gd name="T23" fmla="*/ 660 h 852"/>
                    <a:gd name="T24" fmla="*/ 336 w 348"/>
                    <a:gd name="T25" fmla="*/ 720 h 852"/>
                    <a:gd name="T26" fmla="*/ 294 w 348"/>
                    <a:gd name="T27" fmla="*/ 780 h 852"/>
                    <a:gd name="T28" fmla="*/ 252 w 348"/>
                    <a:gd name="T29" fmla="*/ 828 h 852"/>
                    <a:gd name="T30" fmla="*/ 210 w 348"/>
                    <a:gd name="T31" fmla="*/ 852 h 852"/>
                    <a:gd name="T32" fmla="*/ 168 w 348"/>
                    <a:gd name="T33" fmla="*/ 828 h 852"/>
                    <a:gd name="T34" fmla="*/ 144 w 348"/>
                    <a:gd name="T35" fmla="*/ 762 h 852"/>
                    <a:gd name="T36" fmla="*/ 174 w 348"/>
                    <a:gd name="T37" fmla="*/ 696 h 852"/>
                    <a:gd name="T38" fmla="*/ 168 w 348"/>
                    <a:gd name="T39" fmla="*/ 624 h 852"/>
                    <a:gd name="T40" fmla="*/ 138 w 348"/>
                    <a:gd name="T41" fmla="*/ 564 h 852"/>
                    <a:gd name="T42" fmla="*/ 90 w 348"/>
                    <a:gd name="T43" fmla="*/ 540 h 852"/>
                    <a:gd name="T44" fmla="*/ 18 w 348"/>
                    <a:gd name="T45" fmla="*/ 516 h 852"/>
                    <a:gd name="T46" fmla="*/ 24 w 348"/>
                    <a:gd name="T47" fmla="*/ 462 h 852"/>
                    <a:gd name="T48" fmla="*/ 30 w 348"/>
                    <a:gd name="T49" fmla="*/ 366 h 852"/>
                    <a:gd name="T50" fmla="*/ 78 w 348"/>
                    <a:gd name="T51" fmla="*/ 306 h 852"/>
                    <a:gd name="T52" fmla="*/ 78 w 348"/>
                    <a:gd name="T53" fmla="*/ 204 h 852"/>
                    <a:gd name="T54" fmla="*/ 60 w 348"/>
                    <a:gd name="T55" fmla="*/ 102 h 852"/>
                    <a:gd name="T56" fmla="*/ 0 w 348"/>
                    <a:gd name="T57" fmla="*/ 0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8" h="852">
                      <a:moveTo>
                        <a:pt x="0" y="0"/>
                      </a:moveTo>
                      <a:lnTo>
                        <a:pt x="6" y="0"/>
                      </a:lnTo>
                      <a:lnTo>
                        <a:pt x="90" y="0"/>
                      </a:lnTo>
                      <a:lnTo>
                        <a:pt x="138" y="18"/>
                      </a:lnTo>
                      <a:lnTo>
                        <a:pt x="174" y="114"/>
                      </a:lnTo>
                      <a:lnTo>
                        <a:pt x="198" y="216"/>
                      </a:lnTo>
                      <a:lnTo>
                        <a:pt x="180" y="342"/>
                      </a:lnTo>
                      <a:lnTo>
                        <a:pt x="192" y="414"/>
                      </a:lnTo>
                      <a:lnTo>
                        <a:pt x="222" y="468"/>
                      </a:lnTo>
                      <a:lnTo>
                        <a:pt x="252" y="540"/>
                      </a:lnTo>
                      <a:lnTo>
                        <a:pt x="294" y="588"/>
                      </a:lnTo>
                      <a:lnTo>
                        <a:pt x="348" y="660"/>
                      </a:lnTo>
                      <a:lnTo>
                        <a:pt x="336" y="720"/>
                      </a:lnTo>
                      <a:lnTo>
                        <a:pt x="294" y="780"/>
                      </a:lnTo>
                      <a:lnTo>
                        <a:pt x="252" y="828"/>
                      </a:lnTo>
                      <a:lnTo>
                        <a:pt x="210" y="852"/>
                      </a:lnTo>
                      <a:lnTo>
                        <a:pt x="168" y="828"/>
                      </a:lnTo>
                      <a:lnTo>
                        <a:pt x="144" y="762"/>
                      </a:lnTo>
                      <a:lnTo>
                        <a:pt x="174" y="696"/>
                      </a:lnTo>
                      <a:lnTo>
                        <a:pt x="168" y="624"/>
                      </a:lnTo>
                      <a:lnTo>
                        <a:pt x="138" y="564"/>
                      </a:lnTo>
                      <a:lnTo>
                        <a:pt x="90" y="540"/>
                      </a:lnTo>
                      <a:lnTo>
                        <a:pt x="18" y="516"/>
                      </a:lnTo>
                      <a:lnTo>
                        <a:pt x="24" y="462"/>
                      </a:lnTo>
                      <a:lnTo>
                        <a:pt x="30" y="366"/>
                      </a:lnTo>
                      <a:lnTo>
                        <a:pt x="78" y="306"/>
                      </a:lnTo>
                      <a:lnTo>
                        <a:pt x="78" y="204"/>
                      </a:lnTo>
                      <a:lnTo>
                        <a:pt x="60" y="102"/>
                      </a:lnTo>
                      <a:lnTo>
                        <a:pt x="0"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89" name="Freeform 230"/>
                <p:cNvSpPr>
                  <a:spLocks noEditPoints="1"/>
                </p:cNvSpPr>
                <p:nvPr/>
              </p:nvSpPr>
              <p:spPr bwMode="auto">
                <a:xfrm>
                  <a:off x="3563" y="4764"/>
                  <a:ext cx="1230" cy="1806"/>
                </a:xfrm>
                <a:custGeom>
                  <a:avLst/>
                  <a:gdLst>
                    <a:gd name="T0" fmla="*/ 216 w 1230"/>
                    <a:gd name="T1" fmla="*/ 1806 h 1806"/>
                    <a:gd name="T2" fmla="*/ 216 w 1230"/>
                    <a:gd name="T3" fmla="*/ 1806 h 1806"/>
                    <a:gd name="T4" fmla="*/ 1224 w 1230"/>
                    <a:gd name="T5" fmla="*/ 12 h 1806"/>
                    <a:gd name="T6" fmla="*/ 1230 w 1230"/>
                    <a:gd name="T7" fmla="*/ 66 h 1806"/>
                    <a:gd name="T8" fmla="*/ 1206 w 1230"/>
                    <a:gd name="T9" fmla="*/ 168 h 1806"/>
                    <a:gd name="T10" fmla="*/ 1218 w 1230"/>
                    <a:gd name="T11" fmla="*/ 240 h 1806"/>
                    <a:gd name="T12" fmla="*/ 1212 w 1230"/>
                    <a:gd name="T13" fmla="*/ 276 h 1806"/>
                    <a:gd name="T14" fmla="*/ 1206 w 1230"/>
                    <a:gd name="T15" fmla="*/ 354 h 1806"/>
                    <a:gd name="T16" fmla="*/ 1176 w 1230"/>
                    <a:gd name="T17" fmla="*/ 438 h 1806"/>
                    <a:gd name="T18" fmla="*/ 1212 w 1230"/>
                    <a:gd name="T19" fmla="*/ 504 h 1806"/>
                    <a:gd name="T20" fmla="*/ 1206 w 1230"/>
                    <a:gd name="T21" fmla="*/ 552 h 1806"/>
                    <a:gd name="T22" fmla="*/ 1158 w 1230"/>
                    <a:gd name="T23" fmla="*/ 618 h 1806"/>
                    <a:gd name="T24" fmla="*/ 1080 w 1230"/>
                    <a:gd name="T25" fmla="*/ 672 h 1806"/>
                    <a:gd name="T26" fmla="*/ 984 w 1230"/>
                    <a:gd name="T27" fmla="*/ 732 h 1806"/>
                    <a:gd name="T28" fmla="*/ 894 w 1230"/>
                    <a:gd name="T29" fmla="*/ 762 h 1806"/>
                    <a:gd name="T30" fmla="*/ 828 w 1230"/>
                    <a:gd name="T31" fmla="*/ 786 h 1806"/>
                    <a:gd name="T32" fmla="*/ 780 w 1230"/>
                    <a:gd name="T33" fmla="*/ 846 h 1806"/>
                    <a:gd name="T34" fmla="*/ 708 w 1230"/>
                    <a:gd name="T35" fmla="*/ 918 h 1806"/>
                    <a:gd name="T36" fmla="*/ 648 w 1230"/>
                    <a:gd name="T37" fmla="*/ 936 h 1806"/>
                    <a:gd name="T38" fmla="*/ 642 w 1230"/>
                    <a:gd name="T39" fmla="*/ 948 h 1806"/>
                    <a:gd name="T40" fmla="*/ 642 w 1230"/>
                    <a:gd name="T41" fmla="*/ 960 h 1806"/>
                    <a:gd name="T42" fmla="*/ 636 w 1230"/>
                    <a:gd name="T43" fmla="*/ 984 h 1806"/>
                    <a:gd name="T44" fmla="*/ 570 w 1230"/>
                    <a:gd name="T45" fmla="*/ 1074 h 1806"/>
                    <a:gd name="T46" fmla="*/ 504 w 1230"/>
                    <a:gd name="T47" fmla="*/ 1134 h 1806"/>
                    <a:gd name="T48" fmla="*/ 522 w 1230"/>
                    <a:gd name="T49" fmla="*/ 1218 h 1806"/>
                    <a:gd name="T50" fmla="*/ 564 w 1230"/>
                    <a:gd name="T51" fmla="*/ 1386 h 1806"/>
                    <a:gd name="T52" fmla="*/ 540 w 1230"/>
                    <a:gd name="T53" fmla="*/ 1596 h 1806"/>
                    <a:gd name="T54" fmla="*/ 462 w 1230"/>
                    <a:gd name="T55" fmla="*/ 1680 h 1806"/>
                    <a:gd name="T56" fmla="*/ 348 w 1230"/>
                    <a:gd name="T57" fmla="*/ 1740 h 1806"/>
                    <a:gd name="T58" fmla="*/ 258 w 1230"/>
                    <a:gd name="T59" fmla="*/ 1770 h 1806"/>
                    <a:gd name="T60" fmla="*/ 228 w 1230"/>
                    <a:gd name="T61" fmla="*/ 1782 h 1806"/>
                    <a:gd name="T62" fmla="*/ 216 w 1230"/>
                    <a:gd name="T63" fmla="*/ 1806 h 1806"/>
                    <a:gd name="T64" fmla="*/ 174 w 1230"/>
                    <a:gd name="T65" fmla="*/ 1692 h 1806"/>
                    <a:gd name="T66" fmla="*/ 174 w 1230"/>
                    <a:gd name="T67" fmla="*/ 1512 h 1806"/>
                    <a:gd name="T68" fmla="*/ 198 w 1230"/>
                    <a:gd name="T69" fmla="*/ 1284 h 1806"/>
                    <a:gd name="T70" fmla="*/ 330 w 1230"/>
                    <a:gd name="T71" fmla="*/ 1110 h 1806"/>
                    <a:gd name="T72" fmla="*/ 330 w 1230"/>
                    <a:gd name="T73" fmla="*/ 1008 h 1806"/>
                    <a:gd name="T74" fmla="*/ 342 w 1230"/>
                    <a:gd name="T75" fmla="*/ 846 h 1806"/>
                    <a:gd name="T76" fmla="*/ 300 w 1230"/>
                    <a:gd name="T77" fmla="*/ 690 h 1806"/>
                    <a:gd name="T78" fmla="*/ 162 w 1230"/>
                    <a:gd name="T79" fmla="*/ 618 h 1806"/>
                    <a:gd name="T80" fmla="*/ 0 w 1230"/>
                    <a:gd name="T81" fmla="*/ 552 h 1806"/>
                    <a:gd name="T82" fmla="*/ 66 w 1230"/>
                    <a:gd name="T83" fmla="*/ 492 h 1806"/>
                    <a:gd name="T84" fmla="*/ 234 w 1230"/>
                    <a:gd name="T85" fmla="*/ 426 h 1806"/>
                    <a:gd name="T86" fmla="*/ 432 w 1230"/>
                    <a:gd name="T87" fmla="*/ 396 h 1806"/>
                    <a:gd name="T88" fmla="*/ 510 w 1230"/>
                    <a:gd name="T89" fmla="*/ 480 h 1806"/>
                    <a:gd name="T90" fmla="*/ 486 w 1230"/>
                    <a:gd name="T91" fmla="*/ 618 h 1806"/>
                    <a:gd name="T92" fmla="*/ 552 w 1230"/>
                    <a:gd name="T93" fmla="*/ 708 h 1806"/>
                    <a:gd name="T94" fmla="*/ 636 w 1230"/>
                    <a:gd name="T95" fmla="*/ 636 h 1806"/>
                    <a:gd name="T96" fmla="*/ 690 w 1230"/>
                    <a:gd name="T97" fmla="*/ 516 h 1806"/>
                    <a:gd name="T98" fmla="*/ 594 w 1230"/>
                    <a:gd name="T99" fmla="*/ 396 h 1806"/>
                    <a:gd name="T100" fmla="*/ 534 w 1230"/>
                    <a:gd name="T101" fmla="*/ 270 h 1806"/>
                    <a:gd name="T102" fmla="*/ 540 w 1230"/>
                    <a:gd name="T103" fmla="*/ 72 h 1806"/>
                    <a:gd name="T104" fmla="*/ 678 w 1230"/>
                    <a:gd name="T105" fmla="*/ 78 h 1806"/>
                    <a:gd name="T106" fmla="*/ 888 w 1230"/>
                    <a:gd name="T107" fmla="*/ 108 h 1806"/>
                    <a:gd name="T108" fmla="*/ 1218 w 1230"/>
                    <a:gd name="T109" fmla="*/ 0 h 1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30" h="1806">
                      <a:moveTo>
                        <a:pt x="216" y="1806"/>
                      </a:moveTo>
                      <a:lnTo>
                        <a:pt x="216" y="1806"/>
                      </a:lnTo>
                      <a:lnTo>
                        <a:pt x="216" y="1806"/>
                      </a:lnTo>
                      <a:lnTo>
                        <a:pt x="216" y="1806"/>
                      </a:lnTo>
                      <a:close/>
                      <a:moveTo>
                        <a:pt x="1218" y="0"/>
                      </a:moveTo>
                      <a:lnTo>
                        <a:pt x="1224" y="12"/>
                      </a:lnTo>
                      <a:lnTo>
                        <a:pt x="1224" y="18"/>
                      </a:lnTo>
                      <a:lnTo>
                        <a:pt x="1230" y="66"/>
                      </a:lnTo>
                      <a:lnTo>
                        <a:pt x="1218" y="114"/>
                      </a:lnTo>
                      <a:lnTo>
                        <a:pt x="1206" y="168"/>
                      </a:lnTo>
                      <a:lnTo>
                        <a:pt x="1206" y="210"/>
                      </a:lnTo>
                      <a:lnTo>
                        <a:pt x="1218" y="240"/>
                      </a:lnTo>
                      <a:lnTo>
                        <a:pt x="1212" y="258"/>
                      </a:lnTo>
                      <a:lnTo>
                        <a:pt x="1212" y="276"/>
                      </a:lnTo>
                      <a:lnTo>
                        <a:pt x="1206" y="306"/>
                      </a:lnTo>
                      <a:lnTo>
                        <a:pt x="1206" y="354"/>
                      </a:lnTo>
                      <a:lnTo>
                        <a:pt x="1188" y="402"/>
                      </a:lnTo>
                      <a:lnTo>
                        <a:pt x="1176" y="438"/>
                      </a:lnTo>
                      <a:lnTo>
                        <a:pt x="1182" y="468"/>
                      </a:lnTo>
                      <a:lnTo>
                        <a:pt x="1212" y="504"/>
                      </a:lnTo>
                      <a:lnTo>
                        <a:pt x="1218" y="522"/>
                      </a:lnTo>
                      <a:lnTo>
                        <a:pt x="1206" y="552"/>
                      </a:lnTo>
                      <a:lnTo>
                        <a:pt x="1188" y="588"/>
                      </a:lnTo>
                      <a:lnTo>
                        <a:pt x="1158" y="618"/>
                      </a:lnTo>
                      <a:lnTo>
                        <a:pt x="1122" y="642"/>
                      </a:lnTo>
                      <a:lnTo>
                        <a:pt x="1080" y="672"/>
                      </a:lnTo>
                      <a:lnTo>
                        <a:pt x="1032" y="702"/>
                      </a:lnTo>
                      <a:lnTo>
                        <a:pt x="984" y="732"/>
                      </a:lnTo>
                      <a:lnTo>
                        <a:pt x="930" y="756"/>
                      </a:lnTo>
                      <a:lnTo>
                        <a:pt x="894" y="762"/>
                      </a:lnTo>
                      <a:lnTo>
                        <a:pt x="858" y="768"/>
                      </a:lnTo>
                      <a:lnTo>
                        <a:pt x="828" y="786"/>
                      </a:lnTo>
                      <a:lnTo>
                        <a:pt x="804" y="816"/>
                      </a:lnTo>
                      <a:lnTo>
                        <a:pt x="780" y="846"/>
                      </a:lnTo>
                      <a:lnTo>
                        <a:pt x="750" y="882"/>
                      </a:lnTo>
                      <a:lnTo>
                        <a:pt x="708" y="918"/>
                      </a:lnTo>
                      <a:lnTo>
                        <a:pt x="666" y="936"/>
                      </a:lnTo>
                      <a:lnTo>
                        <a:pt x="648" y="936"/>
                      </a:lnTo>
                      <a:lnTo>
                        <a:pt x="642" y="942"/>
                      </a:lnTo>
                      <a:lnTo>
                        <a:pt x="642" y="948"/>
                      </a:lnTo>
                      <a:lnTo>
                        <a:pt x="642" y="954"/>
                      </a:lnTo>
                      <a:lnTo>
                        <a:pt x="642" y="960"/>
                      </a:lnTo>
                      <a:lnTo>
                        <a:pt x="642" y="972"/>
                      </a:lnTo>
                      <a:lnTo>
                        <a:pt x="636" y="984"/>
                      </a:lnTo>
                      <a:lnTo>
                        <a:pt x="612" y="1026"/>
                      </a:lnTo>
                      <a:lnTo>
                        <a:pt x="570" y="1074"/>
                      </a:lnTo>
                      <a:lnTo>
                        <a:pt x="528" y="1110"/>
                      </a:lnTo>
                      <a:lnTo>
                        <a:pt x="504" y="1134"/>
                      </a:lnTo>
                      <a:lnTo>
                        <a:pt x="510" y="1170"/>
                      </a:lnTo>
                      <a:lnTo>
                        <a:pt x="522" y="1218"/>
                      </a:lnTo>
                      <a:lnTo>
                        <a:pt x="546" y="1284"/>
                      </a:lnTo>
                      <a:lnTo>
                        <a:pt x="564" y="1386"/>
                      </a:lnTo>
                      <a:lnTo>
                        <a:pt x="558" y="1488"/>
                      </a:lnTo>
                      <a:lnTo>
                        <a:pt x="540" y="1596"/>
                      </a:lnTo>
                      <a:lnTo>
                        <a:pt x="510" y="1644"/>
                      </a:lnTo>
                      <a:lnTo>
                        <a:pt x="462" y="1680"/>
                      </a:lnTo>
                      <a:lnTo>
                        <a:pt x="408" y="1716"/>
                      </a:lnTo>
                      <a:lnTo>
                        <a:pt x="348" y="1740"/>
                      </a:lnTo>
                      <a:lnTo>
                        <a:pt x="294" y="1758"/>
                      </a:lnTo>
                      <a:lnTo>
                        <a:pt x="258" y="1770"/>
                      </a:lnTo>
                      <a:lnTo>
                        <a:pt x="240" y="1776"/>
                      </a:lnTo>
                      <a:lnTo>
                        <a:pt x="228" y="1782"/>
                      </a:lnTo>
                      <a:lnTo>
                        <a:pt x="216" y="1794"/>
                      </a:lnTo>
                      <a:lnTo>
                        <a:pt x="216" y="1806"/>
                      </a:lnTo>
                      <a:lnTo>
                        <a:pt x="138" y="1764"/>
                      </a:lnTo>
                      <a:lnTo>
                        <a:pt x="174" y="1692"/>
                      </a:lnTo>
                      <a:lnTo>
                        <a:pt x="192" y="1566"/>
                      </a:lnTo>
                      <a:lnTo>
                        <a:pt x="174" y="1512"/>
                      </a:lnTo>
                      <a:lnTo>
                        <a:pt x="126" y="1392"/>
                      </a:lnTo>
                      <a:lnTo>
                        <a:pt x="198" y="1284"/>
                      </a:lnTo>
                      <a:lnTo>
                        <a:pt x="252" y="1152"/>
                      </a:lnTo>
                      <a:lnTo>
                        <a:pt x="330" y="1110"/>
                      </a:lnTo>
                      <a:lnTo>
                        <a:pt x="354" y="1050"/>
                      </a:lnTo>
                      <a:lnTo>
                        <a:pt x="330" y="1008"/>
                      </a:lnTo>
                      <a:lnTo>
                        <a:pt x="324" y="912"/>
                      </a:lnTo>
                      <a:lnTo>
                        <a:pt x="342" y="846"/>
                      </a:lnTo>
                      <a:lnTo>
                        <a:pt x="342" y="738"/>
                      </a:lnTo>
                      <a:lnTo>
                        <a:pt x="300" y="690"/>
                      </a:lnTo>
                      <a:lnTo>
                        <a:pt x="240" y="672"/>
                      </a:lnTo>
                      <a:lnTo>
                        <a:pt x="162" y="618"/>
                      </a:lnTo>
                      <a:lnTo>
                        <a:pt x="42" y="606"/>
                      </a:lnTo>
                      <a:lnTo>
                        <a:pt x="0" y="552"/>
                      </a:lnTo>
                      <a:lnTo>
                        <a:pt x="0" y="552"/>
                      </a:lnTo>
                      <a:lnTo>
                        <a:pt x="66" y="492"/>
                      </a:lnTo>
                      <a:lnTo>
                        <a:pt x="144" y="450"/>
                      </a:lnTo>
                      <a:lnTo>
                        <a:pt x="234" y="426"/>
                      </a:lnTo>
                      <a:lnTo>
                        <a:pt x="360" y="372"/>
                      </a:lnTo>
                      <a:lnTo>
                        <a:pt x="432" y="396"/>
                      </a:lnTo>
                      <a:lnTo>
                        <a:pt x="480" y="420"/>
                      </a:lnTo>
                      <a:lnTo>
                        <a:pt x="510" y="480"/>
                      </a:lnTo>
                      <a:lnTo>
                        <a:pt x="516" y="552"/>
                      </a:lnTo>
                      <a:lnTo>
                        <a:pt x="486" y="618"/>
                      </a:lnTo>
                      <a:lnTo>
                        <a:pt x="510" y="684"/>
                      </a:lnTo>
                      <a:lnTo>
                        <a:pt x="552" y="708"/>
                      </a:lnTo>
                      <a:lnTo>
                        <a:pt x="594" y="684"/>
                      </a:lnTo>
                      <a:lnTo>
                        <a:pt x="636" y="636"/>
                      </a:lnTo>
                      <a:lnTo>
                        <a:pt x="678" y="576"/>
                      </a:lnTo>
                      <a:lnTo>
                        <a:pt x="690" y="516"/>
                      </a:lnTo>
                      <a:lnTo>
                        <a:pt x="636" y="444"/>
                      </a:lnTo>
                      <a:lnTo>
                        <a:pt x="594" y="396"/>
                      </a:lnTo>
                      <a:lnTo>
                        <a:pt x="564" y="324"/>
                      </a:lnTo>
                      <a:lnTo>
                        <a:pt x="534" y="270"/>
                      </a:lnTo>
                      <a:lnTo>
                        <a:pt x="522" y="198"/>
                      </a:lnTo>
                      <a:lnTo>
                        <a:pt x="540" y="72"/>
                      </a:lnTo>
                      <a:lnTo>
                        <a:pt x="612" y="96"/>
                      </a:lnTo>
                      <a:lnTo>
                        <a:pt x="678" y="78"/>
                      </a:lnTo>
                      <a:lnTo>
                        <a:pt x="756" y="108"/>
                      </a:lnTo>
                      <a:lnTo>
                        <a:pt x="888" y="108"/>
                      </a:lnTo>
                      <a:lnTo>
                        <a:pt x="1062" y="54"/>
                      </a:lnTo>
                      <a:lnTo>
                        <a:pt x="1218" y="0"/>
                      </a:lnTo>
                      <a:lnTo>
                        <a:pt x="1218"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90" name="Freeform 231"/>
                <p:cNvSpPr>
                  <a:spLocks/>
                </p:cNvSpPr>
                <p:nvPr/>
              </p:nvSpPr>
              <p:spPr bwMode="auto">
                <a:xfrm>
                  <a:off x="1535" y="5472"/>
                  <a:ext cx="1464" cy="1416"/>
                </a:xfrm>
                <a:custGeom>
                  <a:avLst/>
                  <a:gdLst>
                    <a:gd name="T0" fmla="*/ 216 w 1464"/>
                    <a:gd name="T1" fmla="*/ 42 h 1416"/>
                    <a:gd name="T2" fmla="*/ 462 w 1464"/>
                    <a:gd name="T3" fmla="*/ 42 h 1416"/>
                    <a:gd name="T4" fmla="*/ 720 w 1464"/>
                    <a:gd name="T5" fmla="*/ 48 h 1416"/>
                    <a:gd name="T6" fmla="*/ 954 w 1464"/>
                    <a:gd name="T7" fmla="*/ 114 h 1416"/>
                    <a:gd name="T8" fmla="*/ 1146 w 1464"/>
                    <a:gd name="T9" fmla="*/ 114 h 1416"/>
                    <a:gd name="T10" fmla="*/ 1332 w 1464"/>
                    <a:gd name="T11" fmla="*/ 66 h 1416"/>
                    <a:gd name="T12" fmla="*/ 1464 w 1464"/>
                    <a:gd name="T13" fmla="*/ 78 h 1416"/>
                    <a:gd name="T14" fmla="*/ 1374 w 1464"/>
                    <a:gd name="T15" fmla="*/ 126 h 1416"/>
                    <a:gd name="T16" fmla="*/ 1284 w 1464"/>
                    <a:gd name="T17" fmla="*/ 174 h 1416"/>
                    <a:gd name="T18" fmla="*/ 1116 w 1464"/>
                    <a:gd name="T19" fmla="*/ 156 h 1416"/>
                    <a:gd name="T20" fmla="*/ 996 w 1464"/>
                    <a:gd name="T21" fmla="*/ 222 h 1416"/>
                    <a:gd name="T22" fmla="*/ 984 w 1464"/>
                    <a:gd name="T23" fmla="*/ 396 h 1416"/>
                    <a:gd name="T24" fmla="*/ 972 w 1464"/>
                    <a:gd name="T25" fmla="*/ 552 h 1416"/>
                    <a:gd name="T26" fmla="*/ 858 w 1464"/>
                    <a:gd name="T27" fmla="*/ 558 h 1416"/>
                    <a:gd name="T28" fmla="*/ 816 w 1464"/>
                    <a:gd name="T29" fmla="*/ 1404 h 1416"/>
                    <a:gd name="T30" fmla="*/ 756 w 1464"/>
                    <a:gd name="T31" fmla="*/ 1410 h 1416"/>
                    <a:gd name="T32" fmla="*/ 660 w 1464"/>
                    <a:gd name="T33" fmla="*/ 1416 h 1416"/>
                    <a:gd name="T34" fmla="*/ 576 w 1464"/>
                    <a:gd name="T35" fmla="*/ 1386 h 1416"/>
                    <a:gd name="T36" fmla="*/ 522 w 1464"/>
                    <a:gd name="T37" fmla="*/ 1332 h 1416"/>
                    <a:gd name="T38" fmla="*/ 486 w 1464"/>
                    <a:gd name="T39" fmla="*/ 1332 h 1416"/>
                    <a:gd name="T40" fmla="*/ 462 w 1464"/>
                    <a:gd name="T41" fmla="*/ 1350 h 1416"/>
                    <a:gd name="T42" fmla="*/ 444 w 1464"/>
                    <a:gd name="T43" fmla="*/ 1386 h 1416"/>
                    <a:gd name="T44" fmla="*/ 432 w 1464"/>
                    <a:gd name="T45" fmla="*/ 1368 h 1416"/>
                    <a:gd name="T46" fmla="*/ 390 w 1464"/>
                    <a:gd name="T47" fmla="*/ 1344 h 1416"/>
                    <a:gd name="T48" fmla="*/ 348 w 1464"/>
                    <a:gd name="T49" fmla="*/ 1266 h 1416"/>
                    <a:gd name="T50" fmla="*/ 342 w 1464"/>
                    <a:gd name="T51" fmla="*/ 1170 h 1416"/>
                    <a:gd name="T52" fmla="*/ 336 w 1464"/>
                    <a:gd name="T53" fmla="*/ 1074 h 1416"/>
                    <a:gd name="T54" fmla="*/ 300 w 1464"/>
                    <a:gd name="T55" fmla="*/ 930 h 1416"/>
                    <a:gd name="T56" fmla="*/ 258 w 1464"/>
                    <a:gd name="T57" fmla="*/ 792 h 1416"/>
                    <a:gd name="T58" fmla="*/ 258 w 1464"/>
                    <a:gd name="T59" fmla="*/ 666 h 1416"/>
                    <a:gd name="T60" fmla="*/ 234 w 1464"/>
                    <a:gd name="T61" fmla="*/ 546 h 1416"/>
                    <a:gd name="T62" fmla="*/ 156 w 1464"/>
                    <a:gd name="T63" fmla="*/ 456 h 1416"/>
                    <a:gd name="T64" fmla="*/ 126 w 1464"/>
                    <a:gd name="T65" fmla="*/ 348 h 1416"/>
                    <a:gd name="T66" fmla="*/ 36 w 1464"/>
                    <a:gd name="T67" fmla="*/ 216 h 1416"/>
                    <a:gd name="T68" fmla="*/ 0 w 1464"/>
                    <a:gd name="T69" fmla="*/ 144 h 1416"/>
                    <a:gd name="T70" fmla="*/ 18 w 1464"/>
                    <a:gd name="T71" fmla="*/ 96 h 1416"/>
                    <a:gd name="T72" fmla="*/ 42 w 1464"/>
                    <a:gd name="T73" fmla="*/ 66 h 1416"/>
                    <a:gd name="T74" fmla="*/ 54 w 1464"/>
                    <a:gd name="T75" fmla="*/ 42 h 1416"/>
                    <a:gd name="T76" fmla="*/ 108 w 1464"/>
                    <a:gd name="T77" fmla="*/ 6 h 1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64" h="1416">
                      <a:moveTo>
                        <a:pt x="156" y="0"/>
                      </a:moveTo>
                      <a:lnTo>
                        <a:pt x="216" y="42"/>
                      </a:lnTo>
                      <a:lnTo>
                        <a:pt x="306" y="54"/>
                      </a:lnTo>
                      <a:lnTo>
                        <a:pt x="462" y="42"/>
                      </a:lnTo>
                      <a:lnTo>
                        <a:pt x="600" y="36"/>
                      </a:lnTo>
                      <a:lnTo>
                        <a:pt x="720" y="48"/>
                      </a:lnTo>
                      <a:lnTo>
                        <a:pt x="822" y="90"/>
                      </a:lnTo>
                      <a:lnTo>
                        <a:pt x="954" y="114"/>
                      </a:lnTo>
                      <a:lnTo>
                        <a:pt x="1050" y="120"/>
                      </a:lnTo>
                      <a:lnTo>
                        <a:pt x="1146" y="114"/>
                      </a:lnTo>
                      <a:lnTo>
                        <a:pt x="1272" y="90"/>
                      </a:lnTo>
                      <a:lnTo>
                        <a:pt x="1332" y="66"/>
                      </a:lnTo>
                      <a:lnTo>
                        <a:pt x="1392" y="66"/>
                      </a:lnTo>
                      <a:lnTo>
                        <a:pt x="1464" y="78"/>
                      </a:lnTo>
                      <a:lnTo>
                        <a:pt x="1428" y="126"/>
                      </a:lnTo>
                      <a:lnTo>
                        <a:pt x="1374" y="126"/>
                      </a:lnTo>
                      <a:lnTo>
                        <a:pt x="1338" y="162"/>
                      </a:lnTo>
                      <a:lnTo>
                        <a:pt x="1284" y="174"/>
                      </a:lnTo>
                      <a:lnTo>
                        <a:pt x="1254" y="144"/>
                      </a:lnTo>
                      <a:lnTo>
                        <a:pt x="1116" y="156"/>
                      </a:lnTo>
                      <a:lnTo>
                        <a:pt x="1026" y="168"/>
                      </a:lnTo>
                      <a:lnTo>
                        <a:pt x="996" y="222"/>
                      </a:lnTo>
                      <a:lnTo>
                        <a:pt x="990" y="294"/>
                      </a:lnTo>
                      <a:lnTo>
                        <a:pt x="984" y="396"/>
                      </a:lnTo>
                      <a:lnTo>
                        <a:pt x="972" y="492"/>
                      </a:lnTo>
                      <a:lnTo>
                        <a:pt x="972" y="552"/>
                      </a:lnTo>
                      <a:lnTo>
                        <a:pt x="936" y="570"/>
                      </a:lnTo>
                      <a:lnTo>
                        <a:pt x="858" y="558"/>
                      </a:lnTo>
                      <a:lnTo>
                        <a:pt x="840" y="894"/>
                      </a:lnTo>
                      <a:lnTo>
                        <a:pt x="816" y="1404"/>
                      </a:lnTo>
                      <a:lnTo>
                        <a:pt x="798" y="1404"/>
                      </a:lnTo>
                      <a:lnTo>
                        <a:pt x="756" y="1410"/>
                      </a:lnTo>
                      <a:lnTo>
                        <a:pt x="708" y="1416"/>
                      </a:lnTo>
                      <a:lnTo>
                        <a:pt x="660" y="1416"/>
                      </a:lnTo>
                      <a:lnTo>
                        <a:pt x="612" y="1410"/>
                      </a:lnTo>
                      <a:lnTo>
                        <a:pt x="576" y="1386"/>
                      </a:lnTo>
                      <a:lnTo>
                        <a:pt x="540" y="1344"/>
                      </a:lnTo>
                      <a:lnTo>
                        <a:pt x="522" y="1332"/>
                      </a:lnTo>
                      <a:lnTo>
                        <a:pt x="504" y="1326"/>
                      </a:lnTo>
                      <a:lnTo>
                        <a:pt x="486" y="1332"/>
                      </a:lnTo>
                      <a:lnTo>
                        <a:pt x="474" y="1338"/>
                      </a:lnTo>
                      <a:lnTo>
                        <a:pt x="462" y="1350"/>
                      </a:lnTo>
                      <a:lnTo>
                        <a:pt x="450" y="1368"/>
                      </a:lnTo>
                      <a:lnTo>
                        <a:pt x="444" y="1386"/>
                      </a:lnTo>
                      <a:lnTo>
                        <a:pt x="444" y="1380"/>
                      </a:lnTo>
                      <a:lnTo>
                        <a:pt x="432" y="1368"/>
                      </a:lnTo>
                      <a:lnTo>
                        <a:pt x="414" y="1356"/>
                      </a:lnTo>
                      <a:lnTo>
                        <a:pt x="390" y="1344"/>
                      </a:lnTo>
                      <a:lnTo>
                        <a:pt x="360" y="1308"/>
                      </a:lnTo>
                      <a:lnTo>
                        <a:pt x="348" y="1266"/>
                      </a:lnTo>
                      <a:lnTo>
                        <a:pt x="342" y="1218"/>
                      </a:lnTo>
                      <a:lnTo>
                        <a:pt x="342" y="1170"/>
                      </a:lnTo>
                      <a:lnTo>
                        <a:pt x="342" y="1134"/>
                      </a:lnTo>
                      <a:lnTo>
                        <a:pt x="336" y="1074"/>
                      </a:lnTo>
                      <a:lnTo>
                        <a:pt x="324" y="1008"/>
                      </a:lnTo>
                      <a:lnTo>
                        <a:pt x="300" y="930"/>
                      </a:lnTo>
                      <a:lnTo>
                        <a:pt x="270" y="864"/>
                      </a:lnTo>
                      <a:lnTo>
                        <a:pt x="258" y="792"/>
                      </a:lnTo>
                      <a:lnTo>
                        <a:pt x="258" y="726"/>
                      </a:lnTo>
                      <a:lnTo>
                        <a:pt x="258" y="666"/>
                      </a:lnTo>
                      <a:lnTo>
                        <a:pt x="252" y="606"/>
                      </a:lnTo>
                      <a:lnTo>
                        <a:pt x="234" y="546"/>
                      </a:lnTo>
                      <a:lnTo>
                        <a:pt x="192" y="498"/>
                      </a:lnTo>
                      <a:lnTo>
                        <a:pt x="156" y="456"/>
                      </a:lnTo>
                      <a:lnTo>
                        <a:pt x="138" y="402"/>
                      </a:lnTo>
                      <a:lnTo>
                        <a:pt x="126" y="348"/>
                      </a:lnTo>
                      <a:lnTo>
                        <a:pt x="96" y="276"/>
                      </a:lnTo>
                      <a:lnTo>
                        <a:pt x="36" y="216"/>
                      </a:lnTo>
                      <a:lnTo>
                        <a:pt x="0" y="180"/>
                      </a:lnTo>
                      <a:lnTo>
                        <a:pt x="0" y="144"/>
                      </a:lnTo>
                      <a:lnTo>
                        <a:pt x="12" y="114"/>
                      </a:lnTo>
                      <a:lnTo>
                        <a:pt x="18" y="96"/>
                      </a:lnTo>
                      <a:lnTo>
                        <a:pt x="30" y="84"/>
                      </a:lnTo>
                      <a:lnTo>
                        <a:pt x="42" y="66"/>
                      </a:lnTo>
                      <a:lnTo>
                        <a:pt x="48" y="54"/>
                      </a:lnTo>
                      <a:lnTo>
                        <a:pt x="54" y="42"/>
                      </a:lnTo>
                      <a:lnTo>
                        <a:pt x="54" y="42"/>
                      </a:lnTo>
                      <a:lnTo>
                        <a:pt x="108" y="6"/>
                      </a:lnTo>
                      <a:lnTo>
                        <a:pt x="156"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91" name="Freeform 232"/>
                <p:cNvSpPr>
                  <a:spLocks/>
                </p:cNvSpPr>
                <p:nvPr/>
              </p:nvSpPr>
              <p:spPr bwMode="auto">
                <a:xfrm>
                  <a:off x="2369" y="5550"/>
                  <a:ext cx="1074" cy="1128"/>
                </a:xfrm>
                <a:custGeom>
                  <a:avLst/>
                  <a:gdLst>
                    <a:gd name="T0" fmla="*/ 630 w 1074"/>
                    <a:gd name="T1" fmla="*/ 0 h 1128"/>
                    <a:gd name="T2" fmla="*/ 690 w 1074"/>
                    <a:gd name="T3" fmla="*/ 72 h 1128"/>
                    <a:gd name="T4" fmla="*/ 738 w 1074"/>
                    <a:gd name="T5" fmla="*/ 180 h 1128"/>
                    <a:gd name="T6" fmla="*/ 834 w 1074"/>
                    <a:gd name="T7" fmla="*/ 270 h 1128"/>
                    <a:gd name="T8" fmla="*/ 888 w 1074"/>
                    <a:gd name="T9" fmla="*/ 354 h 1128"/>
                    <a:gd name="T10" fmla="*/ 930 w 1074"/>
                    <a:gd name="T11" fmla="*/ 414 h 1128"/>
                    <a:gd name="T12" fmla="*/ 930 w 1074"/>
                    <a:gd name="T13" fmla="*/ 468 h 1128"/>
                    <a:gd name="T14" fmla="*/ 1026 w 1074"/>
                    <a:gd name="T15" fmla="*/ 480 h 1128"/>
                    <a:gd name="T16" fmla="*/ 1074 w 1074"/>
                    <a:gd name="T17" fmla="*/ 522 h 1128"/>
                    <a:gd name="T18" fmla="*/ 1038 w 1074"/>
                    <a:gd name="T19" fmla="*/ 588 h 1128"/>
                    <a:gd name="T20" fmla="*/ 990 w 1074"/>
                    <a:gd name="T21" fmla="*/ 588 h 1128"/>
                    <a:gd name="T22" fmla="*/ 924 w 1074"/>
                    <a:gd name="T23" fmla="*/ 642 h 1128"/>
                    <a:gd name="T24" fmla="*/ 870 w 1074"/>
                    <a:gd name="T25" fmla="*/ 702 h 1128"/>
                    <a:gd name="T26" fmla="*/ 798 w 1074"/>
                    <a:gd name="T27" fmla="*/ 774 h 1128"/>
                    <a:gd name="T28" fmla="*/ 750 w 1074"/>
                    <a:gd name="T29" fmla="*/ 834 h 1128"/>
                    <a:gd name="T30" fmla="*/ 720 w 1074"/>
                    <a:gd name="T31" fmla="*/ 816 h 1128"/>
                    <a:gd name="T32" fmla="*/ 672 w 1074"/>
                    <a:gd name="T33" fmla="*/ 876 h 1128"/>
                    <a:gd name="T34" fmla="*/ 684 w 1074"/>
                    <a:gd name="T35" fmla="*/ 936 h 1128"/>
                    <a:gd name="T36" fmla="*/ 642 w 1074"/>
                    <a:gd name="T37" fmla="*/ 978 h 1128"/>
                    <a:gd name="T38" fmla="*/ 570 w 1074"/>
                    <a:gd name="T39" fmla="*/ 972 h 1128"/>
                    <a:gd name="T40" fmla="*/ 456 w 1074"/>
                    <a:gd name="T41" fmla="*/ 978 h 1128"/>
                    <a:gd name="T42" fmla="*/ 414 w 1074"/>
                    <a:gd name="T43" fmla="*/ 918 h 1128"/>
                    <a:gd name="T44" fmla="*/ 348 w 1074"/>
                    <a:gd name="T45" fmla="*/ 990 h 1128"/>
                    <a:gd name="T46" fmla="*/ 294 w 1074"/>
                    <a:gd name="T47" fmla="*/ 1050 h 1128"/>
                    <a:gd name="T48" fmla="*/ 240 w 1074"/>
                    <a:gd name="T49" fmla="*/ 1128 h 1128"/>
                    <a:gd name="T50" fmla="*/ 162 w 1074"/>
                    <a:gd name="T51" fmla="*/ 1128 h 1128"/>
                    <a:gd name="T52" fmla="*/ 114 w 1074"/>
                    <a:gd name="T53" fmla="*/ 1098 h 1128"/>
                    <a:gd name="T54" fmla="*/ 120 w 1074"/>
                    <a:gd name="T55" fmla="*/ 978 h 1128"/>
                    <a:gd name="T56" fmla="*/ 108 w 1074"/>
                    <a:gd name="T57" fmla="*/ 888 h 1128"/>
                    <a:gd name="T58" fmla="*/ 0 w 1074"/>
                    <a:gd name="T59" fmla="*/ 822 h 1128"/>
                    <a:gd name="T60" fmla="*/ 6 w 1074"/>
                    <a:gd name="T61" fmla="*/ 816 h 1128"/>
                    <a:gd name="T62" fmla="*/ 24 w 1074"/>
                    <a:gd name="T63" fmla="*/ 480 h 1128"/>
                    <a:gd name="T64" fmla="*/ 102 w 1074"/>
                    <a:gd name="T65" fmla="*/ 492 h 1128"/>
                    <a:gd name="T66" fmla="*/ 138 w 1074"/>
                    <a:gd name="T67" fmla="*/ 474 h 1128"/>
                    <a:gd name="T68" fmla="*/ 138 w 1074"/>
                    <a:gd name="T69" fmla="*/ 414 h 1128"/>
                    <a:gd name="T70" fmla="*/ 150 w 1074"/>
                    <a:gd name="T71" fmla="*/ 318 h 1128"/>
                    <a:gd name="T72" fmla="*/ 156 w 1074"/>
                    <a:gd name="T73" fmla="*/ 216 h 1128"/>
                    <a:gd name="T74" fmla="*/ 162 w 1074"/>
                    <a:gd name="T75" fmla="*/ 144 h 1128"/>
                    <a:gd name="T76" fmla="*/ 192 w 1074"/>
                    <a:gd name="T77" fmla="*/ 90 h 1128"/>
                    <a:gd name="T78" fmla="*/ 282 w 1074"/>
                    <a:gd name="T79" fmla="*/ 78 h 1128"/>
                    <a:gd name="T80" fmla="*/ 420 w 1074"/>
                    <a:gd name="T81" fmla="*/ 66 h 1128"/>
                    <a:gd name="T82" fmla="*/ 450 w 1074"/>
                    <a:gd name="T83" fmla="*/ 96 h 1128"/>
                    <a:gd name="T84" fmla="*/ 504 w 1074"/>
                    <a:gd name="T85" fmla="*/ 84 h 1128"/>
                    <a:gd name="T86" fmla="*/ 540 w 1074"/>
                    <a:gd name="T87" fmla="*/ 48 h 1128"/>
                    <a:gd name="T88" fmla="*/ 594 w 1074"/>
                    <a:gd name="T89" fmla="*/ 48 h 1128"/>
                    <a:gd name="T90" fmla="*/ 630 w 1074"/>
                    <a:gd name="T91" fmla="*/ 0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74" h="1128">
                      <a:moveTo>
                        <a:pt x="630" y="0"/>
                      </a:moveTo>
                      <a:lnTo>
                        <a:pt x="690" y="72"/>
                      </a:lnTo>
                      <a:lnTo>
                        <a:pt x="738" y="180"/>
                      </a:lnTo>
                      <a:lnTo>
                        <a:pt x="834" y="270"/>
                      </a:lnTo>
                      <a:lnTo>
                        <a:pt x="888" y="354"/>
                      </a:lnTo>
                      <a:lnTo>
                        <a:pt x="930" y="414"/>
                      </a:lnTo>
                      <a:lnTo>
                        <a:pt x="930" y="468"/>
                      </a:lnTo>
                      <a:lnTo>
                        <a:pt x="1026" y="480"/>
                      </a:lnTo>
                      <a:lnTo>
                        <a:pt x="1074" y="522"/>
                      </a:lnTo>
                      <a:lnTo>
                        <a:pt x="1038" y="588"/>
                      </a:lnTo>
                      <a:lnTo>
                        <a:pt x="990" y="588"/>
                      </a:lnTo>
                      <a:lnTo>
                        <a:pt x="924" y="642"/>
                      </a:lnTo>
                      <a:lnTo>
                        <a:pt x="870" y="702"/>
                      </a:lnTo>
                      <a:lnTo>
                        <a:pt x="798" y="774"/>
                      </a:lnTo>
                      <a:lnTo>
                        <a:pt x="750" y="834"/>
                      </a:lnTo>
                      <a:lnTo>
                        <a:pt x="720" y="816"/>
                      </a:lnTo>
                      <a:lnTo>
                        <a:pt x="672" y="876"/>
                      </a:lnTo>
                      <a:lnTo>
                        <a:pt x="684" y="936"/>
                      </a:lnTo>
                      <a:lnTo>
                        <a:pt x="642" y="978"/>
                      </a:lnTo>
                      <a:lnTo>
                        <a:pt x="570" y="972"/>
                      </a:lnTo>
                      <a:lnTo>
                        <a:pt x="456" y="978"/>
                      </a:lnTo>
                      <a:lnTo>
                        <a:pt x="414" y="918"/>
                      </a:lnTo>
                      <a:lnTo>
                        <a:pt x="348" y="990"/>
                      </a:lnTo>
                      <a:lnTo>
                        <a:pt x="294" y="1050"/>
                      </a:lnTo>
                      <a:lnTo>
                        <a:pt x="240" y="1128"/>
                      </a:lnTo>
                      <a:lnTo>
                        <a:pt x="162" y="1128"/>
                      </a:lnTo>
                      <a:lnTo>
                        <a:pt x="114" y="1098"/>
                      </a:lnTo>
                      <a:lnTo>
                        <a:pt x="120" y="978"/>
                      </a:lnTo>
                      <a:lnTo>
                        <a:pt x="108" y="888"/>
                      </a:lnTo>
                      <a:lnTo>
                        <a:pt x="0" y="822"/>
                      </a:lnTo>
                      <a:lnTo>
                        <a:pt x="6" y="816"/>
                      </a:lnTo>
                      <a:lnTo>
                        <a:pt x="24" y="480"/>
                      </a:lnTo>
                      <a:lnTo>
                        <a:pt x="102" y="492"/>
                      </a:lnTo>
                      <a:lnTo>
                        <a:pt x="138" y="474"/>
                      </a:lnTo>
                      <a:lnTo>
                        <a:pt x="138" y="414"/>
                      </a:lnTo>
                      <a:lnTo>
                        <a:pt x="150" y="318"/>
                      </a:lnTo>
                      <a:lnTo>
                        <a:pt x="156" y="216"/>
                      </a:lnTo>
                      <a:lnTo>
                        <a:pt x="162" y="144"/>
                      </a:lnTo>
                      <a:lnTo>
                        <a:pt x="192" y="90"/>
                      </a:lnTo>
                      <a:lnTo>
                        <a:pt x="282" y="78"/>
                      </a:lnTo>
                      <a:lnTo>
                        <a:pt x="420" y="66"/>
                      </a:lnTo>
                      <a:lnTo>
                        <a:pt x="450" y="96"/>
                      </a:lnTo>
                      <a:lnTo>
                        <a:pt x="504" y="84"/>
                      </a:lnTo>
                      <a:lnTo>
                        <a:pt x="540" y="48"/>
                      </a:lnTo>
                      <a:lnTo>
                        <a:pt x="594" y="48"/>
                      </a:lnTo>
                      <a:lnTo>
                        <a:pt x="630"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92" name="Freeform 233"/>
                <p:cNvSpPr>
                  <a:spLocks/>
                </p:cNvSpPr>
                <p:nvPr/>
              </p:nvSpPr>
              <p:spPr bwMode="auto">
                <a:xfrm>
                  <a:off x="3155" y="6858"/>
                  <a:ext cx="240" cy="252"/>
                </a:xfrm>
                <a:custGeom>
                  <a:avLst/>
                  <a:gdLst>
                    <a:gd name="T0" fmla="*/ 162 w 240"/>
                    <a:gd name="T1" fmla="*/ 0 h 252"/>
                    <a:gd name="T2" fmla="*/ 210 w 240"/>
                    <a:gd name="T3" fmla="*/ 36 h 252"/>
                    <a:gd name="T4" fmla="*/ 240 w 240"/>
                    <a:gd name="T5" fmla="*/ 78 h 252"/>
                    <a:gd name="T6" fmla="*/ 234 w 240"/>
                    <a:gd name="T7" fmla="*/ 126 h 252"/>
                    <a:gd name="T8" fmla="*/ 216 w 240"/>
                    <a:gd name="T9" fmla="*/ 180 h 252"/>
                    <a:gd name="T10" fmla="*/ 168 w 240"/>
                    <a:gd name="T11" fmla="*/ 210 h 252"/>
                    <a:gd name="T12" fmla="*/ 126 w 240"/>
                    <a:gd name="T13" fmla="*/ 240 h 252"/>
                    <a:gd name="T14" fmla="*/ 90 w 240"/>
                    <a:gd name="T15" fmla="*/ 252 h 252"/>
                    <a:gd name="T16" fmla="*/ 48 w 240"/>
                    <a:gd name="T17" fmla="*/ 234 h 252"/>
                    <a:gd name="T18" fmla="*/ 12 w 240"/>
                    <a:gd name="T19" fmla="*/ 186 h 252"/>
                    <a:gd name="T20" fmla="*/ 0 w 240"/>
                    <a:gd name="T21" fmla="*/ 156 h 252"/>
                    <a:gd name="T22" fmla="*/ 12 w 240"/>
                    <a:gd name="T23" fmla="*/ 114 h 252"/>
                    <a:gd name="T24" fmla="*/ 48 w 240"/>
                    <a:gd name="T25" fmla="*/ 72 h 252"/>
                    <a:gd name="T26" fmla="*/ 120 w 240"/>
                    <a:gd name="T27" fmla="*/ 18 h 252"/>
                    <a:gd name="T28" fmla="*/ 162 w 24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0" h="252">
                      <a:moveTo>
                        <a:pt x="162" y="0"/>
                      </a:moveTo>
                      <a:lnTo>
                        <a:pt x="210" y="36"/>
                      </a:lnTo>
                      <a:lnTo>
                        <a:pt x="240" y="78"/>
                      </a:lnTo>
                      <a:lnTo>
                        <a:pt x="234" y="126"/>
                      </a:lnTo>
                      <a:lnTo>
                        <a:pt x="216" y="180"/>
                      </a:lnTo>
                      <a:lnTo>
                        <a:pt x="168" y="210"/>
                      </a:lnTo>
                      <a:lnTo>
                        <a:pt x="126" y="240"/>
                      </a:lnTo>
                      <a:lnTo>
                        <a:pt x="90" y="252"/>
                      </a:lnTo>
                      <a:lnTo>
                        <a:pt x="48" y="234"/>
                      </a:lnTo>
                      <a:lnTo>
                        <a:pt x="12" y="186"/>
                      </a:lnTo>
                      <a:lnTo>
                        <a:pt x="0" y="156"/>
                      </a:lnTo>
                      <a:lnTo>
                        <a:pt x="12" y="114"/>
                      </a:lnTo>
                      <a:lnTo>
                        <a:pt x="48" y="72"/>
                      </a:lnTo>
                      <a:lnTo>
                        <a:pt x="120" y="18"/>
                      </a:lnTo>
                      <a:lnTo>
                        <a:pt x="162"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93" name="Freeform 234"/>
                <p:cNvSpPr>
                  <a:spLocks/>
                </p:cNvSpPr>
                <p:nvPr/>
              </p:nvSpPr>
              <p:spPr bwMode="auto">
                <a:xfrm>
                  <a:off x="6965" y="9888"/>
                  <a:ext cx="198" cy="162"/>
                </a:xfrm>
                <a:custGeom>
                  <a:avLst/>
                  <a:gdLst>
                    <a:gd name="T0" fmla="*/ 18 w 198"/>
                    <a:gd name="T1" fmla="*/ 0 h 162"/>
                    <a:gd name="T2" fmla="*/ 24 w 198"/>
                    <a:gd name="T3" fmla="*/ 0 h 162"/>
                    <a:gd name="T4" fmla="*/ 36 w 198"/>
                    <a:gd name="T5" fmla="*/ 6 h 162"/>
                    <a:gd name="T6" fmla="*/ 48 w 198"/>
                    <a:gd name="T7" fmla="*/ 12 h 162"/>
                    <a:gd name="T8" fmla="*/ 54 w 198"/>
                    <a:gd name="T9" fmla="*/ 18 h 162"/>
                    <a:gd name="T10" fmla="*/ 66 w 198"/>
                    <a:gd name="T11" fmla="*/ 30 h 162"/>
                    <a:gd name="T12" fmla="*/ 72 w 198"/>
                    <a:gd name="T13" fmla="*/ 42 h 162"/>
                    <a:gd name="T14" fmla="*/ 72 w 198"/>
                    <a:gd name="T15" fmla="*/ 54 h 162"/>
                    <a:gd name="T16" fmla="*/ 78 w 198"/>
                    <a:gd name="T17" fmla="*/ 66 h 162"/>
                    <a:gd name="T18" fmla="*/ 84 w 198"/>
                    <a:gd name="T19" fmla="*/ 72 h 162"/>
                    <a:gd name="T20" fmla="*/ 96 w 198"/>
                    <a:gd name="T21" fmla="*/ 78 h 162"/>
                    <a:gd name="T22" fmla="*/ 114 w 198"/>
                    <a:gd name="T23" fmla="*/ 78 h 162"/>
                    <a:gd name="T24" fmla="*/ 138 w 198"/>
                    <a:gd name="T25" fmla="*/ 72 h 162"/>
                    <a:gd name="T26" fmla="*/ 162 w 198"/>
                    <a:gd name="T27" fmla="*/ 66 h 162"/>
                    <a:gd name="T28" fmla="*/ 180 w 198"/>
                    <a:gd name="T29" fmla="*/ 60 h 162"/>
                    <a:gd name="T30" fmla="*/ 192 w 198"/>
                    <a:gd name="T31" fmla="*/ 66 h 162"/>
                    <a:gd name="T32" fmla="*/ 198 w 198"/>
                    <a:gd name="T33" fmla="*/ 66 h 162"/>
                    <a:gd name="T34" fmla="*/ 198 w 198"/>
                    <a:gd name="T35" fmla="*/ 78 h 162"/>
                    <a:gd name="T36" fmla="*/ 198 w 198"/>
                    <a:gd name="T37" fmla="*/ 84 h 162"/>
                    <a:gd name="T38" fmla="*/ 192 w 198"/>
                    <a:gd name="T39" fmla="*/ 96 h 162"/>
                    <a:gd name="T40" fmla="*/ 186 w 198"/>
                    <a:gd name="T41" fmla="*/ 102 h 162"/>
                    <a:gd name="T42" fmla="*/ 180 w 198"/>
                    <a:gd name="T43" fmla="*/ 114 h 162"/>
                    <a:gd name="T44" fmla="*/ 168 w 198"/>
                    <a:gd name="T45" fmla="*/ 120 h 162"/>
                    <a:gd name="T46" fmla="*/ 162 w 198"/>
                    <a:gd name="T47" fmla="*/ 132 h 162"/>
                    <a:gd name="T48" fmla="*/ 150 w 198"/>
                    <a:gd name="T49" fmla="*/ 132 h 162"/>
                    <a:gd name="T50" fmla="*/ 114 w 198"/>
                    <a:gd name="T51" fmla="*/ 150 h 162"/>
                    <a:gd name="T52" fmla="*/ 84 w 198"/>
                    <a:gd name="T53" fmla="*/ 162 h 162"/>
                    <a:gd name="T54" fmla="*/ 48 w 198"/>
                    <a:gd name="T55" fmla="*/ 162 h 162"/>
                    <a:gd name="T56" fmla="*/ 30 w 198"/>
                    <a:gd name="T57" fmla="*/ 156 h 162"/>
                    <a:gd name="T58" fmla="*/ 18 w 198"/>
                    <a:gd name="T59" fmla="*/ 144 h 162"/>
                    <a:gd name="T60" fmla="*/ 12 w 198"/>
                    <a:gd name="T61" fmla="*/ 132 h 162"/>
                    <a:gd name="T62" fmla="*/ 6 w 198"/>
                    <a:gd name="T63" fmla="*/ 120 h 162"/>
                    <a:gd name="T64" fmla="*/ 0 w 198"/>
                    <a:gd name="T65" fmla="*/ 102 h 162"/>
                    <a:gd name="T66" fmla="*/ 0 w 198"/>
                    <a:gd name="T67" fmla="*/ 84 h 162"/>
                    <a:gd name="T68" fmla="*/ 0 w 198"/>
                    <a:gd name="T69" fmla="*/ 66 h 162"/>
                    <a:gd name="T70" fmla="*/ 6 w 198"/>
                    <a:gd name="T71" fmla="*/ 54 h 162"/>
                    <a:gd name="T72" fmla="*/ 6 w 198"/>
                    <a:gd name="T73" fmla="*/ 42 h 162"/>
                    <a:gd name="T74" fmla="*/ 6 w 198"/>
                    <a:gd name="T75" fmla="*/ 24 h 162"/>
                    <a:gd name="T76" fmla="*/ 6 w 198"/>
                    <a:gd name="T77" fmla="*/ 12 h 162"/>
                    <a:gd name="T78" fmla="*/ 12 w 198"/>
                    <a:gd name="T79" fmla="*/ 6 h 162"/>
                    <a:gd name="T80" fmla="*/ 18 w 198"/>
                    <a:gd name="T81"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8" h="162">
                      <a:moveTo>
                        <a:pt x="18" y="0"/>
                      </a:moveTo>
                      <a:lnTo>
                        <a:pt x="24" y="0"/>
                      </a:lnTo>
                      <a:lnTo>
                        <a:pt x="36" y="6"/>
                      </a:lnTo>
                      <a:lnTo>
                        <a:pt x="48" y="12"/>
                      </a:lnTo>
                      <a:lnTo>
                        <a:pt x="54" y="18"/>
                      </a:lnTo>
                      <a:lnTo>
                        <a:pt x="66" y="30"/>
                      </a:lnTo>
                      <a:lnTo>
                        <a:pt x="72" y="42"/>
                      </a:lnTo>
                      <a:lnTo>
                        <a:pt x="72" y="54"/>
                      </a:lnTo>
                      <a:lnTo>
                        <a:pt x="78" y="66"/>
                      </a:lnTo>
                      <a:lnTo>
                        <a:pt x="84" y="72"/>
                      </a:lnTo>
                      <a:lnTo>
                        <a:pt x="96" y="78"/>
                      </a:lnTo>
                      <a:lnTo>
                        <a:pt x="114" y="78"/>
                      </a:lnTo>
                      <a:lnTo>
                        <a:pt x="138" y="72"/>
                      </a:lnTo>
                      <a:lnTo>
                        <a:pt x="162" y="66"/>
                      </a:lnTo>
                      <a:lnTo>
                        <a:pt x="180" y="60"/>
                      </a:lnTo>
                      <a:lnTo>
                        <a:pt x="192" y="66"/>
                      </a:lnTo>
                      <a:lnTo>
                        <a:pt x="198" y="66"/>
                      </a:lnTo>
                      <a:lnTo>
                        <a:pt x="198" y="78"/>
                      </a:lnTo>
                      <a:lnTo>
                        <a:pt x="198" y="84"/>
                      </a:lnTo>
                      <a:lnTo>
                        <a:pt x="192" y="96"/>
                      </a:lnTo>
                      <a:lnTo>
                        <a:pt x="186" y="102"/>
                      </a:lnTo>
                      <a:lnTo>
                        <a:pt x="180" y="114"/>
                      </a:lnTo>
                      <a:lnTo>
                        <a:pt x="168" y="120"/>
                      </a:lnTo>
                      <a:lnTo>
                        <a:pt x="162" y="132"/>
                      </a:lnTo>
                      <a:lnTo>
                        <a:pt x="150" y="132"/>
                      </a:lnTo>
                      <a:lnTo>
                        <a:pt x="114" y="150"/>
                      </a:lnTo>
                      <a:lnTo>
                        <a:pt x="84" y="162"/>
                      </a:lnTo>
                      <a:lnTo>
                        <a:pt x="48" y="162"/>
                      </a:lnTo>
                      <a:lnTo>
                        <a:pt x="30" y="156"/>
                      </a:lnTo>
                      <a:lnTo>
                        <a:pt x="18" y="144"/>
                      </a:lnTo>
                      <a:lnTo>
                        <a:pt x="12" y="132"/>
                      </a:lnTo>
                      <a:lnTo>
                        <a:pt x="6" y="120"/>
                      </a:lnTo>
                      <a:lnTo>
                        <a:pt x="0" y="102"/>
                      </a:lnTo>
                      <a:lnTo>
                        <a:pt x="0" y="84"/>
                      </a:lnTo>
                      <a:lnTo>
                        <a:pt x="0" y="66"/>
                      </a:lnTo>
                      <a:lnTo>
                        <a:pt x="6" y="54"/>
                      </a:lnTo>
                      <a:lnTo>
                        <a:pt x="6" y="42"/>
                      </a:lnTo>
                      <a:lnTo>
                        <a:pt x="6" y="24"/>
                      </a:lnTo>
                      <a:lnTo>
                        <a:pt x="6" y="12"/>
                      </a:lnTo>
                      <a:lnTo>
                        <a:pt x="12" y="6"/>
                      </a:lnTo>
                      <a:lnTo>
                        <a:pt x="18"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94" name="Freeform 235"/>
                <p:cNvSpPr>
                  <a:spLocks/>
                </p:cNvSpPr>
                <p:nvPr/>
              </p:nvSpPr>
              <p:spPr bwMode="auto">
                <a:xfrm>
                  <a:off x="4997" y="4902"/>
                  <a:ext cx="888" cy="1626"/>
                </a:xfrm>
                <a:custGeom>
                  <a:avLst/>
                  <a:gdLst>
                    <a:gd name="T0" fmla="*/ 774 w 888"/>
                    <a:gd name="T1" fmla="*/ 6 h 1626"/>
                    <a:gd name="T2" fmla="*/ 774 w 888"/>
                    <a:gd name="T3" fmla="*/ 36 h 1626"/>
                    <a:gd name="T4" fmla="*/ 792 w 888"/>
                    <a:gd name="T5" fmla="*/ 102 h 1626"/>
                    <a:gd name="T6" fmla="*/ 822 w 888"/>
                    <a:gd name="T7" fmla="*/ 180 h 1626"/>
                    <a:gd name="T8" fmla="*/ 864 w 888"/>
                    <a:gd name="T9" fmla="*/ 258 h 1626"/>
                    <a:gd name="T10" fmla="*/ 876 w 888"/>
                    <a:gd name="T11" fmla="*/ 396 h 1626"/>
                    <a:gd name="T12" fmla="*/ 882 w 888"/>
                    <a:gd name="T13" fmla="*/ 444 h 1626"/>
                    <a:gd name="T14" fmla="*/ 876 w 888"/>
                    <a:gd name="T15" fmla="*/ 474 h 1626"/>
                    <a:gd name="T16" fmla="*/ 840 w 888"/>
                    <a:gd name="T17" fmla="*/ 474 h 1626"/>
                    <a:gd name="T18" fmla="*/ 798 w 888"/>
                    <a:gd name="T19" fmla="*/ 504 h 1626"/>
                    <a:gd name="T20" fmla="*/ 738 w 888"/>
                    <a:gd name="T21" fmla="*/ 642 h 1626"/>
                    <a:gd name="T22" fmla="*/ 714 w 888"/>
                    <a:gd name="T23" fmla="*/ 804 h 1626"/>
                    <a:gd name="T24" fmla="*/ 648 w 888"/>
                    <a:gd name="T25" fmla="*/ 972 h 1626"/>
                    <a:gd name="T26" fmla="*/ 564 w 888"/>
                    <a:gd name="T27" fmla="*/ 1134 h 1626"/>
                    <a:gd name="T28" fmla="*/ 486 w 888"/>
                    <a:gd name="T29" fmla="*/ 1296 h 1626"/>
                    <a:gd name="T30" fmla="*/ 444 w 888"/>
                    <a:gd name="T31" fmla="*/ 1434 h 1626"/>
                    <a:gd name="T32" fmla="*/ 366 w 888"/>
                    <a:gd name="T33" fmla="*/ 1572 h 1626"/>
                    <a:gd name="T34" fmla="*/ 312 w 888"/>
                    <a:gd name="T35" fmla="*/ 1614 h 1626"/>
                    <a:gd name="T36" fmla="*/ 276 w 888"/>
                    <a:gd name="T37" fmla="*/ 1608 h 1626"/>
                    <a:gd name="T38" fmla="*/ 222 w 888"/>
                    <a:gd name="T39" fmla="*/ 1620 h 1626"/>
                    <a:gd name="T40" fmla="*/ 102 w 888"/>
                    <a:gd name="T41" fmla="*/ 1608 h 1626"/>
                    <a:gd name="T42" fmla="*/ 66 w 888"/>
                    <a:gd name="T43" fmla="*/ 1500 h 1626"/>
                    <a:gd name="T44" fmla="*/ 60 w 888"/>
                    <a:gd name="T45" fmla="*/ 1464 h 1626"/>
                    <a:gd name="T46" fmla="*/ 30 w 888"/>
                    <a:gd name="T47" fmla="*/ 1404 h 1626"/>
                    <a:gd name="T48" fmla="*/ 0 w 888"/>
                    <a:gd name="T49" fmla="*/ 1212 h 1626"/>
                    <a:gd name="T50" fmla="*/ 66 w 888"/>
                    <a:gd name="T51" fmla="*/ 1074 h 1626"/>
                    <a:gd name="T52" fmla="*/ 150 w 888"/>
                    <a:gd name="T53" fmla="*/ 972 h 1626"/>
                    <a:gd name="T54" fmla="*/ 144 w 888"/>
                    <a:gd name="T55" fmla="*/ 906 h 1626"/>
                    <a:gd name="T56" fmla="*/ 120 w 888"/>
                    <a:gd name="T57" fmla="*/ 726 h 1626"/>
                    <a:gd name="T58" fmla="*/ 150 w 888"/>
                    <a:gd name="T59" fmla="*/ 594 h 1626"/>
                    <a:gd name="T60" fmla="*/ 180 w 888"/>
                    <a:gd name="T61" fmla="*/ 558 h 1626"/>
                    <a:gd name="T62" fmla="*/ 186 w 888"/>
                    <a:gd name="T63" fmla="*/ 522 h 1626"/>
                    <a:gd name="T64" fmla="*/ 210 w 888"/>
                    <a:gd name="T65" fmla="*/ 492 h 1626"/>
                    <a:gd name="T66" fmla="*/ 246 w 888"/>
                    <a:gd name="T67" fmla="*/ 474 h 1626"/>
                    <a:gd name="T68" fmla="*/ 282 w 888"/>
                    <a:gd name="T69" fmla="*/ 486 h 1626"/>
                    <a:gd name="T70" fmla="*/ 318 w 888"/>
                    <a:gd name="T71" fmla="*/ 456 h 1626"/>
                    <a:gd name="T72" fmla="*/ 348 w 888"/>
                    <a:gd name="T73" fmla="*/ 444 h 1626"/>
                    <a:gd name="T74" fmla="*/ 384 w 888"/>
                    <a:gd name="T75" fmla="*/ 450 h 1626"/>
                    <a:gd name="T76" fmla="*/ 408 w 888"/>
                    <a:gd name="T77" fmla="*/ 438 h 1626"/>
                    <a:gd name="T78" fmla="*/ 444 w 888"/>
                    <a:gd name="T79" fmla="*/ 420 h 1626"/>
                    <a:gd name="T80" fmla="*/ 468 w 888"/>
                    <a:gd name="T81" fmla="*/ 384 h 1626"/>
                    <a:gd name="T82" fmla="*/ 492 w 888"/>
                    <a:gd name="T83" fmla="*/ 396 h 1626"/>
                    <a:gd name="T84" fmla="*/ 504 w 888"/>
                    <a:gd name="T85" fmla="*/ 390 h 1626"/>
                    <a:gd name="T86" fmla="*/ 516 w 888"/>
                    <a:gd name="T87" fmla="*/ 354 h 1626"/>
                    <a:gd name="T88" fmla="*/ 528 w 888"/>
                    <a:gd name="T89" fmla="*/ 318 h 1626"/>
                    <a:gd name="T90" fmla="*/ 552 w 888"/>
                    <a:gd name="T91" fmla="*/ 312 h 1626"/>
                    <a:gd name="T92" fmla="*/ 576 w 888"/>
                    <a:gd name="T93" fmla="*/ 312 h 1626"/>
                    <a:gd name="T94" fmla="*/ 582 w 888"/>
                    <a:gd name="T95" fmla="*/ 258 h 1626"/>
                    <a:gd name="T96" fmla="*/ 594 w 888"/>
                    <a:gd name="T97" fmla="*/ 204 h 1626"/>
                    <a:gd name="T98" fmla="*/ 618 w 888"/>
                    <a:gd name="T99" fmla="*/ 186 h 1626"/>
                    <a:gd name="T100" fmla="*/ 642 w 888"/>
                    <a:gd name="T101" fmla="*/ 186 h 1626"/>
                    <a:gd name="T102" fmla="*/ 660 w 888"/>
                    <a:gd name="T103" fmla="*/ 162 h 1626"/>
                    <a:gd name="T104" fmla="*/ 684 w 888"/>
                    <a:gd name="T105" fmla="*/ 138 h 1626"/>
                    <a:gd name="T106" fmla="*/ 690 w 888"/>
                    <a:gd name="T107" fmla="*/ 108 h 1626"/>
                    <a:gd name="T108" fmla="*/ 696 w 888"/>
                    <a:gd name="T109" fmla="*/ 60 h 1626"/>
                    <a:gd name="T110" fmla="*/ 738 w 888"/>
                    <a:gd name="T111" fmla="*/ 12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88" h="1626">
                      <a:moveTo>
                        <a:pt x="762" y="0"/>
                      </a:moveTo>
                      <a:lnTo>
                        <a:pt x="768" y="0"/>
                      </a:lnTo>
                      <a:lnTo>
                        <a:pt x="774" y="6"/>
                      </a:lnTo>
                      <a:lnTo>
                        <a:pt x="780" y="12"/>
                      </a:lnTo>
                      <a:lnTo>
                        <a:pt x="774" y="24"/>
                      </a:lnTo>
                      <a:lnTo>
                        <a:pt x="774" y="36"/>
                      </a:lnTo>
                      <a:lnTo>
                        <a:pt x="774" y="54"/>
                      </a:lnTo>
                      <a:lnTo>
                        <a:pt x="774" y="78"/>
                      </a:lnTo>
                      <a:lnTo>
                        <a:pt x="792" y="102"/>
                      </a:lnTo>
                      <a:lnTo>
                        <a:pt x="810" y="126"/>
                      </a:lnTo>
                      <a:lnTo>
                        <a:pt x="816" y="150"/>
                      </a:lnTo>
                      <a:lnTo>
                        <a:pt x="822" y="180"/>
                      </a:lnTo>
                      <a:lnTo>
                        <a:pt x="840" y="204"/>
                      </a:lnTo>
                      <a:lnTo>
                        <a:pt x="852" y="228"/>
                      </a:lnTo>
                      <a:lnTo>
                        <a:pt x="864" y="258"/>
                      </a:lnTo>
                      <a:lnTo>
                        <a:pt x="864" y="324"/>
                      </a:lnTo>
                      <a:lnTo>
                        <a:pt x="870" y="384"/>
                      </a:lnTo>
                      <a:lnTo>
                        <a:pt x="876" y="396"/>
                      </a:lnTo>
                      <a:lnTo>
                        <a:pt x="876" y="414"/>
                      </a:lnTo>
                      <a:lnTo>
                        <a:pt x="882" y="426"/>
                      </a:lnTo>
                      <a:lnTo>
                        <a:pt x="882" y="444"/>
                      </a:lnTo>
                      <a:lnTo>
                        <a:pt x="888" y="456"/>
                      </a:lnTo>
                      <a:lnTo>
                        <a:pt x="882" y="468"/>
                      </a:lnTo>
                      <a:lnTo>
                        <a:pt x="876" y="474"/>
                      </a:lnTo>
                      <a:lnTo>
                        <a:pt x="870" y="474"/>
                      </a:lnTo>
                      <a:lnTo>
                        <a:pt x="852" y="468"/>
                      </a:lnTo>
                      <a:lnTo>
                        <a:pt x="840" y="474"/>
                      </a:lnTo>
                      <a:lnTo>
                        <a:pt x="828" y="480"/>
                      </a:lnTo>
                      <a:lnTo>
                        <a:pt x="816" y="492"/>
                      </a:lnTo>
                      <a:lnTo>
                        <a:pt x="798" y="504"/>
                      </a:lnTo>
                      <a:lnTo>
                        <a:pt x="768" y="540"/>
                      </a:lnTo>
                      <a:lnTo>
                        <a:pt x="744" y="588"/>
                      </a:lnTo>
                      <a:lnTo>
                        <a:pt x="738" y="642"/>
                      </a:lnTo>
                      <a:lnTo>
                        <a:pt x="738" y="690"/>
                      </a:lnTo>
                      <a:lnTo>
                        <a:pt x="726" y="750"/>
                      </a:lnTo>
                      <a:lnTo>
                        <a:pt x="714" y="804"/>
                      </a:lnTo>
                      <a:lnTo>
                        <a:pt x="696" y="852"/>
                      </a:lnTo>
                      <a:lnTo>
                        <a:pt x="672" y="912"/>
                      </a:lnTo>
                      <a:lnTo>
                        <a:pt x="648" y="972"/>
                      </a:lnTo>
                      <a:lnTo>
                        <a:pt x="618" y="1038"/>
                      </a:lnTo>
                      <a:lnTo>
                        <a:pt x="594" y="1086"/>
                      </a:lnTo>
                      <a:lnTo>
                        <a:pt x="564" y="1134"/>
                      </a:lnTo>
                      <a:lnTo>
                        <a:pt x="540" y="1200"/>
                      </a:lnTo>
                      <a:lnTo>
                        <a:pt x="510" y="1260"/>
                      </a:lnTo>
                      <a:lnTo>
                        <a:pt x="486" y="1296"/>
                      </a:lnTo>
                      <a:lnTo>
                        <a:pt x="462" y="1326"/>
                      </a:lnTo>
                      <a:lnTo>
                        <a:pt x="456" y="1374"/>
                      </a:lnTo>
                      <a:lnTo>
                        <a:pt x="444" y="1434"/>
                      </a:lnTo>
                      <a:lnTo>
                        <a:pt x="432" y="1482"/>
                      </a:lnTo>
                      <a:lnTo>
                        <a:pt x="396" y="1530"/>
                      </a:lnTo>
                      <a:lnTo>
                        <a:pt x="366" y="1572"/>
                      </a:lnTo>
                      <a:lnTo>
                        <a:pt x="336" y="1602"/>
                      </a:lnTo>
                      <a:lnTo>
                        <a:pt x="324" y="1608"/>
                      </a:lnTo>
                      <a:lnTo>
                        <a:pt x="312" y="1614"/>
                      </a:lnTo>
                      <a:lnTo>
                        <a:pt x="300" y="1614"/>
                      </a:lnTo>
                      <a:lnTo>
                        <a:pt x="288" y="1608"/>
                      </a:lnTo>
                      <a:lnTo>
                        <a:pt x="276" y="1608"/>
                      </a:lnTo>
                      <a:lnTo>
                        <a:pt x="264" y="1608"/>
                      </a:lnTo>
                      <a:lnTo>
                        <a:pt x="252" y="1608"/>
                      </a:lnTo>
                      <a:lnTo>
                        <a:pt x="222" y="1620"/>
                      </a:lnTo>
                      <a:lnTo>
                        <a:pt x="186" y="1626"/>
                      </a:lnTo>
                      <a:lnTo>
                        <a:pt x="138" y="1626"/>
                      </a:lnTo>
                      <a:lnTo>
                        <a:pt x="102" y="1608"/>
                      </a:lnTo>
                      <a:lnTo>
                        <a:pt x="66" y="1572"/>
                      </a:lnTo>
                      <a:lnTo>
                        <a:pt x="54" y="1536"/>
                      </a:lnTo>
                      <a:lnTo>
                        <a:pt x="66" y="1500"/>
                      </a:lnTo>
                      <a:lnTo>
                        <a:pt x="66" y="1488"/>
                      </a:lnTo>
                      <a:lnTo>
                        <a:pt x="66" y="1476"/>
                      </a:lnTo>
                      <a:lnTo>
                        <a:pt x="60" y="1464"/>
                      </a:lnTo>
                      <a:lnTo>
                        <a:pt x="54" y="1446"/>
                      </a:lnTo>
                      <a:lnTo>
                        <a:pt x="42" y="1428"/>
                      </a:lnTo>
                      <a:lnTo>
                        <a:pt x="30" y="1404"/>
                      </a:lnTo>
                      <a:lnTo>
                        <a:pt x="6" y="1350"/>
                      </a:lnTo>
                      <a:lnTo>
                        <a:pt x="6" y="1290"/>
                      </a:lnTo>
                      <a:lnTo>
                        <a:pt x="0" y="1212"/>
                      </a:lnTo>
                      <a:lnTo>
                        <a:pt x="6" y="1152"/>
                      </a:lnTo>
                      <a:lnTo>
                        <a:pt x="30" y="1104"/>
                      </a:lnTo>
                      <a:lnTo>
                        <a:pt x="66" y="1074"/>
                      </a:lnTo>
                      <a:lnTo>
                        <a:pt x="102" y="1038"/>
                      </a:lnTo>
                      <a:lnTo>
                        <a:pt x="138" y="1002"/>
                      </a:lnTo>
                      <a:lnTo>
                        <a:pt x="150" y="972"/>
                      </a:lnTo>
                      <a:lnTo>
                        <a:pt x="156" y="948"/>
                      </a:lnTo>
                      <a:lnTo>
                        <a:pt x="150" y="924"/>
                      </a:lnTo>
                      <a:lnTo>
                        <a:pt x="144" y="906"/>
                      </a:lnTo>
                      <a:lnTo>
                        <a:pt x="138" y="858"/>
                      </a:lnTo>
                      <a:lnTo>
                        <a:pt x="132" y="792"/>
                      </a:lnTo>
                      <a:lnTo>
                        <a:pt x="120" y="726"/>
                      </a:lnTo>
                      <a:lnTo>
                        <a:pt x="120" y="672"/>
                      </a:lnTo>
                      <a:lnTo>
                        <a:pt x="132" y="630"/>
                      </a:lnTo>
                      <a:lnTo>
                        <a:pt x="150" y="594"/>
                      </a:lnTo>
                      <a:lnTo>
                        <a:pt x="156" y="582"/>
                      </a:lnTo>
                      <a:lnTo>
                        <a:pt x="168" y="570"/>
                      </a:lnTo>
                      <a:lnTo>
                        <a:pt x="180" y="558"/>
                      </a:lnTo>
                      <a:lnTo>
                        <a:pt x="186" y="546"/>
                      </a:lnTo>
                      <a:lnTo>
                        <a:pt x="186" y="534"/>
                      </a:lnTo>
                      <a:lnTo>
                        <a:pt x="186" y="522"/>
                      </a:lnTo>
                      <a:lnTo>
                        <a:pt x="192" y="510"/>
                      </a:lnTo>
                      <a:lnTo>
                        <a:pt x="198" y="498"/>
                      </a:lnTo>
                      <a:lnTo>
                        <a:pt x="210" y="492"/>
                      </a:lnTo>
                      <a:lnTo>
                        <a:pt x="222" y="486"/>
                      </a:lnTo>
                      <a:lnTo>
                        <a:pt x="234" y="480"/>
                      </a:lnTo>
                      <a:lnTo>
                        <a:pt x="246" y="474"/>
                      </a:lnTo>
                      <a:lnTo>
                        <a:pt x="258" y="474"/>
                      </a:lnTo>
                      <a:lnTo>
                        <a:pt x="270" y="480"/>
                      </a:lnTo>
                      <a:lnTo>
                        <a:pt x="282" y="486"/>
                      </a:lnTo>
                      <a:lnTo>
                        <a:pt x="294" y="480"/>
                      </a:lnTo>
                      <a:lnTo>
                        <a:pt x="306" y="468"/>
                      </a:lnTo>
                      <a:lnTo>
                        <a:pt x="318" y="456"/>
                      </a:lnTo>
                      <a:lnTo>
                        <a:pt x="324" y="450"/>
                      </a:lnTo>
                      <a:lnTo>
                        <a:pt x="336" y="444"/>
                      </a:lnTo>
                      <a:lnTo>
                        <a:pt x="348" y="444"/>
                      </a:lnTo>
                      <a:lnTo>
                        <a:pt x="360" y="450"/>
                      </a:lnTo>
                      <a:lnTo>
                        <a:pt x="372" y="450"/>
                      </a:lnTo>
                      <a:lnTo>
                        <a:pt x="384" y="450"/>
                      </a:lnTo>
                      <a:lnTo>
                        <a:pt x="390" y="450"/>
                      </a:lnTo>
                      <a:lnTo>
                        <a:pt x="402" y="444"/>
                      </a:lnTo>
                      <a:lnTo>
                        <a:pt x="408" y="438"/>
                      </a:lnTo>
                      <a:lnTo>
                        <a:pt x="426" y="438"/>
                      </a:lnTo>
                      <a:lnTo>
                        <a:pt x="438" y="432"/>
                      </a:lnTo>
                      <a:lnTo>
                        <a:pt x="444" y="420"/>
                      </a:lnTo>
                      <a:lnTo>
                        <a:pt x="456" y="408"/>
                      </a:lnTo>
                      <a:lnTo>
                        <a:pt x="462" y="390"/>
                      </a:lnTo>
                      <a:lnTo>
                        <a:pt x="468" y="384"/>
                      </a:lnTo>
                      <a:lnTo>
                        <a:pt x="480" y="384"/>
                      </a:lnTo>
                      <a:lnTo>
                        <a:pt x="486" y="390"/>
                      </a:lnTo>
                      <a:lnTo>
                        <a:pt x="492" y="396"/>
                      </a:lnTo>
                      <a:lnTo>
                        <a:pt x="498" y="402"/>
                      </a:lnTo>
                      <a:lnTo>
                        <a:pt x="498" y="396"/>
                      </a:lnTo>
                      <a:lnTo>
                        <a:pt x="504" y="390"/>
                      </a:lnTo>
                      <a:lnTo>
                        <a:pt x="510" y="378"/>
                      </a:lnTo>
                      <a:lnTo>
                        <a:pt x="516" y="366"/>
                      </a:lnTo>
                      <a:lnTo>
                        <a:pt x="516" y="354"/>
                      </a:lnTo>
                      <a:lnTo>
                        <a:pt x="516" y="342"/>
                      </a:lnTo>
                      <a:lnTo>
                        <a:pt x="522" y="330"/>
                      </a:lnTo>
                      <a:lnTo>
                        <a:pt x="528" y="318"/>
                      </a:lnTo>
                      <a:lnTo>
                        <a:pt x="534" y="306"/>
                      </a:lnTo>
                      <a:lnTo>
                        <a:pt x="540" y="306"/>
                      </a:lnTo>
                      <a:lnTo>
                        <a:pt x="552" y="312"/>
                      </a:lnTo>
                      <a:lnTo>
                        <a:pt x="558" y="318"/>
                      </a:lnTo>
                      <a:lnTo>
                        <a:pt x="570" y="318"/>
                      </a:lnTo>
                      <a:lnTo>
                        <a:pt x="576" y="312"/>
                      </a:lnTo>
                      <a:lnTo>
                        <a:pt x="582" y="300"/>
                      </a:lnTo>
                      <a:lnTo>
                        <a:pt x="582" y="276"/>
                      </a:lnTo>
                      <a:lnTo>
                        <a:pt x="582" y="258"/>
                      </a:lnTo>
                      <a:lnTo>
                        <a:pt x="582" y="240"/>
                      </a:lnTo>
                      <a:lnTo>
                        <a:pt x="588" y="222"/>
                      </a:lnTo>
                      <a:lnTo>
                        <a:pt x="594" y="204"/>
                      </a:lnTo>
                      <a:lnTo>
                        <a:pt x="600" y="192"/>
                      </a:lnTo>
                      <a:lnTo>
                        <a:pt x="606" y="186"/>
                      </a:lnTo>
                      <a:lnTo>
                        <a:pt x="618" y="186"/>
                      </a:lnTo>
                      <a:lnTo>
                        <a:pt x="630" y="192"/>
                      </a:lnTo>
                      <a:lnTo>
                        <a:pt x="642" y="192"/>
                      </a:lnTo>
                      <a:lnTo>
                        <a:pt x="642" y="186"/>
                      </a:lnTo>
                      <a:lnTo>
                        <a:pt x="648" y="180"/>
                      </a:lnTo>
                      <a:lnTo>
                        <a:pt x="654" y="174"/>
                      </a:lnTo>
                      <a:lnTo>
                        <a:pt x="660" y="162"/>
                      </a:lnTo>
                      <a:lnTo>
                        <a:pt x="672" y="156"/>
                      </a:lnTo>
                      <a:lnTo>
                        <a:pt x="678" y="144"/>
                      </a:lnTo>
                      <a:lnTo>
                        <a:pt x="684" y="138"/>
                      </a:lnTo>
                      <a:lnTo>
                        <a:pt x="690" y="132"/>
                      </a:lnTo>
                      <a:lnTo>
                        <a:pt x="690" y="120"/>
                      </a:lnTo>
                      <a:lnTo>
                        <a:pt x="690" y="108"/>
                      </a:lnTo>
                      <a:lnTo>
                        <a:pt x="684" y="90"/>
                      </a:lnTo>
                      <a:lnTo>
                        <a:pt x="690" y="78"/>
                      </a:lnTo>
                      <a:lnTo>
                        <a:pt x="696" y="60"/>
                      </a:lnTo>
                      <a:lnTo>
                        <a:pt x="702" y="48"/>
                      </a:lnTo>
                      <a:lnTo>
                        <a:pt x="720" y="36"/>
                      </a:lnTo>
                      <a:lnTo>
                        <a:pt x="738" y="12"/>
                      </a:lnTo>
                      <a:lnTo>
                        <a:pt x="750" y="6"/>
                      </a:lnTo>
                      <a:lnTo>
                        <a:pt x="762"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95" name="Freeform 236"/>
                <p:cNvSpPr>
                  <a:spLocks/>
                </p:cNvSpPr>
                <p:nvPr/>
              </p:nvSpPr>
              <p:spPr bwMode="auto">
                <a:xfrm>
                  <a:off x="6257" y="6060"/>
                  <a:ext cx="78" cy="84"/>
                </a:xfrm>
                <a:custGeom>
                  <a:avLst/>
                  <a:gdLst>
                    <a:gd name="T0" fmla="*/ 24 w 78"/>
                    <a:gd name="T1" fmla="*/ 0 h 84"/>
                    <a:gd name="T2" fmla="*/ 36 w 78"/>
                    <a:gd name="T3" fmla="*/ 6 h 84"/>
                    <a:gd name="T4" fmla="*/ 54 w 78"/>
                    <a:gd name="T5" fmla="*/ 12 h 84"/>
                    <a:gd name="T6" fmla="*/ 72 w 78"/>
                    <a:gd name="T7" fmla="*/ 30 h 84"/>
                    <a:gd name="T8" fmla="*/ 78 w 78"/>
                    <a:gd name="T9" fmla="*/ 42 h 84"/>
                    <a:gd name="T10" fmla="*/ 78 w 78"/>
                    <a:gd name="T11" fmla="*/ 54 h 84"/>
                    <a:gd name="T12" fmla="*/ 66 w 78"/>
                    <a:gd name="T13" fmla="*/ 66 h 84"/>
                    <a:gd name="T14" fmla="*/ 48 w 78"/>
                    <a:gd name="T15" fmla="*/ 78 h 84"/>
                    <a:gd name="T16" fmla="*/ 30 w 78"/>
                    <a:gd name="T17" fmla="*/ 84 h 84"/>
                    <a:gd name="T18" fmla="*/ 18 w 78"/>
                    <a:gd name="T19" fmla="*/ 78 h 84"/>
                    <a:gd name="T20" fmla="*/ 12 w 78"/>
                    <a:gd name="T21" fmla="*/ 72 h 84"/>
                    <a:gd name="T22" fmla="*/ 6 w 78"/>
                    <a:gd name="T23" fmla="*/ 66 h 84"/>
                    <a:gd name="T24" fmla="*/ 0 w 78"/>
                    <a:gd name="T25" fmla="*/ 54 h 84"/>
                    <a:gd name="T26" fmla="*/ 0 w 78"/>
                    <a:gd name="T27" fmla="*/ 36 h 84"/>
                    <a:gd name="T28" fmla="*/ 0 w 78"/>
                    <a:gd name="T29" fmla="*/ 24 h 84"/>
                    <a:gd name="T30" fmla="*/ 0 w 78"/>
                    <a:gd name="T31" fmla="*/ 12 h 84"/>
                    <a:gd name="T32" fmla="*/ 12 w 78"/>
                    <a:gd name="T33" fmla="*/ 6 h 84"/>
                    <a:gd name="T34" fmla="*/ 24 w 78"/>
                    <a:gd name="T35"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84">
                      <a:moveTo>
                        <a:pt x="24" y="0"/>
                      </a:moveTo>
                      <a:lnTo>
                        <a:pt x="36" y="6"/>
                      </a:lnTo>
                      <a:lnTo>
                        <a:pt x="54" y="12"/>
                      </a:lnTo>
                      <a:lnTo>
                        <a:pt x="72" y="30"/>
                      </a:lnTo>
                      <a:lnTo>
                        <a:pt x="78" y="42"/>
                      </a:lnTo>
                      <a:lnTo>
                        <a:pt x="78" y="54"/>
                      </a:lnTo>
                      <a:lnTo>
                        <a:pt x="66" y="66"/>
                      </a:lnTo>
                      <a:lnTo>
                        <a:pt x="48" y="78"/>
                      </a:lnTo>
                      <a:lnTo>
                        <a:pt x="30" y="84"/>
                      </a:lnTo>
                      <a:lnTo>
                        <a:pt x="18" y="78"/>
                      </a:lnTo>
                      <a:lnTo>
                        <a:pt x="12" y="72"/>
                      </a:lnTo>
                      <a:lnTo>
                        <a:pt x="6" y="66"/>
                      </a:lnTo>
                      <a:lnTo>
                        <a:pt x="0" y="54"/>
                      </a:lnTo>
                      <a:lnTo>
                        <a:pt x="0" y="36"/>
                      </a:lnTo>
                      <a:lnTo>
                        <a:pt x="0" y="24"/>
                      </a:lnTo>
                      <a:lnTo>
                        <a:pt x="0" y="12"/>
                      </a:lnTo>
                      <a:lnTo>
                        <a:pt x="12" y="6"/>
                      </a:lnTo>
                      <a:lnTo>
                        <a:pt x="24"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96" name="Freeform 237"/>
                <p:cNvSpPr>
                  <a:spLocks/>
                </p:cNvSpPr>
                <p:nvPr/>
              </p:nvSpPr>
              <p:spPr bwMode="auto">
                <a:xfrm>
                  <a:off x="6491" y="5970"/>
                  <a:ext cx="84" cy="78"/>
                </a:xfrm>
                <a:custGeom>
                  <a:avLst/>
                  <a:gdLst>
                    <a:gd name="T0" fmla="*/ 66 w 84"/>
                    <a:gd name="T1" fmla="*/ 0 h 78"/>
                    <a:gd name="T2" fmla="*/ 78 w 84"/>
                    <a:gd name="T3" fmla="*/ 0 h 78"/>
                    <a:gd name="T4" fmla="*/ 84 w 84"/>
                    <a:gd name="T5" fmla="*/ 6 h 78"/>
                    <a:gd name="T6" fmla="*/ 84 w 84"/>
                    <a:gd name="T7" fmla="*/ 12 h 78"/>
                    <a:gd name="T8" fmla="*/ 84 w 84"/>
                    <a:gd name="T9" fmla="*/ 24 h 78"/>
                    <a:gd name="T10" fmla="*/ 84 w 84"/>
                    <a:gd name="T11" fmla="*/ 30 h 78"/>
                    <a:gd name="T12" fmla="*/ 78 w 84"/>
                    <a:gd name="T13" fmla="*/ 42 h 78"/>
                    <a:gd name="T14" fmla="*/ 66 w 84"/>
                    <a:gd name="T15" fmla="*/ 54 h 78"/>
                    <a:gd name="T16" fmla="*/ 54 w 84"/>
                    <a:gd name="T17" fmla="*/ 60 h 78"/>
                    <a:gd name="T18" fmla="*/ 42 w 84"/>
                    <a:gd name="T19" fmla="*/ 72 h 78"/>
                    <a:gd name="T20" fmla="*/ 24 w 84"/>
                    <a:gd name="T21" fmla="*/ 78 h 78"/>
                    <a:gd name="T22" fmla="*/ 18 w 84"/>
                    <a:gd name="T23" fmla="*/ 78 h 78"/>
                    <a:gd name="T24" fmla="*/ 6 w 84"/>
                    <a:gd name="T25" fmla="*/ 72 h 78"/>
                    <a:gd name="T26" fmla="*/ 6 w 84"/>
                    <a:gd name="T27" fmla="*/ 60 h 78"/>
                    <a:gd name="T28" fmla="*/ 0 w 84"/>
                    <a:gd name="T29" fmla="*/ 54 h 78"/>
                    <a:gd name="T30" fmla="*/ 6 w 84"/>
                    <a:gd name="T31" fmla="*/ 42 h 78"/>
                    <a:gd name="T32" fmla="*/ 12 w 84"/>
                    <a:gd name="T33" fmla="*/ 30 h 78"/>
                    <a:gd name="T34" fmla="*/ 18 w 84"/>
                    <a:gd name="T35" fmla="*/ 18 h 78"/>
                    <a:gd name="T36" fmla="*/ 30 w 84"/>
                    <a:gd name="T37" fmla="*/ 12 h 78"/>
                    <a:gd name="T38" fmla="*/ 48 w 84"/>
                    <a:gd name="T39" fmla="*/ 6 h 78"/>
                    <a:gd name="T40" fmla="*/ 66 w 84"/>
                    <a:gd name="T4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78">
                      <a:moveTo>
                        <a:pt x="66" y="0"/>
                      </a:moveTo>
                      <a:lnTo>
                        <a:pt x="78" y="0"/>
                      </a:lnTo>
                      <a:lnTo>
                        <a:pt x="84" y="6"/>
                      </a:lnTo>
                      <a:lnTo>
                        <a:pt x="84" y="12"/>
                      </a:lnTo>
                      <a:lnTo>
                        <a:pt x="84" y="24"/>
                      </a:lnTo>
                      <a:lnTo>
                        <a:pt x="84" y="30"/>
                      </a:lnTo>
                      <a:lnTo>
                        <a:pt x="78" y="42"/>
                      </a:lnTo>
                      <a:lnTo>
                        <a:pt x="66" y="54"/>
                      </a:lnTo>
                      <a:lnTo>
                        <a:pt x="54" y="60"/>
                      </a:lnTo>
                      <a:lnTo>
                        <a:pt x="42" y="72"/>
                      </a:lnTo>
                      <a:lnTo>
                        <a:pt x="24" y="78"/>
                      </a:lnTo>
                      <a:lnTo>
                        <a:pt x="18" y="78"/>
                      </a:lnTo>
                      <a:lnTo>
                        <a:pt x="6" y="72"/>
                      </a:lnTo>
                      <a:lnTo>
                        <a:pt x="6" y="60"/>
                      </a:lnTo>
                      <a:lnTo>
                        <a:pt x="0" y="54"/>
                      </a:lnTo>
                      <a:lnTo>
                        <a:pt x="6" y="42"/>
                      </a:lnTo>
                      <a:lnTo>
                        <a:pt x="12" y="30"/>
                      </a:lnTo>
                      <a:lnTo>
                        <a:pt x="18" y="18"/>
                      </a:lnTo>
                      <a:lnTo>
                        <a:pt x="30" y="12"/>
                      </a:lnTo>
                      <a:lnTo>
                        <a:pt x="48" y="6"/>
                      </a:lnTo>
                      <a:lnTo>
                        <a:pt x="66"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97" name="Freeform 238"/>
                <p:cNvSpPr>
                  <a:spLocks/>
                </p:cNvSpPr>
                <p:nvPr/>
              </p:nvSpPr>
              <p:spPr bwMode="auto">
                <a:xfrm>
                  <a:off x="6443" y="4032"/>
                  <a:ext cx="72" cy="84"/>
                </a:xfrm>
                <a:custGeom>
                  <a:avLst/>
                  <a:gdLst>
                    <a:gd name="T0" fmla="*/ 24 w 72"/>
                    <a:gd name="T1" fmla="*/ 0 h 84"/>
                    <a:gd name="T2" fmla="*/ 30 w 72"/>
                    <a:gd name="T3" fmla="*/ 0 h 84"/>
                    <a:gd name="T4" fmla="*/ 42 w 72"/>
                    <a:gd name="T5" fmla="*/ 6 h 84"/>
                    <a:gd name="T6" fmla="*/ 48 w 72"/>
                    <a:gd name="T7" fmla="*/ 12 h 84"/>
                    <a:gd name="T8" fmla="*/ 54 w 72"/>
                    <a:gd name="T9" fmla="*/ 18 h 84"/>
                    <a:gd name="T10" fmla="*/ 60 w 72"/>
                    <a:gd name="T11" fmla="*/ 30 h 84"/>
                    <a:gd name="T12" fmla="*/ 66 w 72"/>
                    <a:gd name="T13" fmla="*/ 42 h 84"/>
                    <a:gd name="T14" fmla="*/ 72 w 72"/>
                    <a:gd name="T15" fmla="*/ 54 h 84"/>
                    <a:gd name="T16" fmla="*/ 66 w 72"/>
                    <a:gd name="T17" fmla="*/ 66 h 84"/>
                    <a:gd name="T18" fmla="*/ 54 w 72"/>
                    <a:gd name="T19" fmla="*/ 78 h 84"/>
                    <a:gd name="T20" fmla="*/ 42 w 72"/>
                    <a:gd name="T21" fmla="*/ 84 h 84"/>
                    <a:gd name="T22" fmla="*/ 30 w 72"/>
                    <a:gd name="T23" fmla="*/ 84 h 84"/>
                    <a:gd name="T24" fmla="*/ 24 w 72"/>
                    <a:gd name="T25" fmla="*/ 78 h 84"/>
                    <a:gd name="T26" fmla="*/ 18 w 72"/>
                    <a:gd name="T27" fmla="*/ 66 h 84"/>
                    <a:gd name="T28" fmla="*/ 6 w 72"/>
                    <a:gd name="T29" fmla="*/ 54 h 84"/>
                    <a:gd name="T30" fmla="*/ 6 w 72"/>
                    <a:gd name="T31" fmla="*/ 36 h 84"/>
                    <a:gd name="T32" fmla="*/ 0 w 72"/>
                    <a:gd name="T33" fmla="*/ 18 h 84"/>
                    <a:gd name="T34" fmla="*/ 0 w 72"/>
                    <a:gd name="T35" fmla="*/ 12 h 84"/>
                    <a:gd name="T36" fmla="*/ 6 w 72"/>
                    <a:gd name="T37" fmla="*/ 6 h 84"/>
                    <a:gd name="T38" fmla="*/ 12 w 72"/>
                    <a:gd name="T39" fmla="*/ 0 h 84"/>
                    <a:gd name="T40" fmla="*/ 24 w 72"/>
                    <a:gd name="T41"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 h="84">
                      <a:moveTo>
                        <a:pt x="24" y="0"/>
                      </a:moveTo>
                      <a:lnTo>
                        <a:pt x="30" y="0"/>
                      </a:lnTo>
                      <a:lnTo>
                        <a:pt x="42" y="6"/>
                      </a:lnTo>
                      <a:lnTo>
                        <a:pt x="48" y="12"/>
                      </a:lnTo>
                      <a:lnTo>
                        <a:pt x="54" y="18"/>
                      </a:lnTo>
                      <a:lnTo>
                        <a:pt x="60" y="30"/>
                      </a:lnTo>
                      <a:lnTo>
                        <a:pt x="66" y="42"/>
                      </a:lnTo>
                      <a:lnTo>
                        <a:pt x="72" y="54"/>
                      </a:lnTo>
                      <a:lnTo>
                        <a:pt x="66" y="66"/>
                      </a:lnTo>
                      <a:lnTo>
                        <a:pt x="54" y="78"/>
                      </a:lnTo>
                      <a:lnTo>
                        <a:pt x="42" y="84"/>
                      </a:lnTo>
                      <a:lnTo>
                        <a:pt x="30" y="84"/>
                      </a:lnTo>
                      <a:lnTo>
                        <a:pt x="24" y="78"/>
                      </a:lnTo>
                      <a:lnTo>
                        <a:pt x="18" y="66"/>
                      </a:lnTo>
                      <a:lnTo>
                        <a:pt x="6" y="54"/>
                      </a:lnTo>
                      <a:lnTo>
                        <a:pt x="6" y="36"/>
                      </a:lnTo>
                      <a:lnTo>
                        <a:pt x="0" y="18"/>
                      </a:lnTo>
                      <a:lnTo>
                        <a:pt x="0" y="12"/>
                      </a:lnTo>
                      <a:lnTo>
                        <a:pt x="6" y="6"/>
                      </a:lnTo>
                      <a:lnTo>
                        <a:pt x="12" y="0"/>
                      </a:lnTo>
                      <a:lnTo>
                        <a:pt x="24"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98" name="Freeform 239"/>
                <p:cNvSpPr>
                  <a:spLocks/>
                </p:cNvSpPr>
                <p:nvPr/>
              </p:nvSpPr>
              <p:spPr bwMode="auto">
                <a:xfrm>
                  <a:off x="2369" y="6366"/>
                  <a:ext cx="6" cy="6"/>
                </a:xfrm>
                <a:custGeom>
                  <a:avLst/>
                  <a:gdLst>
                    <a:gd name="T0" fmla="*/ 6 w 6"/>
                    <a:gd name="T1" fmla="*/ 0 h 6"/>
                    <a:gd name="T2" fmla="*/ 6 w 6"/>
                    <a:gd name="T3" fmla="*/ 6 h 6"/>
                    <a:gd name="T4" fmla="*/ 0 w 6"/>
                    <a:gd name="T5" fmla="*/ 6 h 6"/>
                    <a:gd name="T6" fmla="*/ 6 w 6"/>
                    <a:gd name="T7" fmla="*/ 0 h 6"/>
                  </a:gdLst>
                  <a:ahLst/>
                  <a:cxnLst>
                    <a:cxn ang="0">
                      <a:pos x="T0" y="T1"/>
                    </a:cxn>
                    <a:cxn ang="0">
                      <a:pos x="T2" y="T3"/>
                    </a:cxn>
                    <a:cxn ang="0">
                      <a:pos x="T4" y="T5"/>
                    </a:cxn>
                    <a:cxn ang="0">
                      <a:pos x="T6" y="T7"/>
                    </a:cxn>
                  </a:cxnLst>
                  <a:rect l="0" t="0" r="r" b="b"/>
                  <a:pathLst>
                    <a:path w="6" h="6">
                      <a:moveTo>
                        <a:pt x="6" y="0"/>
                      </a:moveTo>
                      <a:lnTo>
                        <a:pt x="6" y="6"/>
                      </a:lnTo>
                      <a:lnTo>
                        <a:pt x="0" y="6"/>
                      </a:lnTo>
                      <a:lnTo>
                        <a:pt x="6"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99" name="Freeform 240"/>
                <p:cNvSpPr>
                  <a:spLocks noEditPoints="1"/>
                </p:cNvSpPr>
                <p:nvPr/>
              </p:nvSpPr>
              <p:spPr bwMode="auto">
                <a:xfrm>
                  <a:off x="1979" y="6072"/>
                  <a:ext cx="1842" cy="1632"/>
                </a:xfrm>
                <a:custGeom>
                  <a:avLst/>
                  <a:gdLst>
                    <a:gd name="T0" fmla="*/ 1224 w 1842"/>
                    <a:gd name="T1" fmla="*/ 858 h 1632"/>
                    <a:gd name="T2" fmla="*/ 1188 w 1842"/>
                    <a:gd name="T3" fmla="*/ 972 h 1632"/>
                    <a:gd name="T4" fmla="*/ 1302 w 1842"/>
                    <a:gd name="T5" fmla="*/ 1026 h 1632"/>
                    <a:gd name="T6" fmla="*/ 1410 w 1842"/>
                    <a:gd name="T7" fmla="*/ 912 h 1632"/>
                    <a:gd name="T8" fmla="*/ 1338 w 1842"/>
                    <a:gd name="T9" fmla="*/ 786 h 1632"/>
                    <a:gd name="T10" fmla="*/ 0 w 1842"/>
                    <a:gd name="T11" fmla="*/ 786 h 1632"/>
                    <a:gd name="T12" fmla="*/ 1584 w 1842"/>
                    <a:gd name="T13" fmla="*/ 30 h 1632"/>
                    <a:gd name="T14" fmla="*/ 1758 w 1842"/>
                    <a:gd name="T15" fmla="*/ 204 h 1632"/>
                    <a:gd name="T16" fmla="*/ 1722 w 1842"/>
                    <a:gd name="T17" fmla="*/ 456 h 1632"/>
                    <a:gd name="T18" fmla="*/ 1626 w 1842"/>
                    <a:gd name="T19" fmla="*/ 594 h 1632"/>
                    <a:gd name="T20" fmla="*/ 1746 w 1842"/>
                    <a:gd name="T21" fmla="*/ 630 h 1632"/>
                    <a:gd name="T22" fmla="*/ 1800 w 1842"/>
                    <a:gd name="T23" fmla="*/ 522 h 1632"/>
                    <a:gd name="T24" fmla="*/ 1824 w 1842"/>
                    <a:gd name="T25" fmla="*/ 528 h 1632"/>
                    <a:gd name="T26" fmla="*/ 1842 w 1842"/>
                    <a:gd name="T27" fmla="*/ 546 h 1632"/>
                    <a:gd name="T28" fmla="*/ 1836 w 1842"/>
                    <a:gd name="T29" fmla="*/ 618 h 1632"/>
                    <a:gd name="T30" fmla="*/ 1776 w 1842"/>
                    <a:gd name="T31" fmla="*/ 780 h 1632"/>
                    <a:gd name="T32" fmla="*/ 1644 w 1842"/>
                    <a:gd name="T33" fmla="*/ 918 h 1632"/>
                    <a:gd name="T34" fmla="*/ 1542 w 1842"/>
                    <a:gd name="T35" fmla="*/ 1080 h 1632"/>
                    <a:gd name="T36" fmla="*/ 1446 w 1842"/>
                    <a:gd name="T37" fmla="*/ 1152 h 1632"/>
                    <a:gd name="T38" fmla="*/ 1296 w 1842"/>
                    <a:gd name="T39" fmla="*/ 1290 h 1632"/>
                    <a:gd name="T40" fmla="*/ 1194 w 1842"/>
                    <a:gd name="T41" fmla="*/ 1404 h 1632"/>
                    <a:gd name="T42" fmla="*/ 1092 w 1842"/>
                    <a:gd name="T43" fmla="*/ 1482 h 1632"/>
                    <a:gd name="T44" fmla="*/ 1008 w 1842"/>
                    <a:gd name="T45" fmla="*/ 1476 h 1632"/>
                    <a:gd name="T46" fmla="*/ 888 w 1842"/>
                    <a:gd name="T47" fmla="*/ 1506 h 1632"/>
                    <a:gd name="T48" fmla="*/ 810 w 1842"/>
                    <a:gd name="T49" fmla="*/ 1524 h 1632"/>
                    <a:gd name="T50" fmla="*/ 714 w 1842"/>
                    <a:gd name="T51" fmla="*/ 1512 h 1632"/>
                    <a:gd name="T52" fmla="*/ 678 w 1842"/>
                    <a:gd name="T53" fmla="*/ 1524 h 1632"/>
                    <a:gd name="T54" fmla="*/ 660 w 1842"/>
                    <a:gd name="T55" fmla="*/ 1530 h 1632"/>
                    <a:gd name="T56" fmla="*/ 588 w 1842"/>
                    <a:gd name="T57" fmla="*/ 1518 h 1632"/>
                    <a:gd name="T58" fmla="*/ 528 w 1842"/>
                    <a:gd name="T59" fmla="*/ 1554 h 1632"/>
                    <a:gd name="T60" fmla="*/ 492 w 1842"/>
                    <a:gd name="T61" fmla="*/ 1578 h 1632"/>
                    <a:gd name="T62" fmla="*/ 456 w 1842"/>
                    <a:gd name="T63" fmla="*/ 1578 h 1632"/>
                    <a:gd name="T64" fmla="*/ 432 w 1842"/>
                    <a:gd name="T65" fmla="*/ 1614 h 1632"/>
                    <a:gd name="T66" fmla="*/ 366 w 1842"/>
                    <a:gd name="T67" fmla="*/ 1626 h 1632"/>
                    <a:gd name="T68" fmla="*/ 282 w 1842"/>
                    <a:gd name="T69" fmla="*/ 1566 h 1632"/>
                    <a:gd name="T70" fmla="*/ 270 w 1842"/>
                    <a:gd name="T71" fmla="*/ 1536 h 1632"/>
                    <a:gd name="T72" fmla="*/ 240 w 1842"/>
                    <a:gd name="T73" fmla="*/ 1530 h 1632"/>
                    <a:gd name="T74" fmla="*/ 204 w 1842"/>
                    <a:gd name="T75" fmla="*/ 1518 h 1632"/>
                    <a:gd name="T76" fmla="*/ 204 w 1842"/>
                    <a:gd name="T77" fmla="*/ 1482 h 1632"/>
                    <a:gd name="T78" fmla="*/ 216 w 1842"/>
                    <a:gd name="T79" fmla="*/ 1440 h 1632"/>
                    <a:gd name="T80" fmla="*/ 174 w 1842"/>
                    <a:gd name="T81" fmla="*/ 1398 h 1632"/>
                    <a:gd name="T82" fmla="*/ 156 w 1842"/>
                    <a:gd name="T83" fmla="*/ 1302 h 1632"/>
                    <a:gd name="T84" fmla="*/ 180 w 1842"/>
                    <a:gd name="T85" fmla="*/ 1158 h 1632"/>
                    <a:gd name="T86" fmla="*/ 84 w 1842"/>
                    <a:gd name="T87" fmla="*/ 1038 h 1632"/>
                    <a:gd name="T88" fmla="*/ 54 w 1842"/>
                    <a:gd name="T89" fmla="*/ 936 h 1632"/>
                    <a:gd name="T90" fmla="*/ 30 w 1842"/>
                    <a:gd name="T91" fmla="*/ 816 h 1632"/>
                    <a:gd name="T92" fmla="*/ 18 w 1842"/>
                    <a:gd name="T93" fmla="*/ 786 h 1632"/>
                    <a:gd name="T94" fmla="*/ 18 w 1842"/>
                    <a:gd name="T95" fmla="*/ 750 h 1632"/>
                    <a:gd name="T96" fmla="*/ 60 w 1842"/>
                    <a:gd name="T97" fmla="*/ 726 h 1632"/>
                    <a:gd name="T98" fmla="*/ 132 w 1842"/>
                    <a:gd name="T99" fmla="*/ 786 h 1632"/>
                    <a:gd name="T100" fmla="*/ 264 w 1842"/>
                    <a:gd name="T101" fmla="*/ 816 h 1632"/>
                    <a:gd name="T102" fmla="*/ 372 w 1842"/>
                    <a:gd name="T103" fmla="*/ 804 h 1632"/>
                    <a:gd name="T104" fmla="*/ 510 w 1842"/>
                    <a:gd name="T105" fmla="*/ 456 h 1632"/>
                    <a:gd name="T106" fmla="*/ 630 w 1842"/>
                    <a:gd name="T107" fmla="*/ 606 h 1632"/>
                    <a:gd name="T108" fmla="*/ 804 w 1842"/>
                    <a:gd name="T109" fmla="*/ 396 h 1632"/>
                    <a:gd name="T110" fmla="*/ 1032 w 1842"/>
                    <a:gd name="T111" fmla="*/ 456 h 1632"/>
                    <a:gd name="T112" fmla="*/ 1110 w 1842"/>
                    <a:gd name="T113" fmla="*/ 294 h 1632"/>
                    <a:gd name="T114" fmla="*/ 1260 w 1842"/>
                    <a:gd name="T115" fmla="*/ 180 h 1632"/>
                    <a:gd name="T116" fmla="*/ 1428 w 1842"/>
                    <a:gd name="T117" fmla="*/ 66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42" h="1632">
                      <a:moveTo>
                        <a:pt x="1338" y="786"/>
                      </a:moveTo>
                      <a:lnTo>
                        <a:pt x="1296" y="804"/>
                      </a:lnTo>
                      <a:lnTo>
                        <a:pt x="1224" y="858"/>
                      </a:lnTo>
                      <a:lnTo>
                        <a:pt x="1188" y="900"/>
                      </a:lnTo>
                      <a:lnTo>
                        <a:pt x="1176" y="942"/>
                      </a:lnTo>
                      <a:lnTo>
                        <a:pt x="1188" y="972"/>
                      </a:lnTo>
                      <a:lnTo>
                        <a:pt x="1224" y="1020"/>
                      </a:lnTo>
                      <a:lnTo>
                        <a:pt x="1266" y="1038"/>
                      </a:lnTo>
                      <a:lnTo>
                        <a:pt x="1302" y="1026"/>
                      </a:lnTo>
                      <a:lnTo>
                        <a:pt x="1344" y="996"/>
                      </a:lnTo>
                      <a:lnTo>
                        <a:pt x="1392" y="966"/>
                      </a:lnTo>
                      <a:lnTo>
                        <a:pt x="1410" y="912"/>
                      </a:lnTo>
                      <a:lnTo>
                        <a:pt x="1416" y="864"/>
                      </a:lnTo>
                      <a:lnTo>
                        <a:pt x="1386" y="822"/>
                      </a:lnTo>
                      <a:lnTo>
                        <a:pt x="1338" y="786"/>
                      </a:lnTo>
                      <a:close/>
                      <a:moveTo>
                        <a:pt x="0" y="780"/>
                      </a:moveTo>
                      <a:lnTo>
                        <a:pt x="0" y="780"/>
                      </a:lnTo>
                      <a:lnTo>
                        <a:pt x="0" y="786"/>
                      </a:lnTo>
                      <a:lnTo>
                        <a:pt x="0" y="780"/>
                      </a:lnTo>
                      <a:close/>
                      <a:moveTo>
                        <a:pt x="1464" y="0"/>
                      </a:moveTo>
                      <a:lnTo>
                        <a:pt x="1584" y="30"/>
                      </a:lnTo>
                      <a:lnTo>
                        <a:pt x="1644" y="66"/>
                      </a:lnTo>
                      <a:lnTo>
                        <a:pt x="1710" y="84"/>
                      </a:lnTo>
                      <a:lnTo>
                        <a:pt x="1758" y="204"/>
                      </a:lnTo>
                      <a:lnTo>
                        <a:pt x="1776" y="258"/>
                      </a:lnTo>
                      <a:lnTo>
                        <a:pt x="1758" y="384"/>
                      </a:lnTo>
                      <a:lnTo>
                        <a:pt x="1722" y="456"/>
                      </a:lnTo>
                      <a:lnTo>
                        <a:pt x="1662" y="462"/>
                      </a:lnTo>
                      <a:lnTo>
                        <a:pt x="1614" y="516"/>
                      </a:lnTo>
                      <a:lnTo>
                        <a:pt x="1626" y="594"/>
                      </a:lnTo>
                      <a:lnTo>
                        <a:pt x="1656" y="648"/>
                      </a:lnTo>
                      <a:lnTo>
                        <a:pt x="1704" y="654"/>
                      </a:lnTo>
                      <a:lnTo>
                        <a:pt x="1746" y="630"/>
                      </a:lnTo>
                      <a:lnTo>
                        <a:pt x="1770" y="594"/>
                      </a:lnTo>
                      <a:lnTo>
                        <a:pt x="1788" y="564"/>
                      </a:lnTo>
                      <a:lnTo>
                        <a:pt x="1800" y="522"/>
                      </a:lnTo>
                      <a:lnTo>
                        <a:pt x="1806" y="528"/>
                      </a:lnTo>
                      <a:lnTo>
                        <a:pt x="1812" y="528"/>
                      </a:lnTo>
                      <a:lnTo>
                        <a:pt x="1824" y="528"/>
                      </a:lnTo>
                      <a:lnTo>
                        <a:pt x="1836" y="528"/>
                      </a:lnTo>
                      <a:lnTo>
                        <a:pt x="1836" y="534"/>
                      </a:lnTo>
                      <a:lnTo>
                        <a:pt x="1842" y="546"/>
                      </a:lnTo>
                      <a:lnTo>
                        <a:pt x="1842" y="564"/>
                      </a:lnTo>
                      <a:lnTo>
                        <a:pt x="1842" y="582"/>
                      </a:lnTo>
                      <a:lnTo>
                        <a:pt x="1836" y="618"/>
                      </a:lnTo>
                      <a:lnTo>
                        <a:pt x="1824" y="672"/>
                      </a:lnTo>
                      <a:lnTo>
                        <a:pt x="1806" y="726"/>
                      </a:lnTo>
                      <a:lnTo>
                        <a:pt x="1776" y="780"/>
                      </a:lnTo>
                      <a:lnTo>
                        <a:pt x="1740" y="816"/>
                      </a:lnTo>
                      <a:lnTo>
                        <a:pt x="1692" y="858"/>
                      </a:lnTo>
                      <a:lnTo>
                        <a:pt x="1644" y="918"/>
                      </a:lnTo>
                      <a:lnTo>
                        <a:pt x="1602" y="978"/>
                      </a:lnTo>
                      <a:lnTo>
                        <a:pt x="1572" y="1038"/>
                      </a:lnTo>
                      <a:lnTo>
                        <a:pt x="1542" y="1080"/>
                      </a:lnTo>
                      <a:lnTo>
                        <a:pt x="1518" y="1104"/>
                      </a:lnTo>
                      <a:lnTo>
                        <a:pt x="1488" y="1128"/>
                      </a:lnTo>
                      <a:lnTo>
                        <a:pt x="1446" y="1152"/>
                      </a:lnTo>
                      <a:lnTo>
                        <a:pt x="1398" y="1188"/>
                      </a:lnTo>
                      <a:lnTo>
                        <a:pt x="1344" y="1242"/>
                      </a:lnTo>
                      <a:lnTo>
                        <a:pt x="1296" y="1290"/>
                      </a:lnTo>
                      <a:lnTo>
                        <a:pt x="1254" y="1338"/>
                      </a:lnTo>
                      <a:lnTo>
                        <a:pt x="1230" y="1368"/>
                      </a:lnTo>
                      <a:lnTo>
                        <a:pt x="1194" y="1404"/>
                      </a:lnTo>
                      <a:lnTo>
                        <a:pt x="1158" y="1440"/>
                      </a:lnTo>
                      <a:lnTo>
                        <a:pt x="1122" y="1464"/>
                      </a:lnTo>
                      <a:lnTo>
                        <a:pt x="1092" y="1482"/>
                      </a:lnTo>
                      <a:lnTo>
                        <a:pt x="1068" y="1488"/>
                      </a:lnTo>
                      <a:lnTo>
                        <a:pt x="1038" y="1476"/>
                      </a:lnTo>
                      <a:lnTo>
                        <a:pt x="1008" y="1476"/>
                      </a:lnTo>
                      <a:lnTo>
                        <a:pt x="972" y="1488"/>
                      </a:lnTo>
                      <a:lnTo>
                        <a:pt x="930" y="1500"/>
                      </a:lnTo>
                      <a:lnTo>
                        <a:pt x="888" y="1506"/>
                      </a:lnTo>
                      <a:lnTo>
                        <a:pt x="846" y="1518"/>
                      </a:lnTo>
                      <a:lnTo>
                        <a:pt x="828" y="1524"/>
                      </a:lnTo>
                      <a:lnTo>
                        <a:pt x="810" y="1524"/>
                      </a:lnTo>
                      <a:lnTo>
                        <a:pt x="786" y="1518"/>
                      </a:lnTo>
                      <a:lnTo>
                        <a:pt x="738" y="1512"/>
                      </a:lnTo>
                      <a:lnTo>
                        <a:pt x="714" y="1512"/>
                      </a:lnTo>
                      <a:lnTo>
                        <a:pt x="696" y="1518"/>
                      </a:lnTo>
                      <a:lnTo>
                        <a:pt x="684" y="1518"/>
                      </a:lnTo>
                      <a:lnTo>
                        <a:pt x="678" y="1524"/>
                      </a:lnTo>
                      <a:lnTo>
                        <a:pt x="672" y="1524"/>
                      </a:lnTo>
                      <a:lnTo>
                        <a:pt x="666" y="1530"/>
                      </a:lnTo>
                      <a:lnTo>
                        <a:pt x="660" y="1530"/>
                      </a:lnTo>
                      <a:lnTo>
                        <a:pt x="648" y="1524"/>
                      </a:lnTo>
                      <a:lnTo>
                        <a:pt x="618" y="1518"/>
                      </a:lnTo>
                      <a:lnTo>
                        <a:pt x="588" y="1518"/>
                      </a:lnTo>
                      <a:lnTo>
                        <a:pt x="552" y="1530"/>
                      </a:lnTo>
                      <a:lnTo>
                        <a:pt x="540" y="1542"/>
                      </a:lnTo>
                      <a:lnTo>
                        <a:pt x="528" y="1554"/>
                      </a:lnTo>
                      <a:lnTo>
                        <a:pt x="516" y="1566"/>
                      </a:lnTo>
                      <a:lnTo>
                        <a:pt x="504" y="1572"/>
                      </a:lnTo>
                      <a:lnTo>
                        <a:pt x="492" y="1578"/>
                      </a:lnTo>
                      <a:lnTo>
                        <a:pt x="480" y="1572"/>
                      </a:lnTo>
                      <a:lnTo>
                        <a:pt x="468" y="1572"/>
                      </a:lnTo>
                      <a:lnTo>
                        <a:pt x="456" y="1578"/>
                      </a:lnTo>
                      <a:lnTo>
                        <a:pt x="444" y="1584"/>
                      </a:lnTo>
                      <a:lnTo>
                        <a:pt x="438" y="1602"/>
                      </a:lnTo>
                      <a:lnTo>
                        <a:pt x="432" y="1614"/>
                      </a:lnTo>
                      <a:lnTo>
                        <a:pt x="426" y="1626"/>
                      </a:lnTo>
                      <a:lnTo>
                        <a:pt x="402" y="1632"/>
                      </a:lnTo>
                      <a:lnTo>
                        <a:pt x="366" y="1626"/>
                      </a:lnTo>
                      <a:lnTo>
                        <a:pt x="324" y="1614"/>
                      </a:lnTo>
                      <a:lnTo>
                        <a:pt x="294" y="1590"/>
                      </a:lnTo>
                      <a:lnTo>
                        <a:pt x="282" y="1566"/>
                      </a:lnTo>
                      <a:lnTo>
                        <a:pt x="282" y="1548"/>
                      </a:lnTo>
                      <a:lnTo>
                        <a:pt x="276" y="1542"/>
                      </a:lnTo>
                      <a:lnTo>
                        <a:pt x="270" y="1536"/>
                      </a:lnTo>
                      <a:lnTo>
                        <a:pt x="264" y="1536"/>
                      </a:lnTo>
                      <a:lnTo>
                        <a:pt x="252" y="1530"/>
                      </a:lnTo>
                      <a:lnTo>
                        <a:pt x="240" y="1530"/>
                      </a:lnTo>
                      <a:lnTo>
                        <a:pt x="234" y="1530"/>
                      </a:lnTo>
                      <a:lnTo>
                        <a:pt x="222" y="1524"/>
                      </a:lnTo>
                      <a:lnTo>
                        <a:pt x="204" y="1518"/>
                      </a:lnTo>
                      <a:lnTo>
                        <a:pt x="198" y="1506"/>
                      </a:lnTo>
                      <a:lnTo>
                        <a:pt x="204" y="1494"/>
                      </a:lnTo>
                      <a:lnTo>
                        <a:pt x="204" y="1482"/>
                      </a:lnTo>
                      <a:lnTo>
                        <a:pt x="216" y="1470"/>
                      </a:lnTo>
                      <a:lnTo>
                        <a:pt x="222" y="1458"/>
                      </a:lnTo>
                      <a:lnTo>
                        <a:pt x="216" y="1440"/>
                      </a:lnTo>
                      <a:lnTo>
                        <a:pt x="204" y="1428"/>
                      </a:lnTo>
                      <a:lnTo>
                        <a:pt x="186" y="1416"/>
                      </a:lnTo>
                      <a:lnTo>
                        <a:pt x="174" y="1398"/>
                      </a:lnTo>
                      <a:lnTo>
                        <a:pt x="156" y="1380"/>
                      </a:lnTo>
                      <a:lnTo>
                        <a:pt x="138" y="1344"/>
                      </a:lnTo>
                      <a:lnTo>
                        <a:pt x="156" y="1302"/>
                      </a:lnTo>
                      <a:lnTo>
                        <a:pt x="186" y="1248"/>
                      </a:lnTo>
                      <a:lnTo>
                        <a:pt x="198" y="1200"/>
                      </a:lnTo>
                      <a:lnTo>
                        <a:pt x="180" y="1158"/>
                      </a:lnTo>
                      <a:lnTo>
                        <a:pt x="150" y="1110"/>
                      </a:lnTo>
                      <a:lnTo>
                        <a:pt x="108" y="1068"/>
                      </a:lnTo>
                      <a:lnTo>
                        <a:pt x="84" y="1038"/>
                      </a:lnTo>
                      <a:lnTo>
                        <a:pt x="66" y="1014"/>
                      </a:lnTo>
                      <a:lnTo>
                        <a:pt x="60" y="978"/>
                      </a:lnTo>
                      <a:lnTo>
                        <a:pt x="54" y="936"/>
                      </a:lnTo>
                      <a:lnTo>
                        <a:pt x="42" y="894"/>
                      </a:lnTo>
                      <a:lnTo>
                        <a:pt x="36" y="852"/>
                      </a:lnTo>
                      <a:lnTo>
                        <a:pt x="30" y="816"/>
                      </a:lnTo>
                      <a:lnTo>
                        <a:pt x="30" y="804"/>
                      </a:lnTo>
                      <a:lnTo>
                        <a:pt x="24" y="792"/>
                      </a:lnTo>
                      <a:lnTo>
                        <a:pt x="18" y="786"/>
                      </a:lnTo>
                      <a:lnTo>
                        <a:pt x="0" y="780"/>
                      </a:lnTo>
                      <a:lnTo>
                        <a:pt x="6" y="768"/>
                      </a:lnTo>
                      <a:lnTo>
                        <a:pt x="18" y="750"/>
                      </a:lnTo>
                      <a:lnTo>
                        <a:pt x="30" y="738"/>
                      </a:lnTo>
                      <a:lnTo>
                        <a:pt x="42" y="732"/>
                      </a:lnTo>
                      <a:lnTo>
                        <a:pt x="60" y="726"/>
                      </a:lnTo>
                      <a:lnTo>
                        <a:pt x="78" y="732"/>
                      </a:lnTo>
                      <a:lnTo>
                        <a:pt x="96" y="744"/>
                      </a:lnTo>
                      <a:lnTo>
                        <a:pt x="132" y="786"/>
                      </a:lnTo>
                      <a:lnTo>
                        <a:pt x="168" y="810"/>
                      </a:lnTo>
                      <a:lnTo>
                        <a:pt x="216" y="816"/>
                      </a:lnTo>
                      <a:lnTo>
                        <a:pt x="264" y="816"/>
                      </a:lnTo>
                      <a:lnTo>
                        <a:pt x="312" y="810"/>
                      </a:lnTo>
                      <a:lnTo>
                        <a:pt x="354" y="804"/>
                      </a:lnTo>
                      <a:lnTo>
                        <a:pt x="372" y="804"/>
                      </a:lnTo>
                      <a:lnTo>
                        <a:pt x="396" y="300"/>
                      </a:lnTo>
                      <a:lnTo>
                        <a:pt x="498" y="366"/>
                      </a:lnTo>
                      <a:lnTo>
                        <a:pt x="510" y="456"/>
                      </a:lnTo>
                      <a:lnTo>
                        <a:pt x="504" y="576"/>
                      </a:lnTo>
                      <a:lnTo>
                        <a:pt x="552" y="606"/>
                      </a:lnTo>
                      <a:lnTo>
                        <a:pt x="630" y="606"/>
                      </a:lnTo>
                      <a:lnTo>
                        <a:pt x="684" y="528"/>
                      </a:lnTo>
                      <a:lnTo>
                        <a:pt x="738" y="468"/>
                      </a:lnTo>
                      <a:lnTo>
                        <a:pt x="804" y="396"/>
                      </a:lnTo>
                      <a:lnTo>
                        <a:pt x="846" y="456"/>
                      </a:lnTo>
                      <a:lnTo>
                        <a:pt x="960" y="450"/>
                      </a:lnTo>
                      <a:lnTo>
                        <a:pt x="1032" y="456"/>
                      </a:lnTo>
                      <a:lnTo>
                        <a:pt x="1074" y="414"/>
                      </a:lnTo>
                      <a:lnTo>
                        <a:pt x="1062" y="354"/>
                      </a:lnTo>
                      <a:lnTo>
                        <a:pt x="1110" y="294"/>
                      </a:lnTo>
                      <a:lnTo>
                        <a:pt x="1140" y="312"/>
                      </a:lnTo>
                      <a:lnTo>
                        <a:pt x="1188" y="252"/>
                      </a:lnTo>
                      <a:lnTo>
                        <a:pt x="1260" y="180"/>
                      </a:lnTo>
                      <a:lnTo>
                        <a:pt x="1314" y="120"/>
                      </a:lnTo>
                      <a:lnTo>
                        <a:pt x="1380" y="66"/>
                      </a:lnTo>
                      <a:lnTo>
                        <a:pt x="1428" y="66"/>
                      </a:lnTo>
                      <a:lnTo>
                        <a:pt x="1464"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00" name="Freeform 241"/>
                <p:cNvSpPr>
                  <a:spLocks/>
                </p:cNvSpPr>
                <p:nvPr/>
              </p:nvSpPr>
              <p:spPr bwMode="auto">
                <a:xfrm>
                  <a:off x="3155" y="6858"/>
                  <a:ext cx="240" cy="252"/>
                </a:xfrm>
                <a:custGeom>
                  <a:avLst/>
                  <a:gdLst>
                    <a:gd name="T0" fmla="*/ 162 w 240"/>
                    <a:gd name="T1" fmla="*/ 0 h 252"/>
                    <a:gd name="T2" fmla="*/ 210 w 240"/>
                    <a:gd name="T3" fmla="*/ 36 h 252"/>
                    <a:gd name="T4" fmla="*/ 240 w 240"/>
                    <a:gd name="T5" fmla="*/ 78 h 252"/>
                    <a:gd name="T6" fmla="*/ 234 w 240"/>
                    <a:gd name="T7" fmla="*/ 126 h 252"/>
                    <a:gd name="T8" fmla="*/ 216 w 240"/>
                    <a:gd name="T9" fmla="*/ 180 h 252"/>
                    <a:gd name="T10" fmla="*/ 168 w 240"/>
                    <a:gd name="T11" fmla="*/ 210 h 252"/>
                    <a:gd name="T12" fmla="*/ 126 w 240"/>
                    <a:gd name="T13" fmla="*/ 240 h 252"/>
                    <a:gd name="T14" fmla="*/ 90 w 240"/>
                    <a:gd name="T15" fmla="*/ 252 h 252"/>
                    <a:gd name="T16" fmla="*/ 48 w 240"/>
                    <a:gd name="T17" fmla="*/ 234 h 252"/>
                    <a:gd name="T18" fmla="*/ 12 w 240"/>
                    <a:gd name="T19" fmla="*/ 186 h 252"/>
                    <a:gd name="T20" fmla="*/ 0 w 240"/>
                    <a:gd name="T21" fmla="*/ 156 h 252"/>
                    <a:gd name="T22" fmla="*/ 12 w 240"/>
                    <a:gd name="T23" fmla="*/ 114 h 252"/>
                    <a:gd name="T24" fmla="*/ 48 w 240"/>
                    <a:gd name="T25" fmla="*/ 72 h 252"/>
                    <a:gd name="T26" fmla="*/ 120 w 240"/>
                    <a:gd name="T27" fmla="*/ 18 h 252"/>
                    <a:gd name="T28" fmla="*/ 162 w 24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0" h="252">
                      <a:moveTo>
                        <a:pt x="162" y="0"/>
                      </a:moveTo>
                      <a:lnTo>
                        <a:pt x="210" y="36"/>
                      </a:lnTo>
                      <a:lnTo>
                        <a:pt x="240" y="78"/>
                      </a:lnTo>
                      <a:lnTo>
                        <a:pt x="234" y="126"/>
                      </a:lnTo>
                      <a:lnTo>
                        <a:pt x="216" y="180"/>
                      </a:lnTo>
                      <a:lnTo>
                        <a:pt x="168" y="210"/>
                      </a:lnTo>
                      <a:lnTo>
                        <a:pt x="126" y="240"/>
                      </a:lnTo>
                      <a:lnTo>
                        <a:pt x="90" y="252"/>
                      </a:lnTo>
                      <a:lnTo>
                        <a:pt x="48" y="234"/>
                      </a:lnTo>
                      <a:lnTo>
                        <a:pt x="12" y="186"/>
                      </a:lnTo>
                      <a:lnTo>
                        <a:pt x="0" y="156"/>
                      </a:lnTo>
                      <a:lnTo>
                        <a:pt x="12" y="114"/>
                      </a:lnTo>
                      <a:lnTo>
                        <a:pt x="48" y="72"/>
                      </a:lnTo>
                      <a:lnTo>
                        <a:pt x="120" y="18"/>
                      </a:lnTo>
                      <a:lnTo>
                        <a:pt x="162"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01" name="Freeform 242"/>
                <p:cNvSpPr>
                  <a:spLocks noEditPoints="1"/>
                </p:cNvSpPr>
                <p:nvPr/>
              </p:nvSpPr>
              <p:spPr bwMode="auto">
                <a:xfrm>
                  <a:off x="-9373" y="2196"/>
                  <a:ext cx="378" cy="384"/>
                </a:xfrm>
                <a:custGeom>
                  <a:avLst/>
                  <a:gdLst>
                    <a:gd name="T0" fmla="*/ 330 w 378"/>
                    <a:gd name="T1" fmla="*/ 360 h 384"/>
                    <a:gd name="T2" fmla="*/ 330 w 378"/>
                    <a:gd name="T3" fmla="*/ 360 h 384"/>
                    <a:gd name="T4" fmla="*/ 240 w 378"/>
                    <a:gd name="T5" fmla="*/ 0 h 384"/>
                    <a:gd name="T6" fmla="*/ 240 w 378"/>
                    <a:gd name="T7" fmla="*/ 0 h 384"/>
                    <a:gd name="T8" fmla="*/ 168 w 378"/>
                    <a:gd name="T9" fmla="*/ 6 h 384"/>
                    <a:gd name="T10" fmla="*/ 246 w 378"/>
                    <a:gd name="T11" fmla="*/ 18 h 384"/>
                    <a:gd name="T12" fmla="*/ 276 w 378"/>
                    <a:gd name="T13" fmla="*/ 48 h 384"/>
                    <a:gd name="T14" fmla="*/ 306 w 378"/>
                    <a:gd name="T15" fmla="*/ 78 h 384"/>
                    <a:gd name="T16" fmla="*/ 342 w 378"/>
                    <a:gd name="T17" fmla="*/ 120 h 384"/>
                    <a:gd name="T18" fmla="*/ 366 w 378"/>
                    <a:gd name="T19" fmla="*/ 150 h 384"/>
                    <a:gd name="T20" fmla="*/ 372 w 378"/>
                    <a:gd name="T21" fmla="*/ 186 h 384"/>
                    <a:gd name="T22" fmla="*/ 378 w 378"/>
                    <a:gd name="T23" fmla="*/ 222 h 384"/>
                    <a:gd name="T24" fmla="*/ 378 w 378"/>
                    <a:gd name="T25" fmla="*/ 234 h 384"/>
                    <a:gd name="T26" fmla="*/ 318 w 378"/>
                    <a:gd name="T27" fmla="*/ 312 h 384"/>
                    <a:gd name="T28" fmla="*/ 318 w 378"/>
                    <a:gd name="T29" fmla="*/ 366 h 384"/>
                    <a:gd name="T30" fmla="*/ 300 w 378"/>
                    <a:gd name="T31" fmla="*/ 384 h 384"/>
                    <a:gd name="T32" fmla="*/ 288 w 378"/>
                    <a:gd name="T33" fmla="*/ 378 h 384"/>
                    <a:gd name="T34" fmla="*/ 282 w 378"/>
                    <a:gd name="T35" fmla="*/ 366 h 384"/>
                    <a:gd name="T36" fmla="*/ 282 w 378"/>
                    <a:gd name="T37" fmla="*/ 342 h 384"/>
                    <a:gd name="T38" fmla="*/ 270 w 378"/>
                    <a:gd name="T39" fmla="*/ 318 h 384"/>
                    <a:gd name="T40" fmla="*/ 246 w 378"/>
                    <a:gd name="T41" fmla="*/ 318 h 384"/>
                    <a:gd name="T42" fmla="*/ 228 w 378"/>
                    <a:gd name="T43" fmla="*/ 312 h 384"/>
                    <a:gd name="T44" fmla="*/ 228 w 378"/>
                    <a:gd name="T45" fmla="*/ 288 h 384"/>
                    <a:gd name="T46" fmla="*/ 228 w 378"/>
                    <a:gd name="T47" fmla="*/ 252 h 384"/>
                    <a:gd name="T48" fmla="*/ 216 w 378"/>
                    <a:gd name="T49" fmla="*/ 234 h 384"/>
                    <a:gd name="T50" fmla="*/ 186 w 378"/>
                    <a:gd name="T51" fmla="*/ 216 h 384"/>
                    <a:gd name="T52" fmla="*/ 138 w 378"/>
                    <a:gd name="T53" fmla="*/ 198 h 384"/>
                    <a:gd name="T54" fmla="*/ 108 w 378"/>
                    <a:gd name="T55" fmla="*/ 162 h 384"/>
                    <a:gd name="T56" fmla="*/ 90 w 378"/>
                    <a:gd name="T57" fmla="*/ 132 h 384"/>
                    <a:gd name="T58" fmla="*/ 72 w 378"/>
                    <a:gd name="T59" fmla="*/ 120 h 384"/>
                    <a:gd name="T60" fmla="*/ 60 w 378"/>
                    <a:gd name="T61" fmla="*/ 120 h 384"/>
                    <a:gd name="T62" fmla="*/ 42 w 378"/>
                    <a:gd name="T63" fmla="*/ 144 h 384"/>
                    <a:gd name="T64" fmla="*/ 30 w 378"/>
                    <a:gd name="T65" fmla="*/ 138 h 384"/>
                    <a:gd name="T66" fmla="*/ 18 w 378"/>
                    <a:gd name="T67" fmla="*/ 120 h 384"/>
                    <a:gd name="T68" fmla="*/ 6 w 378"/>
                    <a:gd name="T69" fmla="*/ 90 h 384"/>
                    <a:gd name="T70" fmla="*/ 0 w 378"/>
                    <a:gd name="T71" fmla="*/ 54 h 384"/>
                    <a:gd name="T72" fmla="*/ 6 w 378"/>
                    <a:gd name="T73" fmla="*/ 24 h 384"/>
                    <a:gd name="T74" fmla="*/ 12 w 378"/>
                    <a:gd name="T75" fmla="*/ 6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8" h="384">
                      <a:moveTo>
                        <a:pt x="330" y="360"/>
                      </a:moveTo>
                      <a:lnTo>
                        <a:pt x="330" y="360"/>
                      </a:lnTo>
                      <a:lnTo>
                        <a:pt x="330" y="360"/>
                      </a:lnTo>
                      <a:lnTo>
                        <a:pt x="330" y="360"/>
                      </a:lnTo>
                      <a:close/>
                      <a:moveTo>
                        <a:pt x="240" y="0"/>
                      </a:moveTo>
                      <a:lnTo>
                        <a:pt x="240" y="0"/>
                      </a:lnTo>
                      <a:lnTo>
                        <a:pt x="240" y="0"/>
                      </a:lnTo>
                      <a:lnTo>
                        <a:pt x="240" y="0"/>
                      </a:lnTo>
                      <a:close/>
                      <a:moveTo>
                        <a:pt x="96" y="0"/>
                      </a:moveTo>
                      <a:lnTo>
                        <a:pt x="168" y="6"/>
                      </a:lnTo>
                      <a:lnTo>
                        <a:pt x="240" y="0"/>
                      </a:lnTo>
                      <a:lnTo>
                        <a:pt x="246" y="18"/>
                      </a:lnTo>
                      <a:lnTo>
                        <a:pt x="258" y="30"/>
                      </a:lnTo>
                      <a:lnTo>
                        <a:pt x="276" y="48"/>
                      </a:lnTo>
                      <a:lnTo>
                        <a:pt x="288" y="60"/>
                      </a:lnTo>
                      <a:lnTo>
                        <a:pt x="306" y="78"/>
                      </a:lnTo>
                      <a:lnTo>
                        <a:pt x="324" y="102"/>
                      </a:lnTo>
                      <a:lnTo>
                        <a:pt x="342" y="120"/>
                      </a:lnTo>
                      <a:lnTo>
                        <a:pt x="354" y="132"/>
                      </a:lnTo>
                      <a:lnTo>
                        <a:pt x="366" y="150"/>
                      </a:lnTo>
                      <a:lnTo>
                        <a:pt x="372" y="168"/>
                      </a:lnTo>
                      <a:lnTo>
                        <a:pt x="372" y="186"/>
                      </a:lnTo>
                      <a:lnTo>
                        <a:pt x="378" y="204"/>
                      </a:lnTo>
                      <a:lnTo>
                        <a:pt x="378" y="222"/>
                      </a:lnTo>
                      <a:lnTo>
                        <a:pt x="378" y="234"/>
                      </a:lnTo>
                      <a:lnTo>
                        <a:pt x="378" y="234"/>
                      </a:lnTo>
                      <a:lnTo>
                        <a:pt x="324" y="276"/>
                      </a:lnTo>
                      <a:lnTo>
                        <a:pt x="318" y="312"/>
                      </a:lnTo>
                      <a:lnTo>
                        <a:pt x="330" y="360"/>
                      </a:lnTo>
                      <a:lnTo>
                        <a:pt x="318" y="366"/>
                      </a:lnTo>
                      <a:lnTo>
                        <a:pt x="312" y="372"/>
                      </a:lnTo>
                      <a:lnTo>
                        <a:pt x="300" y="384"/>
                      </a:lnTo>
                      <a:lnTo>
                        <a:pt x="294" y="384"/>
                      </a:lnTo>
                      <a:lnTo>
                        <a:pt x="288" y="378"/>
                      </a:lnTo>
                      <a:lnTo>
                        <a:pt x="288" y="372"/>
                      </a:lnTo>
                      <a:lnTo>
                        <a:pt x="282" y="366"/>
                      </a:lnTo>
                      <a:lnTo>
                        <a:pt x="282" y="354"/>
                      </a:lnTo>
                      <a:lnTo>
                        <a:pt x="282" y="342"/>
                      </a:lnTo>
                      <a:lnTo>
                        <a:pt x="276" y="330"/>
                      </a:lnTo>
                      <a:lnTo>
                        <a:pt x="270" y="318"/>
                      </a:lnTo>
                      <a:lnTo>
                        <a:pt x="258" y="318"/>
                      </a:lnTo>
                      <a:lnTo>
                        <a:pt x="246" y="318"/>
                      </a:lnTo>
                      <a:lnTo>
                        <a:pt x="234" y="318"/>
                      </a:lnTo>
                      <a:lnTo>
                        <a:pt x="228" y="312"/>
                      </a:lnTo>
                      <a:lnTo>
                        <a:pt x="228" y="306"/>
                      </a:lnTo>
                      <a:lnTo>
                        <a:pt x="228" y="288"/>
                      </a:lnTo>
                      <a:lnTo>
                        <a:pt x="228" y="270"/>
                      </a:lnTo>
                      <a:lnTo>
                        <a:pt x="228" y="252"/>
                      </a:lnTo>
                      <a:lnTo>
                        <a:pt x="222" y="240"/>
                      </a:lnTo>
                      <a:lnTo>
                        <a:pt x="216" y="234"/>
                      </a:lnTo>
                      <a:lnTo>
                        <a:pt x="204" y="222"/>
                      </a:lnTo>
                      <a:lnTo>
                        <a:pt x="186" y="216"/>
                      </a:lnTo>
                      <a:lnTo>
                        <a:pt x="162" y="210"/>
                      </a:lnTo>
                      <a:lnTo>
                        <a:pt x="138" y="198"/>
                      </a:lnTo>
                      <a:lnTo>
                        <a:pt x="120" y="180"/>
                      </a:lnTo>
                      <a:lnTo>
                        <a:pt x="108" y="162"/>
                      </a:lnTo>
                      <a:lnTo>
                        <a:pt x="96" y="144"/>
                      </a:lnTo>
                      <a:lnTo>
                        <a:pt x="90" y="132"/>
                      </a:lnTo>
                      <a:lnTo>
                        <a:pt x="84" y="126"/>
                      </a:lnTo>
                      <a:lnTo>
                        <a:pt x="72" y="120"/>
                      </a:lnTo>
                      <a:lnTo>
                        <a:pt x="66" y="114"/>
                      </a:lnTo>
                      <a:lnTo>
                        <a:pt x="60" y="120"/>
                      </a:lnTo>
                      <a:lnTo>
                        <a:pt x="48" y="132"/>
                      </a:lnTo>
                      <a:lnTo>
                        <a:pt x="42" y="144"/>
                      </a:lnTo>
                      <a:lnTo>
                        <a:pt x="36" y="144"/>
                      </a:lnTo>
                      <a:lnTo>
                        <a:pt x="30" y="138"/>
                      </a:lnTo>
                      <a:lnTo>
                        <a:pt x="24" y="132"/>
                      </a:lnTo>
                      <a:lnTo>
                        <a:pt x="18" y="120"/>
                      </a:lnTo>
                      <a:lnTo>
                        <a:pt x="12" y="108"/>
                      </a:lnTo>
                      <a:lnTo>
                        <a:pt x="6" y="90"/>
                      </a:lnTo>
                      <a:lnTo>
                        <a:pt x="0" y="72"/>
                      </a:lnTo>
                      <a:lnTo>
                        <a:pt x="0" y="54"/>
                      </a:lnTo>
                      <a:lnTo>
                        <a:pt x="0" y="42"/>
                      </a:lnTo>
                      <a:lnTo>
                        <a:pt x="6" y="24"/>
                      </a:lnTo>
                      <a:lnTo>
                        <a:pt x="12" y="6"/>
                      </a:lnTo>
                      <a:lnTo>
                        <a:pt x="12" y="6"/>
                      </a:lnTo>
                      <a:lnTo>
                        <a:pt x="96"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02" name="Freeform 243"/>
                <p:cNvSpPr>
                  <a:spLocks noEditPoints="1"/>
                </p:cNvSpPr>
                <p:nvPr/>
              </p:nvSpPr>
              <p:spPr bwMode="auto">
                <a:xfrm>
                  <a:off x="-9055" y="2334"/>
                  <a:ext cx="726" cy="342"/>
                </a:xfrm>
                <a:custGeom>
                  <a:avLst/>
                  <a:gdLst>
                    <a:gd name="T0" fmla="*/ 726 w 726"/>
                    <a:gd name="T1" fmla="*/ 210 h 342"/>
                    <a:gd name="T2" fmla="*/ 462 w 726"/>
                    <a:gd name="T3" fmla="*/ 6 h 342"/>
                    <a:gd name="T4" fmla="*/ 486 w 726"/>
                    <a:gd name="T5" fmla="*/ 30 h 342"/>
                    <a:gd name="T6" fmla="*/ 546 w 726"/>
                    <a:gd name="T7" fmla="*/ 66 h 342"/>
                    <a:gd name="T8" fmla="*/ 588 w 726"/>
                    <a:gd name="T9" fmla="*/ 72 h 342"/>
                    <a:gd name="T10" fmla="*/ 594 w 726"/>
                    <a:gd name="T11" fmla="*/ 90 h 342"/>
                    <a:gd name="T12" fmla="*/ 624 w 726"/>
                    <a:gd name="T13" fmla="*/ 114 h 342"/>
                    <a:gd name="T14" fmla="*/ 648 w 726"/>
                    <a:gd name="T15" fmla="*/ 138 h 342"/>
                    <a:gd name="T16" fmla="*/ 696 w 726"/>
                    <a:gd name="T17" fmla="*/ 180 h 342"/>
                    <a:gd name="T18" fmla="*/ 726 w 726"/>
                    <a:gd name="T19" fmla="*/ 210 h 342"/>
                    <a:gd name="T20" fmla="*/ 594 w 726"/>
                    <a:gd name="T21" fmla="*/ 306 h 342"/>
                    <a:gd name="T22" fmla="*/ 564 w 726"/>
                    <a:gd name="T23" fmla="*/ 282 h 342"/>
                    <a:gd name="T24" fmla="*/ 540 w 726"/>
                    <a:gd name="T25" fmla="*/ 240 h 342"/>
                    <a:gd name="T26" fmla="*/ 552 w 726"/>
                    <a:gd name="T27" fmla="*/ 198 h 342"/>
                    <a:gd name="T28" fmla="*/ 558 w 726"/>
                    <a:gd name="T29" fmla="*/ 180 h 342"/>
                    <a:gd name="T30" fmla="*/ 534 w 726"/>
                    <a:gd name="T31" fmla="*/ 168 h 342"/>
                    <a:gd name="T32" fmla="*/ 516 w 726"/>
                    <a:gd name="T33" fmla="*/ 138 h 342"/>
                    <a:gd name="T34" fmla="*/ 432 w 726"/>
                    <a:gd name="T35" fmla="*/ 114 h 342"/>
                    <a:gd name="T36" fmla="*/ 354 w 726"/>
                    <a:gd name="T37" fmla="*/ 168 h 342"/>
                    <a:gd name="T38" fmla="*/ 312 w 726"/>
                    <a:gd name="T39" fmla="*/ 204 h 342"/>
                    <a:gd name="T40" fmla="*/ 294 w 726"/>
                    <a:gd name="T41" fmla="*/ 228 h 342"/>
                    <a:gd name="T42" fmla="*/ 294 w 726"/>
                    <a:gd name="T43" fmla="*/ 264 h 342"/>
                    <a:gd name="T44" fmla="*/ 318 w 726"/>
                    <a:gd name="T45" fmla="*/ 300 h 342"/>
                    <a:gd name="T46" fmla="*/ 306 w 726"/>
                    <a:gd name="T47" fmla="*/ 318 h 342"/>
                    <a:gd name="T48" fmla="*/ 264 w 726"/>
                    <a:gd name="T49" fmla="*/ 330 h 342"/>
                    <a:gd name="T50" fmla="*/ 228 w 726"/>
                    <a:gd name="T51" fmla="*/ 342 h 342"/>
                    <a:gd name="T52" fmla="*/ 198 w 726"/>
                    <a:gd name="T53" fmla="*/ 312 h 342"/>
                    <a:gd name="T54" fmla="*/ 138 w 726"/>
                    <a:gd name="T55" fmla="*/ 264 h 342"/>
                    <a:gd name="T56" fmla="*/ 66 w 726"/>
                    <a:gd name="T57" fmla="*/ 216 h 342"/>
                    <a:gd name="T58" fmla="*/ 24 w 726"/>
                    <a:gd name="T59" fmla="*/ 216 h 342"/>
                    <a:gd name="T60" fmla="*/ 0 w 726"/>
                    <a:gd name="T61" fmla="*/ 174 h 342"/>
                    <a:gd name="T62" fmla="*/ 60 w 726"/>
                    <a:gd name="T63" fmla="*/ 96 h 342"/>
                    <a:gd name="T64" fmla="*/ 96 w 726"/>
                    <a:gd name="T65" fmla="*/ 108 h 342"/>
                    <a:gd name="T66" fmla="*/ 162 w 726"/>
                    <a:gd name="T67" fmla="*/ 114 h 342"/>
                    <a:gd name="T68" fmla="*/ 180 w 726"/>
                    <a:gd name="T69" fmla="*/ 126 h 342"/>
                    <a:gd name="T70" fmla="*/ 204 w 726"/>
                    <a:gd name="T71" fmla="*/ 156 h 342"/>
                    <a:gd name="T72" fmla="*/ 228 w 726"/>
                    <a:gd name="T73" fmla="*/ 144 h 342"/>
                    <a:gd name="T74" fmla="*/ 264 w 726"/>
                    <a:gd name="T75" fmla="*/ 120 h 342"/>
                    <a:gd name="T76" fmla="*/ 288 w 726"/>
                    <a:gd name="T77" fmla="*/ 108 h 342"/>
                    <a:gd name="T78" fmla="*/ 324 w 726"/>
                    <a:gd name="T79" fmla="*/ 102 h 342"/>
                    <a:gd name="T80" fmla="*/ 348 w 726"/>
                    <a:gd name="T81" fmla="*/ 78 h 342"/>
                    <a:gd name="T82" fmla="*/ 354 w 726"/>
                    <a:gd name="T83" fmla="*/ 42 h 342"/>
                    <a:gd name="T84" fmla="*/ 390 w 726"/>
                    <a:gd name="T85" fmla="*/ 18 h 342"/>
                    <a:gd name="T86" fmla="*/ 444 w 726"/>
                    <a:gd name="T87"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26" h="342">
                      <a:moveTo>
                        <a:pt x="726" y="210"/>
                      </a:moveTo>
                      <a:lnTo>
                        <a:pt x="726" y="210"/>
                      </a:lnTo>
                      <a:lnTo>
                        <a:pt x="726" y="210"/>
                      </a:lnTo>
                      <a:lnTo>
                        <a:pt x="726" y="210"/>
                      </a:lnTo>
                      <a:close/>
                      <a:moveTo>
                        <a:pt x="444" y="0"/>
                      </a:moveTo>
                      <a:lnTo>
                        <a:pt x="462" y="6"/>
                      </a:lnTo>
                      <a:lnTo>
                        <a:pt x="468" y="12"/>
                      </a:lnTo>
                      <a:lnTo>
                        <a:pt x="480" y="24"/>
                      </a:lnTo>
                      <a:lnTo>
                        <a:pt x="486" y="30"/>
                      </a:lnTo>
                      <a:lnTo>
                        <a:pt x="498" y="42"/>
                      </a:lnTo>
                      <a:lnTo>
                        <a:pt x="522" y="54"/>
                      </a:lnTo>
                      <a:lnTo>
                        <a:pt x="546" y="66"/>
                      </a:lnTo>
                      <a:lnTo>
                        <a:pt x="570" y="66"/>
                      </a:lnTo>
                      <a:lnTo>
                        <a:pt x="582" y="66"/>
                      </a:lnTo>
                      <a:lnTo>
                        <a:pt x="588" y="72"/>
                      </a:lnTo>
                      <a:lnTo>
                        <a:pt x="588" y="72"/>
                      </a:lnTo>
                      <a:lnTo>
                        <a:pt x="588" y="78"/>
                      </a:lnTo>
                      <a:lnTo>
                        <a:pt x="594" y="90"/>
                      </a:lnTo>
                      <a:lnTo>
                        <a:pt x="606" y="96"/>
                      </a:lnTo>
                      <a:lnTo>
                        <a:pt x="612" y="108"/>
                      </a:lnTo>
                      <a:lnTo>
                        <a:pt x="624" y="114"/>
                      </a:lnTo>
                      <a:lnTo>
                        <a:pt x="630" y="120"/>
                      </a:lnTo>
                      <a:lnTo>
                        <a:pt x="642" y="126"/>
                      </a:lnTo>
                      <a:lnTo>
                        <a:pt x="648" y="138"/>
                      </a:lnTo>
                      <a:lnTo>
                        <a:pt x="660" y="150"/>
                      </a:lnTo>
                      <a:lnTo>
                        <a:pt x="678" y="162"/>
                      </a:lnTo>
                      <a:lnTo>
                        <a:pt x="696" y="180"/>
                      </a:lnTo>
                      <a:lnTo>
                        <a:pt x="708" y="198"/>
                      </a:lnTo>
                      <a:lnTo>
                        <a:pt x="720" y="204"/>
                      </a:lnTo>
                      <a:lnTo>
                        <a:pt x="726" y="210"/>
                      </a:lnTo>
                      <a:lnTo>
                        <a:pt x="696" y="240"/>
                      </a:lnTo>
                      <a:lnTo>
                        <a:pt x="666" y="288"/>
                      </a:lnTo>
                      <a:lnTo>
                        <a:pt x="594" y="306"/>
                      </a:lnTo>
                      <a:lnTo>
                        <a:pt x="588" y="300"/>
                      </a:lnTo>
                      <a:lnTo>
                        <a:pt x="576" y="288"/>
                      </a:lnTo>
                      <a:lnTo>
                        <a:pt x="564" y="282"/>
                      </a:lnTo>
                      <a:lnTo>
                        <a:pt x="552" y="264"/>
                      </a:lnTo>
                      <a:lnTo>
                        <a:pt x="546" y="252"/>
                      </a:lnTo>
                      <a:lnTo>
                        <a:pt x="540" y="240"/>
                      </a:lnTo>
                      <a:lnTo>
                        <a:pt x="540" y="228"/>
                      </a:lnTo>
                      <a:lnTo>
                        <a:pt x="540" y="210"/>
                      </a:lnTo>
                      <a:lnTo>
                        <a:pt x="552" y="198"/>
                      </a:lnTo>
                      <a:lnTo>
                        <a:pt x="564" y="192"/>
                      </a:lnTo>
                      <a:lnTo>
                        <a:pt x="564" y="186"/>
                      </a:lnTo>
                      <a:lnTo>
                        <a:pt x="558" y="180"/>
                      </a:lnTo>
                      <a:lnTo>
                        <a:pt x="552" y="180"/>
                      </a:lnTo>
                      <a:lnTo>
                        <a:pt x="546" y="174"/>
                      </a:lnTo>
                      <a:lnTo>
                        <a:pt x="534" y="168"/>
                      </a:lnTo>
                      <a:lnTo>
                        <a:pt x="528" y="162"/>
                      </a:lnTo>
                      <a:lnTo>
                        <a:pt x="522" y="150"/>
                      </a:lnTo>
                      <a:lnTo>
                        <a:pt x="516" y="138"/>
                      </a:lnTo>
                      <a:lnTo>
                        <a:pt x="498" y="120"/>
                      </a:lnTo>
                      <a:lnTo>
                        <a:pt x="468" y="108"/>
                      </a:lnTo>
                      <a:lnTo>
                        <a:pt x="432" y="114"/>
                      </a:lnTo>
                      <a:lnTo>
                        <a:pt x="402" y="126"/>
                      </a:lnTo>
                      <a:lnTo>
                        <a:pt x="372" y="150"/>
                      </a:lnTo>
                      <a:lnTo>
                        <a:pt x="354" y="168"/>
                      </a:lnTo>
                      <a:lnTo>
                        <a:pt x="336" y="180"/>
                      </a:lnTo>
                      <a:lnTo>
                        <a:pt x="318" y="198"/>
                      </a:lnTo>
                      <a:lnTo>
                        <a:pt x="312" y="204"/>
                      </a:lnTo>
                      <a:lnTo>
                        <a:pt x="306" y="216"/>
                      </a:lnTo>
                      <a:lnTo>
                        <a:pt x="300" y="222"/>
                      </a:lnTo>
                      <a:lnTo>
                        <a:pt x="294" y="228"/>
                      </a:lnTo>
                      <a:lnTo>
                        <a:pt x="288" y="240"/>
                      </a:lnTo>
                      <a:lnTo>
                        <a:pt x="288" y="252"/>
                      </a:lnTo>
                      <a:lnTo>
                        <a:pt x="294" y="264"/>
                      </a:lnTo>
                      <a:lnTo>
                        <a:pt x="306" y="276"/>
                      </a:lnTo>
                      <a:lnTo>
                        <a:pt x="318" y="288"/>
                      </a:lnTo>
                      <a:lnTo>
                        <a:pt x="318" y="300"/>
                      </a:lnTo>
                      <a:lnTo>
                        <a:pt x="318" y="306"/>
                      </a:lnTo>
                      <a:lnTo>
                        <a:pt x="312" y="312"/>
                      </a:lnTo>
                      <a:lnTo>
                        <a:pt x="306" y="318"/>
                      </a:lnTo>
                      <a:lnTo>
                        <a:pt x="294" y="324"/>
                      </a:lnTo>
                      <a:lnTo>
                        <a:pt x="276" y="330"/>
                      </a:lnTo>
                      <a:lnTo>
                        <a:pt x="264" y="330"/>
                      </a:lnTo>
                      <a:lnTo>
                        <a:pt x="252" y="336"/>
                      </a:lnTo>
                      <a:lnTo>
                        <a:pt x="240" y="342"/>
                      </a:lnTo>
                      <a:lnTo>
                        <a:pt x="228" y="342"/>
                      </a:lnTo>
                      <a:lnTo>
                        <a:pt x="216" y="330"/>
                      </a:lnTo>
                      <a:lnTo>
                        <a:pt x="204" y="324"/>
                      </a:lnTo>
                      <a:lnTo>
                        <a:pt x="198" y="312"/>
                      </a:lnTo>
                      <a:lnTo>
                        <a:pt x="186" y="300"/>
                      </a:lnTo>
                      <a:lnTo>
                        <a:pt x="174" y="282"/>
                      </a:lnTo>
                      <a:lnTo>
                        <a:pt x="138" y="264"/>
                      </a:lnTo>
                      <a:lnTo>
                        <a:pt x="102" y="246"/>
                      </a:lnTo>
                      <a:lnTo>
                        <a:pt x="78" y="222"/>
                      </a:lnTo>
                      <a:lnTo>
                        <a:pt x="66" y="216"/>
                      </a:lnTo>
                      <a:lnTo>
                        <a:pt x="54" y="210"/>
                      </a:lnTo>
                      <a:lnTo>
                        <a:pt x="36" y="210"/>
                      </a:lnTo>
                      <a:lnTo>
                        <a:pt x="24" y="216"/>
                      </a:lnTo>
                      <a:lnTo>
                        <a:pt x="12" y="222"/>
                      </a:lnTo>
                      <a:lnTo>
                        <a:pt x="12" y="222"/>
                      </a:lnTo>
                      <a:lnTo>
                        <a:pt x="0" y="174"/>
                      </a:lnTo>
                      <a:lnTo>
                        <a:pt x="6" y="138"/>
                      </a:lnTo>
                      <a:lnTo>
                        <a:pt x="60" y="96"/>
                      </a:lnTo>
                      <a:lnTo>
                        <a:pt x="60" y="96"/>
                      </a:lnTo>
                      <a:lnTo>
                        <a:pt x="66" y="102"/>
                      </a:lnTo>
                      <a:lnTo>
                        <a:pt x="78" y="108"/>
                      </a:lnTo>
                      <a:lnTo>
                        <a:pt x="96" y="108"/>
                      </a:lnTo>
                      <a:lnTo>
                        <a:pt x="126" y="108"/>
                      </a:lnTo>
                      <a:lnTo>
                        <a:pt x="150" y="108"/>
                      </a:lnTo>
                      <a:lnTo>
                        <a:pt x="162" y="114"/>
                      </a:lnTo>
                      <a:lnTo>
                        <a:pt x="174" y="114"/>
                      </a:lnTo>
                      <a:lnTo>
                        <a:pt x="180" y="120"/>
                      </a:lnTo>
                      <a:lnTo>
                        <a:pt x="180" y="126"/>
                      </a:lnTo>
                      <a:lnTo>
                        <a:pt x="186" y="138"/>
                      </a:lnTo>
                      <a:lnTo>
                        <a:pt x="192" y="144"/>
                      </a:lnTo>
                      <a:lnTo>
                        <a:pt x="204" y="156"/>
                      </a:lnTo>
                      <a:lnTo>
                        <a:pt x="210" y="156"/>
                      </a:lnTo>
                      <a:lnTo>
                        <a:pt x="216" y="156"/>
                      </a:lnTo>
                      <a:lnTo>
                        <a:pt x="228" y="144"/>
                      </a:lnTo>
                      <a:lnTo>
                        <a:pt x="240" y="138"/>
                      </a:lnTo>
                      <a:lnTo>
                        <a:pt x="252" y="132"/>
                      </a:lnTo>
                      <a:lnTo>
                        <a:pt x="264" y="120"/>
                      </a:lnTo>
                      <a:lnTo>
                        <a:pt x="270" y="114"/>
                      </a:lnTo>
                      <a:lnTo>
                        <a:pt x="276" y="108"/>
                      </a:lnTo>
                      <a:lnTo>
                        <a:pt x="288" y="108"/>
                      </a:lnTo>
                      <a:lnTo>
                        <a:pt x="294" y="102"/>
                      </a:lnTo>
                      <a:lnTo>
                        <a:pt x="312" y="102"/>
                      </a:lnTo>
                      <a:lnTo>
                        <a:pt x="324" y="102"/>
                      </a:lnTo>
                      <a:lnTo>
                        <a:pt x="336" y="96"/>
                      </a:lnTo>
                      <a:lnTo>
                        <a:pt x="342" y="84"/>
                      </a:lnTo>
                      <a:lnTo>
                        <a:pt x="348" y="78"/>
                      </a:lnTo>
                      <a:lnTo>
                        <a:pt x="348" y="66"/>
                      </a:lnTo>
                      <a:lnTo>
                        <a:pt x="348" y="54"/>
                      </a:lnTo>
                      <a:lnTo>
                        <a:pt x="354" y="42"/>
                      </a:lnTo>
                      <a:lnTo>
                        <a:pt x="360" y="36"/>
                      </a:lnTo>
                      <a:lnTo>
                        <a:pt x="372" y="30"/>
                      </a:lnTo>
                      <a:lnTo>
                        <a:pt x="390" y="18"/>
                      </a:lnTo>
                      <a:lnTo>
                        <a:pt x="414" y="6"/>
                      </a:lnTo>
                      <a:lnTo>
                        <a:pt x="432" y="0"/>
                      </a:lnTo>
                      <a:lnTo>
                        <a:pt x="444"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03" name="Freeform 244"/>
                <p:cNvSpPr>
                  <a:spLocks/>
                </p:cNvSpPr>
                <p:nvPr/>
              </p:nvSpPr>
              <p:spPr bwMode="auto">
                <a:xfrm>
                  <a:off x="-8611" y="2028"/>
                  <a:ext cx="1266" cy="2052"/>
                </a:xfrm>
                <a:custGeom>
                  <a:avLst/>
                  <a:gdLst>
                    <a:gd name="T0" fmla="*/ 924 w 1266"/>
                    <a:gd name="T1" fmla="*/ 6 h 2052"/>
                    <a:gd name="T2" fmla="*/ 930 w 1266"/>
                    <a:gd name="T3" fmla="*/ 42 h 2052"/>
                    <a:gd name="T4" fmla="*/ 906 w 1266"/>
                    <a:gd name="T5" fmla="*/ 78 h 2052"/>
                    <a:gd name="T6" fmla="*/ 864 w 1266"/>
                    <a:gd name="T7" fmla="*/ 78 h 2052"/>
                    <a:gd name="T8" fmla="*/ 840 w 1266"/>
                    <a:gd name="T9" fmla="*/ 108 h 2052"/>
                    <a:gd name="T10" fmla="*/ 798 w 1266"/>
                    <a:gd name="T11" fmla="*/ 156 h 2052"/>
                    <a:gd name="T12" fmla="*/ 690 w 1266"/>
                    <a:gd name="T13" fmla="*/ 324 h 2052"/>
                    <a:gd name="T14" fmla="*/ 756 w 1266"/>
                    <a:gd name="T15" fmla="*/ 570 h 2052"/>
                    <a:gd name="T16" fmla="*/ 924 w 1266"/>
                    <a:gd name="T17" fmla="*/ 708 h 2052"/>
                    <a:gd name="T18" fmla="*/ 1152 w 1266"/>
                    <a:gd name="T19" fmla="*/ 780 h 2052"/>
                    <a:gd name="T20" fmla="*/ 1230 w 1266"/>
                    <a:gd name="T21" fmla="*/ 852 h 2052"/>
                    <a:gd name="T22" fmla="*/ 1194 w 1266"/>
                    <a:gd name="T23" fmla="*/ 978 h 2052"/>
                    <a:gd name="T24" fmla="*/ 1218 w 1266"/>
                    <a:gd name="T25" fmla="*/ 1050 h 2052"/>
                    <a:gd name="T26" fmla="*/ 1254 w 1266"/>
                    <a:gd name="T27" fmla="*/ 1086 h 2052"/>
                    <a:gd name="T28" fmla="*/ 1266 w 1266"/>
                    <a:gd name="T29" fmla="*/ 1140 h 2052"/>
                    <a:gd name="T30" fmla="*/ 1266 w 1266"/>
                    <a:gd name="T31" fmla="*/ 1278 h 2052"/>
                    <a:gd name="T32" fmla="*/ 1080 w 1266"/>
                    <a:gd name="T33" fmla="*/ 1320 h 2052"/>
                    <a:gd name="T34" fmla="*/ 1068 w 1266"/>
                    <a:gd name="T35" fmla="*/ 1482 h 2052"/>
                    <a:gd name="T36" fmla="*/ 1074 w 1266"/>
                    <a:gd name="T37" fmla="*/ 1620 h 2052"/>
                    <a:gd name="T38" fmla="*/ 1044 w 1266"/>
                    <a:gd name="T39" fmla="*/ 1824 h 2052"/>
                    <a:gd name="T40" fmla="*/ 1014 w 1266"/>
                    <a:gd name="T41" fmla="*/ 2052 h 2052"/>
                    <a:gd name="T42" fmla="*/ 936 w 1266"/>
                    <a:gd name="T43" fmla="*/ 1842 h 2052"/>
                    <a:gd name="T44" fmla="*/ 738 w 1266"/>
                    <a:gd name="T45" fmla="*/ 1836 h 2052"/>
                    <a:gd name="T46" fmla="*/ 588 w 1266"/>
                    <a:gd name="T47" fmla="*/ 1752 h 2052"/>
                    <a:gd name="T48" fmla="*/ 480 w 1266"/>
                    <a:gd name="T49" fmla="*/ 1584 h 2052"/>
                    <a:gd name="T50" fmla="*/ 360 w 1266"/>
                    <a:gd name="T51" fmla="*/ 1566 h 2052"/>
                    <a:gd name="T52" fmla="*/ 102 w 1266"/>
                    <a:gd name="T53" fmla="*/ 1458 h 2052"/>
                    <a:gd name="T54" fmla="*/ 6 w 1266"/>
                    <a:gd name="T55" fmla="*/ 1368 h 2052"/>
                    <a:gd name="T56" fmla="*/ 18 w 1266"/>
                    <a:gd name="T57" fmla="*/ 1314 h 2052"/>
                    <a:gd name="T58" fmla="*/ 30 w 1266"/>
                    <a:gd name="T59" fmla="*/ 1266 h 2052"/>
                    <a:gd name="T60" fmla="*/ 72 w 1266"/>
                    <a:gd name="T61" fmla="*/ 1230 h 2052"/>
                    <a:gd name="T62" fmla="*/ 126 w 1266"/>
                    <a:gd name="T63" fmla="*/ 1188 h 2052"/>
                    <a:gd name="T64" fmla="*/ 174 w 1266"/>
                    <a:gd name="T65" fmla="*/ 1122 h 2052"/>
                    <a:gd name="T66" fmla="*/ 168 w 1266"/>
                    <a:gd name="T67" fmla="*/ 1050 h 2052"/>
                    <a:gd name="T68" fmla="*/ 156 w 1266"/>
                    <a:gd name="T69" fmla="*/ 1002 h 2052"/>
                    <a:gd name="T70" fmla="*/ 168 w 1266"/>
                    <a:gd name="T71" fmla="*/ 954 h 2052"/>
                    <a:gd name="T72" fmla="*/ 162 w 1266"/>
                    <a:gd name="T73" fmla="*/ 822 h 2052"/>
                    <a:gd name="T74" fmla="*/ 180 w 1266"/>
                    <a:gd name="T75" fmla="*/ 732 h 2052"/>
                    <a:gd name="T76" fmla="*/ 198 w 1266"/>
                    <a:gd name="T77" fmla="*/ 696 h 2052"/>
                    <a:gd name="T78" fmla="*/ 168 w 1266"/>
                    <a:gd name="T79" fmla="*/ 654 h 2052"/>
                    <a:gd name="T80" fmla="*/ 150 w 1266"/>
                    <a:gd name="T81" fmla="*/ 612 h 2052"/>
                    <a:gd name="T82" fmla="*/ 282 w 1266"/>
                    <a:gd name="T83" fmla="*/ 516 h 2052"/>
                    <a:gd name="T84" fmla="*/ 294 w 1266"/>
                    <a:gd name="T85" fmla="*/ 516 h 2052"/>
                    <a:gd name="T86" fmla="*/ 294 w 1266"/>
                    <a:gd name="T87" fmla="*/ 486 h 2052"/>
                    <a:gd name="T88" fmla="*/ 294 w 1266"/>
                    <a:gd name="T89" fmla="*/ 456 h 2052"/>
                    <a:gd name="T90" fmla="*/ 318 w 1266"/>
                    <a:gd name="T91" fmla="*/ 426 h 2052"/>
                    <a:gd name="T92" fmla="*/ 366 w 1266"/>
                    <a:gd name="T93" fmla="*/ 378 h 2052"/>
                    <a:gd name="T94" fmla="*/ 402 w 1266"/>
                    <a:gd name="T95" fmla="*/ 348 h 2052"/>
                    <a:gd name="T96" fmla="*/ 402 w 1266"/>
                    <a:gd name="T97" fmla="*/ 306 h 2052"/>
                    <a:gd name="T98" fmla="*/ 432 w 1266"/>
                    <a:gd name="T99" fmla="*/ 258 h 2052"/>
                    <a:gd name="T100" fmla="*/ 486 w 1266"/>
                    <a:gd name="T101" fmla="*/ 198 h 2052"/>
                    <a:gd name="T102" fmla="*/ 504 w 1266"/>
                    <a:gd name="T103" fmla="*/ 168 h 2052"/>
                    <a:gd name="T104" fmla="*/ 570 w 1266"/>
                    <a:gd name="T105" fmla="*/ 132 h 2052"/>
                    <a:gd name="T106" fmla="*/ 660 w 1266"/>
                    <a:gd name="T107" fmla="*/ 126 h 2052"/>
                    <a:gd name="T108" fmla="*/ 702 w 1266"/>
                    <a:gd name="T109" fmla="*/ 120 h 2052"/>
                    <a:gd name="T110" fmla="*/ 756 w 1266"/>
                    <a:gd name="T111" fmla="*/ 78 h 2052"/>
                    <a:gd name="T112" fmla="*/ 792 w 1266"/>
                    <a:gd name="T113" fmla="*/ 54 h 2052"/>
                    <a:gd name="T114" fmla="*/ 810 w 1266"/>
                    <a:gd name="T115" fmla="*/ 24 h 2052"/>
                    <a:gd name="T116" fmla="*/ 864 w 1266"/>
                    <a:gd name="T117" fmla="*/ 6 h 2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66" h="2052">
                      <a:moveTo>
                        <a:pt x="894" y="0"/>
                      </a:moveTo>
                      <a:lnTo>
                        <a:pt x="912" y="0"/>
                      </a:lnTo>
                      <a:lnTo>
                        <a:pt x="924" y="6"/>
                      </a:lnTo>
                      <a:lnTo>
                        <a:pt x="930" y="18"/>
                      </a:lnTo>
                      <a:lnTo>
                        <a:pt x="930" y="30"/>
                      </a:lnTo>
                      <a:lnTo>
                        <a:pt x="930" y="42"/>
                      </a:lnTo>
                      <a:lnTo>
                        <a:pt x="924" y="54"/>
                      </a:lnTo>
                      <a:lnTo>
                        <a:pt x="912" y="72"/>
                      </a:lnTo>
                      <a:lnTo>
                        <a:pt x="906" y="78"/>
                      </a:lnTo>
                      <a:lnTo>
                        <a:pt x="894" y="78"/>
                      </a:lnTo>
                      <a:lnTo>
                        <a:pt x="876" y="78"/>
                      </a:lnTo>
                      <a:lnTo>
                        <a:pt x="864" y="78"/>
                      </a:lnTo>
                      <a:lnTo>
                        <a:pt x="852" y="84"/>
                      </a:lnTo>
                      <a:lnTo>
                        <a:pt x="840" y="90"/>
                      </a:lnTo>
                      <a:lnTo>
                        <a:pt x="840" y="108"/>
                      </a:lnTo>
                      <a:lnTo>
                        <a:pt x="834" y="126"/>
                      </a:lnTo>
                      <a:lnTo>
                        <a:pt x="834" y="126"/>
                      </a:lnTo>
                      <a:lnTo>
                        <a:pt x="798" y="156"/>
                      </a:lnTo>
                      <a:lnTo>
                        <a:pt x="756" y="204"/>
                      </a:lnTo>
                      <a:lnTo>
                        <a:pt x="702" y="258"/>
                      </a:lnTo>
                      <a:lnTo>
                        <a:pt x="690" y="324"/>
                      </a:lnTo>
                      <a:lnTo>
                        <a:pt x="690" y="414"/>
                      </a:lnTo>
                      <a:lnTo>
                        <a:pt x="732" y="498"/>
                      </a:lnTo>
                      <a:lnTo>
                        <a:pt x="756" y="570"/>
                      </a:lnTo>
                      <a:lnTo>
                        <a:pt x="774" y="642"/>
                      </a:lnTo>
                      <a:lnTo>
                        <a:pt x="846" y="684"/>
                      </a:lnTo>
                      <a:lnTo>
                        <a:pt x="924" y="708"/>
                      </a:lnTo>
                      <a:lnTo>
                        <a:pt x="1002" y="720"/>
                      </a:lnTo>
                      <a:lnTo>
                        <a:pt x="1056" y="780"/>
                      </a:lnTo>
                      <a:lnTo>
                        <a:pt x="1152" y="780"/>
                      </a:lnTo>
                      <a:lnTo>
                        <a:pt x="1248" y="786"/>
                      </a:lnTo>
                      <a:lnTo>
                        <a:pt x="1242" y="822"/>
                      </a:lnTo>
                      <a:lnTo>
                        <a:pt x="1230" y="852"/>
                      </a:lnTo>
                      <a:lnTo>
                        <a:pt x="1212" y="888"/>
                      </a:lnTo>
                      <a:lnTo>
                        <a:pt x="1200" y="930"/>
                      </a:lnTo>
                      <a:lnTo>
                        <a:pt x="1194" y="978"/>
                      </a:lnTo>
                      <a:lnTo>
                        <a:pt x="1194" y="1020"/>
                      </a:lnTo>
                      <a:lnTo>
                        <a:pt x="1206" y="1032"/>
                      </a:lnTo>
                      <a:lnTo>
                        <a:pt x="1218" y="1050"/>
                      </a:lnTo>
                      <a:lnTo>
                        <a:pt x="1230" y="1062"/>
                      </a:lnTo>
                      <a:lnTo>
                        <a:pt x="1242" y="1074"/>
                      </a:lnTo>
                      <a:lnTo>
                        <a:pt x="1254" y="1086"/>
                      </a:lnTo>
                      <a:lnTo>
                        <a:pt x="1260" y="1092"/>
                      </a:lnTo>
                      <a:lnTo>
                        <a:pt x="1266" y="1092"/>
                      </a:lnTo>
                      <a:lnTo>
                        <a:pt x="1266" y="1140"/>
                      </a:lnTo>
                      <a:lnTo>
                        <a:pt x="1242" y="1206"/>
                      </a:lnTo>
                      <a:lnTo>
                        <a:pt x="1266" y="1248"/>
                      </a:lnTo>
                      <a:lnTo>
                        <a:pt x="1266" y="1278"/>
                      </a:lnTo>
                      <a:lnTo>
                        <a:pt x="1212" y="1302"/>
                      </a:lnTo>
                      <a:lnTo>
                        <a:pt x="1158" y="1332"/>
                      </a:lnTo>
                      <a:lnTo>
                        <a:pt x="1080" y="1320"/>
                      </a:lnTo>
                      <a:lnTo>
                        <a:pt x="1020" y="1344"/>
                      </a:lnTo>
                      <a:lnTo>
                        <a:pt x="1062" y="1404"/>
                      </a:lnTo>
                      <a:lnTo>
                        <a:pt x="1068" y="1482"/>
                      </a:lnTo>
                      <a:lnTo>
                        <a:pt x="1008" y="1494"/>
                      </a:lnTo>
                      <a:lnTo>
                        <a:pt x="1032" y="1578"/>
                      </a:lnTo>
                      <a:lnTo>
                        <a:pt x="1074" y="1620"/>
                      </a:lnTo>
                      <a:lnTo>
                        <a:pt x="1074" y="1680"/>
                      </a:lnTo>
                      <a:lnTo>
                        <a:pt x="1086" y="1722"/>
                      </a:lnTo>
                      <a:lnTo>
                        <a:pt x="1044" y="1824"/>
                      </a:lnTo>
                      <a:lnTo>
                        <a:pt x="1056" y="1932"/>
                      </a:lnTo>
                      <a:lnTo>
                        <a:pt x="1056" y="2022"/>
                      </a:lnTo>
                      <a:lnTo>
                        <a:pt x="1014" y="2052"/>
                      </a:lnTo>
                      <a:lnTo>
                        <a:pt x="954" y="2022"/>
                      </a:lnTo>
                      <a:lnTo>
                        <a:pt x="972" y="1902"/>
                      </a:lnTo>
                      <a:lnTo>
                        <a:pt x="936" y="1842"/>
                      </a:lnTo>
                      <a:lnTo>
                        <a:pt x="876" y="1824"/>
                      </a:lnTo>
                      <a:lnTo>
                        <a:pt x="804" y="1842"/>
                      </a:lnTo>
                      <a:lnTo>
                        <a:pt x="738" y="1836"/>
                      </a:lnTo>
                      <a:lnTo>
                        <a:pt x="666" y="1842"/>
                      </a:lnTo>
                      <a:lnTo>
                        <a:pt x="612" y="1794"/>
                      </a:lnTo>
                      <a:lnTo>
                        <a:pt x="588" y="1752"/>
                      </a:lnTo>
                      <a:lnTo>
                        <a:pt x="552" y="1722"/>
                      </a:lnTo>
                      <a:lnTo>
                        <a:pt x="510" y="1650"/>
                      </a:lnTo>
                      <a:lnTo>
                        <a:pt x="480" y="1584"/>
                      </a:lnTo>
                      <a:lnTo>
                        <a:pt x="438" y="1572"/>
                      </a:lnTo>
                      <a:lnTo>
                        <a:pt x="396" y="1584"/>
                      </a:lnTo>
                      <a:lnTo>
                        <a:pt x="360" y="1566"/>
                      </a:lnTo>
                      <a:lnTo>
                        <a:pt x="300" y="1536"/>
                      </a:lnTo>
                      <a:lnTo>
                        <a:pt x="186" y="1524"/>
                      </a:lnTo>
                      <a:lnTo>
                        <a:pt x="102" y="1458"/>
                      </a:lnTo>
                      <a:lnTo>
                        <a:pt x="0" y="1386"/>
                      </a:lnTo>
                      <a:lnTo>
                        <a:pt x="0" y="1386"/>
                      </a:lnTo>
                      <a:lnTo>
                        <a:pt x="6" y="1368"/>
                      </a:lnTo>
                      <a:lnTo>
                        <a:pt x="12" y="1350"/>
                      </a:lnTo>
                      <a:lnTo>
                        <a:pt x="18" y="1332"/>
                      </a:lnTo>
                      <a:lnTo>
                        <a:pt x="18" y="1314"/>
                      </a:lnTo>
                      <a:lnTo>
                        <a:pt x="18" y="1296"/>
                      </a:lnTo>
                      <a:lnTo>
                        <a:pt x="24" y="1278"/>
                      </a:lnTo>
                      <a:lnTo>
                        <a:pt x="30" y="1266"/>
                      </a:lnTo>
                      <a:lnTo>
                        <a:pt x="36" y="1248"/>
                      </a:lnTo>
                      <a:lnTo>
                        <a:pt x="54" y="1236"/>
                      </a:lnTo>
                      <a:lnTo>
                        <a:pt x="72" y="1230"/>
                      </a:lnTo>
                      <a:lnTo>
                        <a:pt x="90" y="1218"/>
                      </a:lnTo>
                      <a:lnTo>
                        <a:pt x="108" y="1206"/>
                      </a:lnTo>
                      <a:lnTo>
                        <a:pt x="126" y="1188"/>
                      </a:lnTo>
                      <a:lnTo>
                        <a:pt x="138" y="1170"/>
                      </a:lnTo>
                      <a:lnTo>
                        <a:pt x="156" y="1146"/>
                      </a:lnTo>
                      <a:lnTo>
                        <a:pt x="174" y="1122"/>
                      </a:lnTo>
                      <a:lnTo>
                        <a:pt x="180" y="1098"/>
                      </a:lnTo>
                      <a:lnTo>
                        <a:pt x="174" y="1074"/>
                      </a:lnTo>
                      <a:lnTo>
                        <a:pt x="168" y="1050"/>
                      </a:lnTo>
                      <a:lnTo>
                        <a:pt x="162" y="1032"/>
                      </a:lnTo>
                      <a:lnTo>
                        <a:pt x="156" y="1014"/>
                      </a:lnTo>
                      <a:lnTo>
                        <a:pt x="156" y="1002"/>
                      </a:lnTo>
                      <a:lnTo>
                        <a:pt x="156" y="996"/>
                      </a:lnTo>
                      <a:lnTo>
                        <a:pt x="162" y="984"/>
                      </a:lnTo>
                      <a:lnTo>
                        <a:pt x="168" y="954"/>
                      </a:lnTo>
                      <a:lnTo>
                        <a:pt x="168" y="912"/>
                      </a:lnTo>
                      <a:lnTo>
                        <a:pt x="162" y="858"/>
                      </a:lnTo>
                      <a:lnTo>
                        <a:pt x="162" y="822"/>
                      </a:lnTo>
                      <a:lnTo>
                        <a:pt x="162" y="786"/>
                      </a:lnTo>
                      <a:lnTo>
                        <a:pt x="168" y="750"/>
                      </a:lnTo>
                      <a:lnTo>
                        <a:pt x="180" y="732"/>
                      </a:lnTo>
                      <a:lnTo>
                        <a:pt x="192" y="720"/>
                      </a:lnTo>
                      <a:lnTo>
                        <a:pt x="198" y="708"/>
                      </a:lnTo>
                      <a:lnTo>
                        <a:pt x="198" y="696"/>
                      </a:lnTo>
                      <a:lnTo>
                        <a:pt x="192" y="678"/>
                      </a:lnTo>
                      <a:lnTo>
                        <a:pt x="180" y="666"/>
                      </a:lnTo>
                      <a:lnTo>
                        <a:pt x="168" y="654"/>
                      </a:lnTo>
                      <a:lnTo>
                        <a:pt x="162" y="642"/>
                      </a:lnTo>
                      <a:lnTo>
                        <a:pt x="156" y="624"/>
                      </a:lnTo>
                      <a:lnTo>
                        <a:pt x="150" y="612"/>
                      </a:lnTo>
                      <a:lnTo>
                        <a:pt x="222" y="594"/>
                      </a:lnTo>
                      <a:lnTo>
                        <a:pt x="252" y="546"/>
                      </a:lnTo>
                      <a:lnTo>
                        <a:pt x="282" y="516"/>
                      </a:lnTo>
                      <a:lnTo>
                        <a:pt x="282" y="516"/>
                      </a:lnTo>
                      <a:lnTo>
                        <a:pt x="288" y="516"/>
                      </a:lnTo>
                      <a:lnTo>
                        <a:pt x="294" y="516"/>
                      </a:lnTo>
                      <a:lnTo>
                        <a:pt x="294" y="510"/>
                      </a:lnTo>
                      <a:lnTo>
                        <a:pt x="294" y="498"/>
                      </a:lnTo>
                      <a:lnTo>
                        <a:pt x="294" y="486"/>
                      </a:lnTo>
                      <a:lnTo>
                        <a:pt x="294" y="474"/>
                      </a:lnTo>
                      <a:lnTo>
                        <a:pt x="294" y="462"/>
                      </a:lnTo>
                      <a:lnTo>
                        <a:pt x="294" y="456"/>
                      </a:lnTo>
                      <a:lnTo>
                        <a:pt x="300" y="444"/>
                      </a:lnTo>
                      <a:lnTo>
                        <a:pt x="306" y="438"/>
                      </a:lnTo>
                      <a:lnTo>
                        <a:pt x="318" y="426"/>
                      </a:lnTo>
                      <a:lnTo>
                        <a:pt x="336" y="414"/>
                      </a:lnTo>
                      <a:lnTo>
                        <a:pt x="348" y="396"/>
                      </a:lnTo>
                      <a:lnTo>
                        <a:pt x="366" y="378"/>
                      </a:lnTo>
                      <a:lnTo>
                        <a:pt x="390" y="366"/>
                      </a:lnTo>
                      <a:lnTo>
                        <a:pt x="396" y="354"/>
                      </a:lnTo>
                      <a:lnTo>
                        <a:pt x="402" y="348"/>
                      </a:lnTo>
                      <a:lnTo>
                        <a:pt x="402" y="336"/>
                      </a:lnTo>
                      <a:lnTo>
                        <a:pt x="402" y="318"/>
                      </a:lnTo>
                      <a:lnTo>
                        <a:pt x="402" y="306"/>
                      </a:lnTo>
                      <a:lnTo>
                        <a:pt x="402" y="294"/>
                      </a:lnTo>
                      <a:lnTo>
                        <a:pt x="408" y="282"/>
                      </a:lnTo>
                      <a:lnTo>
                        <a:pt x="432" y="258"/>
                      </a:lnTo>
                      <a:lnTo>
                        <a:pt x="456" y="234"/>
                      </a:lnTo>
                      <a:lnTo>
                        <a:pt x="474" y="210"/>
                      </a:lnTo>
                      <a:lnTo>
                        <a:pt x="486" y="198"/>
                      </a:lnTo>
                      <a:lnTo>
                        <a:pt x="492" y="186"/>
                      </a:lnTo>
                      <a:lnTo>
                        <a:pt x="498" y="180"/>
                      </a:lnTo>
                      <a:lnTo>
                        <a:pt x="504" y="168"/>
                      </a:lnTo>
                      <a:lnTo>
                        <a:pt x="516" y="162"/>
                      </a:lnTo>
                      <a:lnTo>
                        <a:pt x="534" y="150"/>
                      </a:lnTo>
                      <a:lnTo>
                        <a:pt x="570" y="132"/>
                      </a:lnTo>
                      <a:lnTo>
                        <a:pt x="606" y="132"/>
                      </a:lnTo>
                      <a:lnTo>
                        <a:pt x="642" y="126"/>
                      </a:lnTo>
                      <a:lnTo>
                        <a:pt x="660" y="126"/>
                      </a:lnTo>
                      <a:lnTo>
                        <a:pt x="672" y="126"/>
                      </a:lnTo>
                      <a:lnTo>
                        <a:pt x="690" y="126"/>
                      </a:lnTo>
                      <a:lnTo>
                        <a:pt x="702" y="120"/>
                      </a:lnTo>
                      <a:lnTo>
                        <a:pt x="720" y="108"/>
                      </a:lnTo>
                      <a:lnTo>
                        <a:pt x="738" y="90"/>
                      </a:lnTo>
                      <a:lnTo>
                        <a:pt x="756" y="78"/>
                      </a:lnTo>
                      <a:lnTo>
                        <a:pt x="774" y="72"/>
                      </a:lnTo>
                      <a:lnTo>
                        <a:pt x="786" y="60"/>
                      </a:lnTo>
                      <a:lnTo>
                        <a:pt x="792" y="54"/>
                      </a:lnTo>
                      <a:lnTo>
                        <a:pt x="798" y="42"/>
                      </a:lnTo>
                      <a:lnTo>
                        <a:pt x="804" y="36"/>
                      </a:lnTo>
                      <a:lnTo>
                        <a:pt x="810" y="24"/>
                      </a:lnTo>
                      <a:lnTo>
                        <a:pt x="822" y="18"/>
                      </a:lnTo>
                      <a:lnTo>
                        <a:pt x="846" y="12"/>
                      </a:lnTo>
                      <a:lnTo>
                        <a:pt x="864" y="6"/>
                      </a:lnTo>
                      <a:lnTo>
                        <a:pt x="882" y="0"/>
                      </a:lnTo>
                      <a:lnTo>
                        <a:pt x="894"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04" name="Freeform 245"/>
                <p:cNvSpPr>
                  <a:spLocks noEditPoints="1"/>
                </p:cNvSpPr>
                <p:nvPr/>
              </p:nvSpPr>
              <p:spPr bwMode="auto">
                <a:xfrm>
                  <a:off x="-7921" y="2070"/>
                  <a:ext cx="1464" cy="1434"/>
                </a:xfrm>
                <a:custGeom>
                  <a:avLst/>
                  <a:gdLst>
                    <a:gd name="T0" fmla="*/ 1464 w 1464"/>
                    <a:gd name="T1" fmla="*/ 504 h 1434"/>
                    <a:gd name="T2" fmla="*/ 144 w 1464"/>
                    <a:gd name="T3" fmla="*/ 84 h 1434"/>
                    <a:gd name="T4" fmla="*/ 414 w 1464"/>
                    <a:gd name="T5" fmla="*/ 18 h 1434"/>
                    <a:gd name="T6" fmla="*/ 414 w 1464"/>
                    <a:gd name="T7" fmla="*/ 66 h 1434"/>
                    <a:gd name="T8" fmla="*/ 444 w 1464"/>
                    <a:gd name="T9" fmla="*/ 84 h 1434"/>
                    <a:gd name="T10" fmla="*/ 516 w 1464"/>
                    <a:gd name="T11" fmla="*/ 114 h 1434"/>
                    <a:gd name="T12" fmla="*/ 546 w 1464"/>
                    <a:gd name="T13" fmla="*/ 174 h 1434"/>
                    <a:gd name="T14" fmla="*/ 690 w 1464"/>
                    <a:gd name="T15" fmla="*/ 198 h 1434"/>
                    <a:gd name="T16" fmla="*/ 840 w 1464"/>
                    <a:gd name="T17" fmla="*/ 228 h 1434"/>
                    <a:gd name="T18" fmla="*/ 948 w 1464"/>
                    <a:gd name="T19" fmla="*/ 282 h 1434"/>
                    <a:gd name="T20" fmla="*/ 996 w 1464"/>
                    <a:gd name="T21" fmla="*/ 252 h 1434"/>
                    <a:gd name="T22" fmla="*/ 990 w 1464"/>
                    <a:gd name="T23" fmla="*/ 222 h 1434"/>
                    <a:gd name="T24" fmla="*/ 1020 w 1464"/>
                    <a:gd name="T25" fmla="*/ 216 h 1434"/>
                    <a:gd name="T26" fmla="*/ 1164 w 1464"/>
                    <a:gd name="T27" fmla="*/ 192 h 1434"/>
                    <a:gd name="T28" fmla="*/ 1230 w 1464"/>
                    <a:gd name="T29" fmla="*/ 198 h 1434"/>
                    <a:gd name="T30" fmla="*/ 1224 w 1464"/>
                    <a:gd name="T31" fmla="*/ 234 h 1434"/>
                    <a:gd name="T32" fmla="*/ 1170 w 1464"/>
                    <a:gd name="T33" fmla="*/ 282 h 1434"/>
                    <a:gd name="T34" fmla="*/ 1152 w 1464"/>
                    <a:gd name="T35" fmla="*/ 342 h 1434"/>
                    <a:gd name="T36" fmla="*/ 1182 w 1464"/>
                    <a:gd name="T37" fmla="*/ 336 h 1434"/>
                    <a:gd name="T38" fmla="*/ 1224 w 1464"/>
                    <a:gd name="T39" fmla="*/ 318 h 1434"/>
                    <a:gd name="T40" fmla="*/ 1296 w 1464"/>
                    <a:gd name="T41" fmla="*/ 306 h 1434"/>
                    <a:gd name="T42" fmla="*/ 1356 w 1464"/>
                    <a:gd name="T43" fmla="*/ 354 h 1434"/>
                    <a:gd name="T44" fmla="*/ 1338 w 1464"/>
                    <a:gd name="T45" fmla="*/ 396 h 1434"/>
                    <a:gd name="T46" fmla="*/ 1380 w 1464"/>
                    <a:gd name="T47" fmla="*/ 444 h 1434"/>
                    <a:gd name="T48" fmla="*/ 1440 w 1464"/>
                    <a:gd name="T49" fmla="*/ 492 h 1434"/>
                    <a:gd name="T50" fmla="*/ 1392 w 1464"/>
                    <a:gd name="T51" fmla="*/ 570 h 1434"/>
                    <a:gd name="T52" fmla="*/ 1320 w 1464"/>
                    <a:gd name="T53" fmla="*/ 804 h 1434"/>
                    <a:gd name="T54" fmla="*/ 1392 w 1464"/>
                    <a:gd name="T55" fmla="*/ 906 h 1434"/>
                    <a:gd name="T56" fmla="*/ 1194 w 1464"/>
                    <a:gd name="T57" fmla="*/ 1050 h 1434"/>
                    <a:gd name="T58" fmla="*/ 1014 w 1464"/>
                    <a:gd name="T59" fmla="*/ 990 h 1434"/>
                    <a:gd name="T60" fmla="*/ 996 w 1464"/>
                    <a:gd name="T61" fmla="*/ 1074 h 1434"/>
                    <a:gd name="T62" fmla="*/ 1080 w 1464"/>
                    <a:gd name="T63" fmla="*/ 1218 h 1434"/>
                    <a:gd name="T64" fmla="*/ 906 w 1464"/>
                    <a:gd name="T65" fmla="*/ 1362 h 1434"/>
                    <a:gd name="T66" fmla="*/ 714 w 1464"/>
                    <a:gd name="T67" fmla="*/ 1362 h 1434"/>
                    <a:gd name="T68" fmla="*/ 576 w 1464"/>
                    <a:gd name="T69" fmla="*/ 1206 h 1434"/>
                    <a:gd name="T70" fmla="*/ 570 w 1464"/>
                    <a:gd name="T71" fmla="*/ 1050 h 1434"/>
                    <a:gd name="T72" fmla="*/ 528 w 1464"/>
                    <a:gd name="T73" fmla="*/ 1008 h 1434"/>
                    <a:gd name="T74" fmla="*/ 510 w 1464"/>
                    <a:gd name="T75" fmla="*/ 888 h 1434"/>
                    <a:gd name="T76" fmla="*/ 558 w 1464"/>
                    <a:gd name="T77" fmla="*/ 744 h 1434"/>
                    <a:gd name="T78" fmla="*/ 234 w 1464"/>
                    <a:gd name="T79" fmla="*/ 666 h 1434"/>
                    <a:gd name="T80" fmla="*/ 42 w 1464"/>
                    <a:gd name="T81" fmla="*/ 456 h 1434"/>
                    <a:gd name="T82" fmla="*/ 66 w 1464"/>
                    <a:gd name="T83" fmla="*/ 162 h 1434"/>
                    <a:gd name="T84" fmla="*/ 156 w 1464"/>
                    <a:gd name="T85" fmla="*/ 120 h 1434"/>
                    <a:gd name="T86" fmla="*/ 150 w 1464"/>
                    <a:gd name="T87" fmla="*/ 234 h 1434"/>
                    <a:gd name="T88" fmla="*/ 120 w 1464"/>
                    <a:gd name="T89" fmla="*/ 300 h 1434"/>
                    <a:gd name="T90" fmla="*/ 138 w 1464"/>
                    <a:gd name="T91" fmla="*/ 324 h 1434"/>
                    <a:gd name="T92" fmla="*/ 168 w 1464"/>
                    <a:gd name="T93" fmla="*/ 324 h 1434"/>
                    <a:gd name="T94" fmla="*/ 210 w 1464"/>
                    <a:gd name="T95" fmla="*/ 360 h 1434"/>
                    <a:gd name="T96" fmla="*/ 228 w 1464"/>
                    <a:gd name="T97" fmla="*/ 348 h 1434"/>
                    <a:gd name="T98" fmla="*/ 246 w 1464"/>
                    <a:gd name="T99" fmla="*/ 282 h 1434"/>
                    <a:gd name="T100" fmla="*/ 222 w 1464"/>
                    <a:gd name="T101" fmla="*/ 198 h 1434"/>
                    <a:gd name="T102" fmla="*/ 234 w 1464"/>
                    <a:gd name="T103" fmla="*/ 126 h 1434"/>
                    <a:gd name="T104" fmla="*/ 312 w 1464"/>
                    <a:gd name="T105" fmla="*/ 108 h 1434"/>
                    <a:gd name="T106" fmla="*/ 354 w 1464"/>
                    <a:gd name="T107" fmla="*/ 78 h 1434"/>
                    <a:gd name="T108" fmla="*/ 336 w 1464"/>
                    <a:gd name="T109" fmla="*/ 48 h 1434"/>
                    <a:gd name="T110" fmla="*/ 372 w 1464"/>
                    <a:gd name="T111" fmla="*/ 6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64" h="1434">
                      <a:moveTo>
                        <a:pt x="1464" y="504"/>
                      </a:moveTo>
                      <a:lnTo>
                        <a:pt x="1464" y="504"/>
                      </a:lnTo>
                      <a:lnTo>
                        <a:pt x="1464" y="504"/>
                      </a:lnTo>
                      <a:lnTo>
                        <a:pt x="1464" y="504"/>
                      </a:lnTo>
                      <a:close/>
                      <a:moveTo>
                        <a:pt x="144" y="84"/>
                      </a:moveTo>
                      <a:lnTo>
                        <a:pt x="144" y="84"/>
                      </a:lnTo>
                      <a:lnTo>
                        <a:pt x="144" y="84"/>
                      </a:lnTo>
                      <a:lnTo>
                        <a:pt x="144" y="84"/>
                      </a:lnTo>
                      <a:close/>
                      <a:moveTo>
                        <a:pt x="402" y="0"/>
                      </a:moveTo>
                      <a:lnTo>
                        <a:pt x="408" y="6"/>
                      </a:lnTo>
                      <a:lnTo>
                        <a:pt x="414" y="12"/>
                      </a:lnTo>
                      <a:lnTo>
                        <a:pt x="414" y="18"/>
                      </a:lnTo>
                      <a:lnTo>
                        <a:pt x="414" y="24"/>
                      </a:lnTo>
                      <a:lnTo>
                        <a:pt x="414" y="36"/>
                      </a:lnTo>
                      <a:lnTo>
                        <a:pt x="414" y="48"/>
                      </a:lnTo>
                      <a:lnTo>
                        <a:pt x="414" y="66"/>
                      </a:lnTo>
                      <a:lnTo>
                        <a:pt x="414" y="72"/>
                      </a:lnTo>
                      <a:lnTo>
                        <a:pt x="420" y="78"/>
                      </a:lnTo>
                      <a:lnTo>
                        <a:pt x="426" y="78"/>
                      </a:lnTo>
                      <a:lnTo>
                        <a:pt x="444" y="84"/>
                      </a:lnTo>
                      <a:lnTo>
                        <a:pt x="456" y="90"/>
                      </a:lnTo>
                      <a:lnTo>
                        <a:pt x="480" y="96"/>
                      </a:lnTo>
                      <a:lnTo>
                        <a:pt x="504" y="108"/>
                      </a:lnTo>
                      <a:lnTo>
                        <a:pt x="516" y="114"/>
                      </a:lnTo>
                      <a:lnTo>
                        <a:pt x="528" y="126"/>
                      </a:lnTo>
                      <a:lnTo>
                        <a:pt x="534" y="138"/>
                      </a:lnTo>
                      <a:lnTo>
                        <a:pt x="534" y="156"/>
                      </a:lnTo>
                      <a:lnTo>
                        <a:pt x="546" y="174"/>
                      </a:lnTo>
                      <a:lnTo>
                        <a:pt x="564" y="198"/>
                      </a:lnTo>
                      <a:lnTo>
                        <a:pt x="594" y="204"/>
                      </a:lnTo>
                      <a:lnTo>
                        <a:pt x="642" y="204"/>
                      </a:lnTo>
                      <a:lnTo>
                        <a:pt x="690" y="198"/>
                      </a:lnTo>
                      <a:lnTo>
                        <a:pt x="738" y="192"/>
                      </a:lnTo>
                      <a:lnTo>
                        <a:pt x="780" y="198"/>
                      </a:lnTo>
                      <a:lnTo>
                        <a:pt x="816" y="204"/>
                      </a:lnTo>
                      <a:lnTo>
                        <a:pt x="840" y="228"/>
                      </a:lnTo>
                      <a:lnTo>
                        <a:pt x="858" y="264"/>
                      </a:lnTo>
                      <a:lnTo>
                        <a:pt x="888" y="288"/>
                      </a:lnTo>
                      <a:lnTo>
                        <a:pt x="918" y="288"/>
                      </a:lnTo>
                      <a:lnTo>
                        <a:pt x="948" y="282"/>
                      </a:lnTo>
                      <a:lnTo>
                        <a:pt x="972" y="264"/>
                      </a:lnTo>
                      <a:lnTo>
                        <a:pt x="984" y="264"/>
                      </a:lnTo>
                      <a:lnTo>
                        <a:pt x="990" y="258"/>
                      </a:lnTo>
                      <a:lnTo>
                        <a:pt x="996" y="252"/>
                      </a:lnTo>
                      <a:lnTo>
                        <a:pt x="1002" y="246"/>
                      </a:lnTo>
                      <a:lnTo>
                        <a:pt x="1002" y="240"/>
                      </a:lnTo>
                      <a:lnTo>
                        <a:pt x="996" y="228"/>
                      </a:lnTo>
                      <a:lnTo>
                        <a:pt x="990" y="222"/>
                      </a:lnTo>
                      <a:lnTo>
                        <a:pt x="990" y="216"/>
                      </a:lnTo>
                      <a:lnTo>
                        <a:pt x="996" y="216"/>
                      </a:lnTo>
                      <a:lnTo>
                        <a:pt x="1008" y="216"/>
                      </a:lnTo>
                      <a:lnTo>
                        <a:pt x="1020" y="216"/>
                      </a:lnTo>
                      <a:lnTo>
                        <a:pt x="1038" y="216"/>
                      </a:lnTo>
                      <a:lnTo>
                        <a:pt x="1056" y="216"/>
                      </a:lnTo>
                      <a:lnTo>
                        <a:pt x="1110" y="210"/>
                      </a:lnTo>
                      <a:lnTo>
                        <a:pt x="1164" y="192"/>
                      </a:lnTo>
                      <a:lnTo>
                        <a:pt x="1182" y="192"/>
                      </a:lnTo>
                      <a:lnTo>
                        <a:pt x="1200" y="192"/>
                      </a:lnTo>
                      <a:lnTo>
                        <a:pt x="1218" y="192"/>
                      </a:lnTo>
                      <a:lnTo>
                        <a:pt x="1230" y="198"/>
                      </a:lnTo>
                      <a:lnTo>
                        <a:pt x="1236" y="210"/>
                      </a:lnTo>
                      <a:lnTo>
                        <a:pt x="1236" y="216"/>
                      </a:lnTo>
                      <a:lnTo>
                        <a:pt x="1236" y="222"/>
                      </a:lnTo>
                      <a:lnTo>
                        <a:pt x="1224" y="234"/>
                      </a:lnTo>
                      <a:lnTo>
                        <a:pt x="1218" y="234"/>
                      </a:lnTo>
                      <a:lnTo>
                        <a:pt x="1200" y="240"/>
                      </a:lnTo>
                      <a:lnTo>
                        <a:pt x="1188" y="258"/>
                      </a:lnTo>
                      <a:lnTo>
                        <a:pt x="1170" y="282"/>
                      </a:lnTo>
                      <a:lnTo>
                        <a:pt x="1158" y="306"/>
                      </a:lnTo>
                      <a:lnTo>
                        <a:pt x="1152" y="324"/>
                      </a:lnTo>
                      <a:lnTo>
                        <a:pt x="1152" y="336"/>
                      </a:lnTo>
                      <a:lnTo>
                        <a:pt x="1152" y="342"/>
                      </a:lnTo>
                      <a:lnTo>
                        <a:pt x="1158" y="348"/>
                      </a:lnTo>
                      <a:lnTo>
                        <a:pt x="1164" y="348"/>
                      </a:lnTo>
                      <a:lnTo>
                        <a:pt x="1176" y="342"/>
                      </a:lnTo>
                      <a:lnTo>
                        <a:pt x="1182" y="336"/>
                      </a:lnTo>
                      <a:lnTo>
                        <a:pt x="1194" y="330"/>
                      </a:lnTo>
                      <a:lnTo>
                        <a:pt x="1206" y="324"/>
                      </a:lnTo>
                      <a:lnTo>
                        <a:pt x="1212" y="324"/>
                      </a:lnTo>
                      <a:lnTo>
                        <a:pt x="1224" y="318"/>
                      </a:lnTo>
                      <a:lnTo>
                        <a:pt x="1236" y="306"/>
                      </a:lnTo>
                      <a:lnTo>
                        <a:pt x="1254" y="300"/>
                      </a:lnTo>
                      <a:lnTo>
                        <a:pt x="1278" y="300"/>
                      </a:lnTo>
                      <a:lnTo>
                        <a:pt x="1296" y="306"/>
                      </a:lnTo>
                      <a:lnTo>
                        <a:pt x="1320" y="318"/>
                      </a:lnTo>
                      <a:lnTo>
                        <a:pt x="1338" y="330"/>
                      </a:lnTo>
                      <a:lnTo>
                        <a:pt x="1350" y="342"/>
                      </a:lnTo>
                      <a:lnTo>
                        <a:pt x="1356" y="354"/>
                      </a:lnTo>
                      <a:lnTo>
                        <a:pt x="1350" y="366"/>
                      </a:lnTo>
                      <a:lnTo>
                        <a:pt x="1338" y="378"/>
                      </a:lnTo>
                      <a:lnTo>
                        <a:pt x="1338" y="384"/>
                      </a:lnTo>
                      <a:lnTo>
                        <a:pt x="1338" y="396"/>
                      </a:lnTo>
                      <a:lnTo>
                        <a:pt x="1344" y="408"/>
                      </a:lnTo>
                      <a:lnTo>
                        <a:pt x="1356" y="420"/>
                      </a:lnTo>
                      <a:lnTo>
                        <a:pt x="1368" y="432"/>
                      </a:lnTo>
                      <a:lnTo>
                        <a:pt x="1380" y="444"/>
                      </a:lnTo>
                      <a:lnTo>
                        <a:pt x="1392" y="456"/>
                      </a:lnTo>
                      <a:lnTo>
                        <a:pt x="1404" y="462"/>
                      </a:lnTo>
                      <a:lnTo>
                        <a:pt x="1422" y="480"/>
                      </a:lnTo>
                      <a:lnTo>
                        <a:pt x="1440" y="492"/>
                      </a:lnTo>
                      <a:lnTo>
                        <a:pt x="1452" y="504"/>
                      </a:lnTo>
                      <a:lnTo>
                        <a:pt x="1464" y="504"/>
                      </a:lnTo>
                      <a:lnTo>
                        <a:pt x="1446" y="552"/>
                      </a:lnTo>
                      <a:lnTo>
                        <a:pt x="1392" y="570"/>
                      </a:lnTo>
                      <a:lnTo>
                        <a:pt x="1386" y="630"/>
                      </a:lnTo>
                      <a:lnTo>
                        <a:pt x="1356" y="690"/>
                      </a:lnTo>
                      <a:lnTo>
                        <a:pt x="1320" y="744"/>
                      </a:lnTo>
                      <a:lnTo>
                        <a:pt x="1320" y="804"/>
                      </a:lnTo>
                      <a:lnTo>
                        <a:pt x="1362" y="846"/>
                      </a:lnTo>
                      <a:lnTo>
                        <a:pt x="1410" y="882"/>
                      </a:lnTo>
                      <a:lnTo>
                        <a:pt x="1410" y="882"/>
                      </a:lnTo>
                      <a:lnTo>
                        <a:pt x="1392" y="906"/>
                      </a:lnTo>
                      <a:lnTo>
                        <a:pt x="1344" y="960"/>
                      </a:lnTo>
                      <a:lnTo>
                        <a:pt x="1266" y="966"/>
                      </a:lnTo>
                      <a:lnTo>
                        <a:pt x="1236" y="996"/>
                      </a:lnTo>
                      <a:lnTo>
                        <a:pt x="1194" y="1050"/>
                      </a:lnTo>
                      <a:lnTo>
                        <a:pt x="1146" y="1056"/>
                      </a:lnTo>
                      <a:lnTo>
                        <a:pt x="1092" y="1056"/>
                      </a:lnTo>
                      <a:lnTo>
                        <a:pt x="1050" y="1032"/>
                      </a:lnTo>
                      <a:lnTo>
                        <a:pt x="1014" y="990"/>
                      </a:lnTo>
                      <a:lnTo>
                        <a:pt x="978" y="960"/>
                      </a:lnTo>
                      <a:lnTo>
                        <a:pt x="948" y="972"/>
                      </a:lnTo>
                      <a:lnTo>
                        <a:pt x="954" y="1026"/>
                      </a:lnTo>
                      <a:lnTo>
                        <a:pt x="996" y="1074"/>
                      </a:lnTo>
                      <a:lnTo>
                        <a:pt x="972" y="1128"/>
                      </a:lnTo>
                      <a:lnTo>
                        <a:pt x="948" y="1182"/>
                      </a:lnTo>
                      <a:lnTo>
                        <a:pt x="1002" y="1212"/>
                      </a:lnTo>
                      <a:lnTo>
                        <a:pt x="1080" y="1218"/>
                      </a:lnTo>
                      <a:lnTo>
                        <a:pt x="1068" y="1278"/>
                      </a:lnTo>
                      <a:lnTo>
                        <a:pt x="1014" y="1290"/>
                      </a:lnTo>
                      <a:lnTo>
                        <a:pt x="936" y="1314"/>
                      </a:lnTo>
                      <a:lnTo>
                        <a:pt x="906" y="1362"/>
                      </a:lnTo>
                      <a:lnTo>
                        <a:pt x="864" y="1404"/>
                      </a:lnTo>
                      <a:lnTo>
                        <a:pt x="798" y="1434"/>
                      </a:lnTo>
                      <a:lnTo>
                        <a:pt x="744" y="1434"/>
                      </a:lnTo>
                      <a:lnTo>
                        <a:pt x="714" y="1362"/>
                      </a:lnTo>
                      <a:lnTo>
                        <a:pt x="648" y="1356"/>
                      </a:lnTo>
                      <a:lnTo>
                        <a:pt x="642" y="1302"/>
                      </a:lnTo>
                      <a:lnTo>
                        <a:pt x="576" y="1236"/>
                      </a:lnTo>
                      <a:lnTo>
                        <a:pt x="576" y="1206"/>
                      </a:lnTo>
                      <a:lnTo>
                        <a:pt x="552" y="1164"/>
                      </a:lnTo>
                      <a:lnTo>
                        <a:pt x="576" y="1098"/>
                      </a:lnTo>
                      <a:lnTo>
                        <a:pt x="576" y="1050"/>
                      </a:lnTo>
                      <a:lnTo>
                        <a:pt x="570" y="1050"/>
                      </a:lnTo>
                      <a:lnTo>
                        <a:pt x="564" y="1044"/>
                      </a:lnTo>
                      <a:lnTo>
                        <a:pt x="552" y="1032"/>
                      </a:lnTo>
                      <a:lnTo>
                        <a:pt x="540" y="1020"/>
                      </a:lnTo>
                      <a:lnTo>
                        <a:pt x="528" y="1008"/>
                      </a:lnTo>
                      <a:lnTo>
                        <a:pt x="516" y="990"/>
                      </a:lnTo>
                      <a:lnTo>
                        <a:pt x="504" y="978"/>
                      </a:lnTo>
                      <a:lnTo>
                        <a:pt x="504" y="936"/>
                      </a:lnTo>
                      <a:lnTo>
                        <a:pt x="510" y="888"/>
                      </a:lnTo>
                      <a:lnTo>
                        <a:pt x="522" y="846"/>
                      </a:lnTo>
                      <a:lnTo>
                        <a:pt x="540" y="810"/>
                      </a:lnTo>
                      <a:lnTo>
                        <a:pt x="552" y="780"/>
                      </a:lnTo>
                      <a:lnTo>
                        <a:pt x="558" y="744"/>
                      </a:lnTo>
                      <a:lnTo>
                        <a:pt x="462" y="738"/>
                      </a:lnTo>
                      <a:lnTo>
                        <a:pt x="366" y="738"/>
                      </a:lnTo>
                      <a:lnTo>
                        <a:pt x="312" y="678"/>
                      </a:lnTo>
                      <a:lnTo>
                        <a:pt x="234" y="666"/>
                      </a:lnTo>
                      <a:lnTo>
                        <a:pt x="156" y="642"/>
                      </a:lnTo>
                      <a:lnTo>
                        <a:pt x="84" y="600"/>
                      </a:lnTo>
                      <a:lnTo>
                        <a:pt x="66" y="528"/>
                      </a:lnTo>
                      <a:lnTo>
                        <a:pt x="42" y="456"/>
                      </a:lnTo>
                      <a:lnTo>
                        <a:pt x="0" y="372"/>
                      </a:lnTo>
                      <a:lnTo>
                        <a:pt x="0" y="282"/>
                      </a:lnTo>
                      <a:lnTo>
                        <a:pt x="12" y="216"/>
                      </a:lnTo>
                      <a:lnTo>
                        <a:pt x="66" y="162"/>
                      </a:lnTo>
                      <a:lnTo>
                        <a:pt x="108" y="114"/>
                      </a:lnTo>
                      <a:lnTo>
                        <a:pt x="144" y="84"/>
                      </a:lnTo>
                      <a:lnTo>
                        <a:pt x="150" y="102"/>
                      </a:lnTo>
                      <a:lnTo>
                        <a:pt x="156" y="120"/>
                      </a:lnTo>
                      <a:lnTo>
                        <a:pt x="168" y="156"/>
                      </a:lnTo>
                      <a:lnTo>
                        <a:pt x="174" y="192"/>
                      </a:lnTo>
                      <a:lnTo>
                        <a:pt x="162" y="222"/>
                      </a:lnTo>
                      <a:lnTo>
                        <a:pt x="150" y="234"/>
                      </a:lnTo>
                      <a:lnTo>
                        <a:pt x="138" y="252"/>
                      </a:lnTo>
                      <a:lnTo>
                        <a:pt x="132" y="264"/>
                      </a:lnTo>
                      <a:lnTo>
                        <a:pt x="120" y="288"/>
                      </a:lnTo>
                      <a:lnTo>
                        <a:pt x="120" y="300"/>
                      </a:lnTo>
                      <a:lnTo>
                        <a:pt x="120" y="312"/>
                      </a:lnTo>
                      <a:lnTo>
                        <a:pt x="126" y="318"/>
                      </a:lnTo>
                      <a:lnTo>
                        <a:pt x="132" y="324"/>
                      </a:lnTo>
                      <a:lnTo>
                        <a:pt x="138" y="324"/>
                      </a:lnTo>
                      <a:lnTo>
                        <a:pt x="150" y="324"/>
                      </a:lnTo>
                      <a:lnTo>
                        <a:pt x="156" y="324"/>
                      </a:lnTo>
                      <a:lnTo>
                        <a:pt x="162" y="324"/>
                      </a:lnTo>
                      <a:lnTo>
                        <a:pt x="168" y="324"/>
                      </a:lnTo>
                      <a:lnTo>
                        <a:pt x="180" y="330"/>
                      </a:lnTo>
                      <a:lnTo>
                        <a:pt x="186" y="336"/>
                      </a:lnTo>
                      <a:lnTo>
                        <a:pt x="198" y="348"/>
                      </a:lnTo>
                      <a:lnTo>
                        <a:pt x="210" y="360"/>
                      </a:lnTo>
                      <a:lnTo>
                        <a:pt x="216" y="366"/>
                      </a:lnTo>
                      <a:lnTo>
                        <a:pt x="222" y="366"/>
                      </a:lnTo>
                      <a:lnTo>
                        <a:pt x="222" y="360"/>
                      </a:lnTo>
                      <a:lnTo>
                        <a:pt x="228" y="348"/>
                      </a:lnTo>
                      <a:lnTo>
                        <a:pt x="234" y="336"/>
                      </a:lnTo>
                      <a:lnTo>
                        <a:pt x="240" y="324"/>
                      </a:lnTo>
                      <a:lnTo>
                        <a:pt x="246" y="300"/>
                      </a:lnTo>
                      <a:lnTo>
                        <a:pt x="246" y="282"/>
                      </a:lnTo>
                      <a:lnTo>
                        <a:pt x="246" y="264"/>
                      </a:lnTo>
                      <a:lnTo>
                        <a:pt x="234" y="240"/>
                      </a:lnTo>
                      <a:lnTo>
                        <a:pt x="222" y="222"/>
                      </a:lnTo>
                      <a:lnTo>
                        <a:pt x="222" y="198"/>
                      </a:lnTo>
                      <a:lnTo>
                        <a:pt x="222" y="174"/>
                      </a:lnTo>
                      <a:lnTo>
                        <a:pt x="222" y="150"/>
                      </a:lnTo>
                      <a:lnTo>
                        <a:pt x="222" y="138"/>
                      </a:lnTo>
                      <a:lnTo>
                        <a:pt x="234" y="126"/>
                      </a:lnTo>
                      <a:lnTo>
                        <a:pt x="252" y="120"/>
                      </a:lnTo>
                      <a:lnTo>
                        <a:pt x="270" y="114"/>
                      </a:lnTo>
                      <a:lnTo>
                        <a:pt x="294" y="108"/>
                      </a:lnTo>
                      <a:lnTo>
                        <a:pt x="312" y="108"/>
                      </a:lnTo>
                      <a:lnTo>
                        <a:pt x="330" y="102"/>
                      </a:lnTo>
                      <a:lnTo>
                        <a:pt x="342" y="96"/>
                      </a:lnTo>
                      <a:lnTo>
                        <a:pt x="348" y="90"/>
                      </a:lnTo>
                      <a:lnTo>
                        <a:pt x="354" y="78"/>
                      </a:lnTo>
                      <a:lnTo>
                        <a:pt x="348" y="72"/>
                      </a:lnTo>
                      <a:lnTo>
                        <a:pt x="348" y="60"/>
                      </a:lnTo>
                      <a:lnTo>
                        <a:pt x="342" y="54"/>
                      </a:lnTo>
                      <a:lnTo>
                        <a:pt x="336" y="48"/>
                      </a:lnTo>
                      <a:lnTo>
                        <a:pt x="336" y="42"/>
                      </a:lnTo>
                      <a:lnTo>
                        <a:pt x="342" y="30"/>
                      </a:lnTo>
                      <a:lnTo>
                        <a:pt x="354" y="18"/>
                      </a:lnTo>
                      <a:lnTo>
                        <a:pt x="372" y="6"/>
                      </a:lnTo>
                      <a:lnTo>
                        <a:pt x="390" y="6"/>
                      </a:lnTo>
                      <a:lnTo>
                        <a:pt x="402"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05" name="Freeform 246"/>
                <p:cNvSpPr>
                  <a:spLocks noEditPoints="1"/>
                </p:cNvSpPr>
                <p:nvPr/>
              </p:nvSpPr>
              <p:spPr bwMode="auto">
                <a:xfrm>
                  <a:off x="-5893" y="2886"/>
                  <a:ext cx="348" cy="426"/>
                </a:xfrm>
                <a:custGeom>
                  <a:avLst/>
                  <a:gdLst>
                    <a:gd name="T0" fmla="*/ 108 w 348"/>
                    <a:gd name="T1" fmla="*/ 0 h 426"/>
                    <a:gd name="T2" fmla="*/ 138 w 348"/>
                    <a:gd name="T3" fmla="*/ 18 h 426"/>
                    <a:gd name="T4" fmla="*/ 168 w 348"/>
                    <a:gd name="T5" fmla="*/ 36 h 426"/>
                    <a:gd name="T6" fmla="*/ 198 w 348"/>
                    <a:gd name="T7" fmla="*/ 48 h 426"/>
                    <a:gd name="T8" fmla="*/ 240 w 348"/>
                    <a:gd name="T9" fmla="*/ 66 h 426"/>
                    <a:gd name="T10" fmla="*/ 270 w 348"/>
                    <a:gd name="T11" fmla="*/ 72 h 426"/>
                    <a:gd name="T12" fmla="*/ 300 w 348"/>
                    <a:gd name="T13" fmla="*/ 84 h 426"/>
                    <a:gd name="T14" fmla="*/ 312 w 348"/>
                    <a:gd name="T15" fmla="*/ 90 h 426"/>
                    <a:gd name="T16" fmla="*/ 324 w 348"/>
                    <a:gd name="T17" fmla="*/ 102 h 426"/>
                    <a:gd name="T18" fmla="*/ 330 w 348"/>
                    <a:gd name="T19" fmla="*/ 114 h 426"/>
                    <a:gd name="T20" fmla="*/ 336 w 348"/>
                    <a:gd name="T21" fmla="*/ 126 h 426"/>
                    <a:gd name="T22" fmla="*/ 336 w 348"/>
                    <a:gd name="T23" fmla="*/ 138 h 426"/>
                    <a:gd name="T24" fmla="*/ 348 w 348"/>
                    <a:gd name="T25" fmla="*/ 150 h 426"/>
                    <a:gd name="T26" fmla="*/ 342 w 348"/>
                    <a:gd name="T27" fmla="*/ 144 h 426"/>
                    <a:gd name="T28" fmla="*/ 288 w 348"/>
                    <a:gd name="T29" fmla="*/ 216 h 426"/>
                    <a:gd name="T30" fmla="*/ 258 w 348"/>
                    <a:gd name="T31" fmla="*/ 264 h 426"/>
                    <a:gd name="T32" fmla="*/ 276 w 348"/>
                    <a:gd name="T33" fmla="*/ 312 h 426"/>
                    <a:gd name="T34" fmla="*/ 252 w 348"/>
                    <a:gd name="T35" fmla="*/ 366 h 426"/>
                    <a:gd name="T36" fmla="*/ 216 w 348"/>
                    <a:gd name="T37" fmla="*/ 414 h 426"/>
                    <a:gd name="T38" fmla="*/ 156 w 348"/>
                    <a:gd name="T39" fmla="*/ 426 h 426"/>
                    <a:gd name="T40" fmla="*/ 78 w 348"/>
                    <a:gd name="T41" fmla="*/ 426 h 426"/>
                    <a:gd name="T42" fmla="*/ 0 w 348"/>
                    <a:gd name="T43" fmla="*/ 378 h 426"/>
                    <a:gd name="T44" fmla="*/ 36 w 348"/>
                    <a:gd name="T45" fmla="*/ 294 h 426"/>
                    <a:gd name="T46" fmla="*/ 66 w 348"/>
                    <a:gd name="T47" fmla="*/ 234 h 426"/>
                    <a:gd name="T48" fmla="*/ 30 w 348"/>
                    <a:gd name="T49" fmla="*/ 168 h 426"/>
                    <a:gd name="T50" fmla="*/ 18 w 348"/>
                    <a:gd name="T51" fmla="*/ 84 h 426"/>
                    <a:gd name="T52" fmla="*/ 42 w 348"/>
                    <a:gd name="T53" fmla="*/ 48 h 426"/>
                    <a:gd name="T54" fmla="*/ 108 w 348"/>
                    <a:gd name="T55" fmla="*/ 0 h 426"/>
                    <a:gd name="T56" fmla="*/ 102 w 348"/>
                    <a:gd name="T57" fmla="*/ 0 h 426"/>
                    <a:gd name="T58" fmla="*/ 108 w 348"/>
                    <a:gd name="T59" fmla="*/ 0 h 426"/>
                    <a:gd name="T60" fmla="*/ 108 w 348"/>
                    <a:gd name="T61" fmla="*/ 0 h 426"/>
                    <a:gd name="T62" fmla="*/ 102 w 348"/>
                    <a:gd name="T63" fmla="*/ 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8" h="426">
                      <a:moveTo>
                        <a:pt x="108" y="0"/>
                      </a:moveTo>
                      <a:lnTo>
                        <a:pt x="138" y="18"/>
                      </a:lnTo>
                      <a:lnTo>
                        <a:pt x="168" y="36"/>
                      </a:lnTo>
                      <a:lnTo>
                        <a:pt x="198" y="48"/>
                      </a:lnTo>
                      <a:lnTo>
                        <a:pt x="240" y="66"/>
                      </a:lnTo>
                      <a:lnTo>
                        <a:pt x="270" y="72"/>
                      </a:lnTo>
                      <a:lnTo>
                        <a:pt x="300" y="84"/>
                      </a:lnTo>
                      <a:lnTo>
                        <a:pt x="312" y="90"/>
                      </a:lnTo>
                      <a:lnTo>
                        <a:pt x="324" y="102"/>
                      </a:lnTo>
                      <a:lnTo>
                        <a:pt x="330" y="114"/>
                      </a:lnTo>
                      <a:lnTo>
                        <a:pt x="336" y="126"/>
                      </a:lnTo>
                      <a:lnTo>
                        <a:pt x="336" y="138"/>
                      </a:lnTo>
                      <a:lnTo>
                        <a:pt x="348" y="150"/>
                      </a:lnTo>
                      <a:lnTo>
                        <a:pt x="342" y="144"/>
                      </a:lnTo>
                      <a:lnTo>
                        <a:pt x="288" y="216"/>
                      </a:lnTo>
                      <a:lnTo>
                        <a:pt x="258" y="264"/>
                      </a:lnTo>
                      <a:lnTo>
                        <a:pt x="276" y="312"/>
                      </a:lnTo>
                      <a:lnTo>
                        <a:pt x="252" y="366"/>
                      </a:lnTo>
                      <a:lnTo>
                        <a:pt x="216" y="414"/>
                      </a:lnTo>
                      <a:lnTo>
                        <a:pt x="156" y="426"/>
                      </a:lnTo>
                      <a:lnTo>
                        <a:pt x="78" y="426"/>
                      </a:lnTo>
                      <a:lnTo>
                        <a:pt x="0" y="378"/>
                      </a:lnTo>
                      <a:lnTo>
                        <a:pt x="36" y="294"/>
                      </a:lnTo>
                      <a:lnTo>
                        <a:pt x="66" y="234"/>
                      </a:lnTo>
                      <a:lnTo>
                        <a:pt x="30" y="168"/>
                      </a:lnTo>
                      <a:lnTo>
                        <a:pt x="18" y="84"/>
                      </a:lnTo>
                      <a:lnTo>
                        <a:pt x="42" y="48"/>
                      </a:lnTo>
                      <a:lnTo>
                        <a:pt x="108" y="0"/>
                      </a:lnTo>
                      <a:close/>
                      <a:moveTo>
                        <a:pt x="102" y="0"/>
                      </a:moveTo>
                      <a:lnTo>
                        <a:pt x="108" y="0"/>
                      </a:lnTo>
                      <a:lnTo>
                        <a:pt x="108" y="0"/>
                      </a:lnTo>
                      <a:lnTo>
                        <a:pt x="102"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06" name="Freeform 247"/>
                <p:cNvSpPr>
                  <a:spLocks/>
                </p:cNvSpPr>
                <p:nvPr/>
              </p:nvSpPr>
              <p:spPr bwMode="auto">
                <a:xfrm>
                  <a:off x="-6601" y="2568"/>
                  <a:ext cx="486" cy="858"/>
                </a:xfrm>
                <a:custGeom>
                  <a:avLst/>
                  <a:gdLst>
                    <a:gd name="T0" fmla="*/ 174 w 486"/>
                    <a:gd name="T1" fmla="*/ 6 h 858"/>
                    <a:gd name="T2" fmla="*/ 192 w 486"/>
                    <a:gd name="T3" fmla="*/ 18 h 858"/>
                    <a:gd name="T4" fmla="*/ 246 w 486"/>
                    <a:gd name="T5" fmla="*/ 60 h 858"/>
                    <a:gd name="T6" fmla="*/ 282 w 486"/>
                    <a:gd name="T7" fmla="*/ 132 h 858"/>
                    <a:gd name="T8" fmla="*/ 264 w 486"/>
                    <a:gd name="T9" fmla="*/ 192 h 858"/>
                    <a:gd name="T10" fmla="*/ 264 w 486"/>
                    <a:gd name="T11" fmla="*/ 204 h 858"/>
                    <a:gd name="T12" fmla="*/ 276 w 486"/>
                    <a:gd name="T13" fmla="*/ 210 h 858"/>
                    <a:gd name="T14" fmla="*/ 300 w 486"/>
                    <a:gd name="T15" fmla="*/ 204 h 858"/>
                    <a:gd name="T16" fmla="*/ 324 w 486"/>
                    <a:gd name="T17" fmla="*/ 198 h 858"/>
                    <a:gd name="T18" fmla="*/ 342 w 486"/>
                    <a:gd name="T19" fmla="*/ 198 h 858"/>
                    <a:gd name="T20" fmla="*/ 372 w 486"/>
                    <a:gd name="T21" fmla="*/ 204 h 858"/>
                    <a:gd name="T22" fmla="*/ 396 w 486"/>
                    <a:gd name="T23" fmla="*/ 222 h 858"/>
                    <a:gd name="T24" fmla="*/ 426 w 486"/>
                    <a:gd name="T25" fmla="*/ 240 h 858"/>
                    <a:gd name="T26" fmla="*/ 438 w 486"/>
                    <a:gd name="T27" fmla="*/ 264 h 858"/>
                    <a:gd name="T28" fmla="*/ 438 w 486"/>
                    <a:gd name="T29" fmla="*/ 294 h 858"/>
                    <a:gd name="T30" fmla="*/ 438 w 486"/>
                    <a:gd name="T31" fmla="*/ 312 h 858"/>
                    <a:gd name="T32" fmla="*/ 438 w 486"/>
                    <a:gd name="T33" fmla="*/ 318 h 858"/>
                    <a:gd name="T34" fmla="*/ 402 w 486"/>
                    <a:gd name="T35" fmla="*/ 396 h 858"/>
                    <a:gd name="T36" fmla="*/ 324 w 486"/>
                    <a:gd name="T37" fmla="*/ 450 h 858"/>
                    <a:gd name="T38" fmla="*/ 378 w 486"/>
                    <a:gd name="T39" fmla="*/ 570 h 858"/>
                    <a:gd name="T40" fmla="*/ 438 w 486"/>
                    <a:gd name="T41" fmla="*/ 660 h 858"/>
                    <a:gd name="T42" fmla="*/ 486 w 486"/>
                    <a:gd name="T43" fmla="*/ 780 h 858"/>
                    <a:gd name="T44" fmla="*/ 420 w 486"/>
                    <a:gd name="T45" fmla="*/ 816 h 858"/>
                    <a:gd name="T46" fmla="*/ 324 w 486"/>
                    <a:gd name="T47" fmla="*/ 858 h 858"/>
                    <a:gd name="T48" fmla="*/ 210 w 486"/>
                    <a:gd name="T49" fmla="*/ 834 h 858"/>
                    <a:gd name="T50" fmla="*/ 126 w 486"/>
                    <a:gd name="T51" fmla="*/ 726 h 858"/>
                    <a:gd name="T52" fmla="*/ 126 w 486"/>
                    <a:gd name="T53" fmla="*/ 582 h 858"/>
                    <a:gd name="T54" fmla="*/ 126 w 486"/>
                    <a:gd name="T55" fmla="*/ 474 h 858"/>
                    <a:gd name="T56" fmla="*/ 90 w 486"/>
                    <a:gd name="T57" fmla="*/ 384 h 858"/>
                    <a:gd name="T58" fmla="*/ 42 w 486"/>
                    <a:gd name="T59" fmla="*/ 348 h 858"/>
                    <a:gd name="T60" fmla="*/ 0 w 486"/>
                    <a:gd name="T61" fmla="*/ 246 h 858"/>
                    <a:gd name="T62" fmla="*/ 66 w 486"/>
                    <a:gd name="T63" fmla="*/ 132 h 858"/>
                    <a:gd name="T64" fmla="*/ 126 w 486"/>
                    <a:gd name="T65" fmla="*/ 54 h 858"/>
                    <a:gd name="T66" fmla="*/ 144 w 486"/>
                    <a:gd name="T67" fmla="*/ 6 h 858"/>
                    <a:gd name="T68" fmla="*/ 156 w 486"/>
                    <a:gd name="T69" fmla="*/ 6 h 858"/>
                    <a:gd name="T70" fmla="*/ 168 w 486"/>
                    <a:gd name="T71" fmla="*/ 0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6" h="858">
                      <a:moveTo>
                        <a:pt x="168" y="0"/>
                      </a:moveTo>
                      <a:lnTo>
                        <a:pt x="174" y="6"/>
                      </a:lnTo>
                      <a:lnTo>
                        <a:pt x="180" y="12"/>
                      </a:lnTo>
                      <a:lnTo>
                        <a:pt x="192" y="18"/>
                      </a:lnTo>
                      <a:lnTo>
                        <a:pt x="210" y="30"/>
                      </a:lnTo>
                      <a:lnTo>
                        <a:pt x="246" y="60"/>
                      </a:lnTo>
                      <a:lnTo>
                        <a:pt x="270" y="96"/>
                      </a:lnTo>
                      <a:lnTo>
                        <a:pt x="282" y="132"/>
                      </a:lnTo>
                      <a:lnTo>
                        <a:pt x="270" y="174"/>
                      </a:lnTo>
                      <a:lnTo>
                        <a:pt x="264" y="192"/>
                      </a:lnTo>
                      <a:lnTo>
                        <a:pt x="258" y="198"/>
                      </a:lnTo>
                      <a:lnTo>
                        <a:pt x="264" y="204"/>
                      </a:lnTo>
                      <a:lnTo>
                        <a:pt x="270" y="210"/>
                      </a:lnTo>
                      <a:lnTo>
                        <a:pt x="276" y="210"/>
                      </a:lnTo>
                      <a:lnTo>
                        <a:pt x="288" y="204"/>
                      </a:lnTo>
                      <a:lnTo>
                        <a:pt x="300" y="204"/>
                      </a:lnTo>
                      <a:lnTo>
                        <a:pt x="312" y="204"/>
                      </a:lnTo>
                      <a:lnTo>
                        <a:pt x="324" y="198"/>
                      </a:lnTo>
                      <a:lnTo>
                        <a:pt x="336" y="198"/>
                      </a:lnTo>
                      <a:lnTo>
                        <a:pt x="342" y="198"/>
                      </a:lnTo>
                      <a:lnTo>
                        <a:pt x="360" y="198"/>
                      </a:lnTo>
                      <a:lnTo>
                        <a:pt x="372" y="204"/>
                      </a:lnTo>
                      <a:lnTo>
                        <a:pt x="384" y="216"/>
                      </a:lnTo>
                      <a:lnTo>
                        <a:pt x="396" y="222"/>
                      </a:lnTo>
                      <a:lnTo>
                        <a:pt x="408" y="234"/>
                      </a:lnTo>
                      <a:lnTo>
                        <a:pt x="426" y="240"/>
                      </a:lnTo>
                      <a:lnTo>
                        <a:pt x="432" y="252"/>
                      </a:lnTo>
                      <a:lnTo>
                        <a:pt x="438" y="264"/>
                      </a:lnTo>
                      <a:lnTo>
                        <a:pt x="438" y="276"/>
                      </a:lnTo>
                      <a:lnTo>
                        <a:pt x="438" y="294"/>
                      </a:lnTo>
                      <a:lnTo>
                        <a:pt x="432" y="306"/>
                      </a:lnTo>
                      <a:lnTo>
                        <a:pt x="438" y="312"/>
                      </a:lnTo>
                      <a:lnTo>
                        <a:pt x="444" y="318"/>
                      </a:lnTo>
                      <a:lnTo>
                        <a:pt x="438" y="318"/>
                      </a:lnTo>
                      <a:lnTo>
                        <a:pt x="426" y="366"/>
                      </a:lnTo>
                      <a:lnTo>
                        <a:pt x="402" y="396"/>
                      </a:lnTo>
                      <a:lnTo>
                        <a:pt x="336" y="390"/>
                      </a:lnTo>
                      <a:lnTo>
                        <a:pt x="324" y="450"/>
                      </a:lnTo>
                      <a:lnTo>
                        <a:pt x="342" y="510"/>
                      </a:lnTo>
                      <a:lnTo>
                        <a:pt x="378" y="570"/>
                      </a:lnTo>
                      <a:lnTo>
                        <a:pt x="456" y="600"/>
                      </a:lnTo>
                      <a:lnTo>
                        <a:pt x="438" y="660"/>
                      </a:lnTo>
                      <a:lnTo>
                        <a:pt x="486" y="708"/>
                      </a:lnTo>
                      <a:lnTo>
                        <a:pt x="486" y="780"/>
                      </a:lnTo>
                      <a:lnTo>
                        <a:pt x="480" y="780"/>
                      </a:lnTo>
                      <a:lnTo>
                        <a:pt x="420" y="816"/>
                      </a:lnTo>
                      <a:lnTo>
                        <a:pt x="354" y="816"/>
                      </a:lnTo>
                      <a:lnTo>
                        <a:pt x="324" y="858"/>
                      </a:lnTo>
                      <a:lnTo>
                        <a:pt x="270" y="858"/>
                      </a:lnTo>
                      <a:lnTo>
                        <a:pt x="210" y="834"/>
                      </a:lnTo>
                      <a:lnTo>
                        <a:pt x="168" y="798"/>
                      </a:lnTo>
                      <a:lnTo>
                        <a:pt x="126" y="726"/>
                      </a:lnTo>
                      <a:lnTo>
                        <a:pt x="120" y="654"/>
                      </a:lnTo>
                      <a:lnTo>
                        <a:pt x="126" y="582"/>
                      </a:lnTo>
                      <a:lnTo>
                        <a:pt x="150" y="510"/>
                      </a:lnTo>
                      <a:lnTo>
                        <a:pt x="126" y="474"/>
                      </a:lnTo>
                      <a:lnTo>
                        <a:pt x="126" y="414"/>
                      </a:lnTo>
                      <a:lnTo>
                        <a:pt x="90" y="384"/>
                      </a:lnTo>
                      <a:lnTo>
                        <a:pt x="90" y="384"/>
                      </a:lnTo>
                      <a:lnTo>
                        <a:pt x="42" y="348"/>
                      </a:lnTo>
                      <a:lnTo>
                        <a:pt x="0" y="306"/>
                      </a:lnTo>
                      <a:lnTo>
                        <a:pt x="0" y="246"/>
                      </a:lnTo>
                      <a:lnTo>
                        <a:pt x="36" y="192"/>
                      </a:lnTo>
                      <a:lnTo>
                        <a:pt x="66" y="132"/>
                      </a:lnTo>
                      <a:lnTo>
                        <a:pt x="72" y="72"/>
                      </a:lnTo>
                      <a:lnTo>
                        <a:pt x="126" y="54"/>
                      </a:lnTo>
                      <a:lnTo>
                        <a:pt x="144" y="6"/>
                      </a:lnTo>
                      <a:lnTo>
                        <a:pt x="144" y="6"/>
                      </a:lnTo>
                      <a:lnTo>
                        <a:pt x="150" y="6"/>
                      </a:lnTo>
                      <a:lnTo>
                        <a:pt x="156" y="6"/>
                      </a:lnTo>
                      <a:lnTo>
                        <a:pt x="162" y="0"/>
                      </a:lnTo>
                      <a:lnTo>
                        <a:pt x="168"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07" name="Freeform 248"/>
                <p:cNvSpPr>
                  <a:spLocks noEditPoints="1"/>
                </p:cNvSpPr>
                <p:nvPr/>
              </p:nvSpPr>
              <p:spPr bwMode="auto">
                <a:xfrm>
                  <a:off x="-6277" y="2862"/>
                  <a:ext cx="492" cy="486"/>
                </a:xfrm>
                <a:custGeom>
                  <a:avLst/>
                  <a:gdLst>
                    <a:gd name="T0" fmla="*/ 162 w 492"/>
                    <a:gd name="T1" fmla="*/ 486 h 486"/>
                    <a:gd name="T2" fmla="*/ 162 w 492"/>
                    <a:gd name="T3" fmla="*/ 486 h 486"/>
                    <a:gd name="T4" fmla="*/ 156 w 492"/>
                    <a:gd name="T5" fmla="*/ 486 h 486"/>
                    <a:gd name="T6" fmla="*/ 162 w 492"/>
                    <a:gd name="T7" fmla="*/ 486 h 486"/>
                    <a:gd name="T8" fmla="*/ 396 w 492"/>
                    <a:gd name="T9" fmla="*/ 0 h 486"/>
                    <a:gd name="T10" fmla="*/ 426 w 492"/>
                    <a:gd name="T11" fmla="*/ 0 h 486"/>
                    <a:gd name="T12" fmla="*/ 456 w 492"/>
                    <a:gd name="T13" fmla="*/ 12 h 486"/>
                    <a:gd name="T14" fmla="*/ 486 w 492"/>
                    <a:gd name="T15" fmla="*/ 24 h 486"/>
                    <a:gd name="T16" fmla="*/ 492 w 492"/>
                    <a:gd name="T17" fmla="*/ 24 h 486"/>
                    <a:gd name="T18" fmla="*/ 426 w 492"/>
                    <a:gd name="T19" fmla="*/ 72 h 486"/>
                    <a:gd name="T20" fmla="*/ 402 w 492"/>
                    <a:gd name="T21" fmla="*/ 108 h 486"/>
                    <a:gd name="T22" fmla="*/ 414 w 492"/>
                    <a:gd name="T23" fmla="*/ 192 h 486"/>
                    <a:gd name="T24" fmla="*/ 450 w 492"/>
                    <a:gd name="T25" fmla="*/ 258 h 486"/>
                    <a:gd name="T26" fmla="*/ 420 w 492"/>
                    <a:gd name="T27" fmla="*/ 318 h 486"/>
                    <a:gd name="T28" fmla="*/ 384 w 492"/>
                    <a:gd name="T29" fmla="*/ 402 h 486"/>
                    <a:gd name="T30" fmla="*/ 324 w 492"/>
                    <a:gd name="T31" fmla="*/ 420 h 486"/>
                    <a:gd name="T32" fmla="*/ 258 w 492"/>
                    <a:gd name="T33" fmla="*/ 426 h 486"/>
                    <a:gd name="T34" fmla="*/ 222 w 492"/>
                    <a:gd name="T35" fmla="*/ 474 h 486"/>
                    <a:gd name="T36" fmla="*/ 162 w 492"/>
                    <a:gd name="T37" fmla="*/ 486 h 486"/>
                    <a:gd name="T38" fmla="*/ 162 w 492"/>
                    <a:gd name="T39" fmla="*/ 414 h 486"/>
                    <a:gd name="T40" fmla="*/ 114 w 492"/>
                    <a:gd name="T41" fmla="*/ 366 h 486"/>
                    <a:gd name="T42" fmla="*/ 132 w 492"/>
                    <a:gd name="T43" fmla="*/ 306 h 486"/>
                    <a:gd name="T44" fmla="*/ 54 w 492"/>
                    <a:gd name="T45" fmla="*/ 276 h 486"/>
                    <a:gd name="T46" fmla="*/ 18 w 492"/>
                    <a:gd name="T47" fmla="*/ 216 h 486"/>
                    <a:gd name="T48" fmla="*/ 0 w 492"/>
                    <a:gd name="T49" fmla="*/ 156 h 486"/>
                    <a:gd name="T50" fmla="*/ 12 w 492"/>
                    <a:gd name="T51" fmla="*/ 96 h 486"/>
                    <a:gd name="T52" fmla="*/ 78 w 492"/>
                    <a:gd name="T53" fmla="*/ 102 h 486"/>
                    <a:gd name="T54" fmla="*/ 102 w 492"/>
                    <a:gd name="T55" fmla="*/ 72 h 486"/>
                    <a:gd name="T56" fmla="*/ 114 w 492"/>
                    <a:gd name="T57" fmla="*/ 24 h 486"/>
                    <a:gd name="T58" fmla="*/ 120 w 492"/>
                    <a:gd name="T59" fmla="*/ 24 h 486"/>
                    <a:gd name="T60" fmla="*/ 126 w 492"/>
                    <a:gd name="T61" fmla="*/ 24 h 486"/>
                    <a:gd name="T62" fmla="*/ 138 w 492"/>
                    <a:gd name="T63" fmla="*/ 18 h 486"/>
                    <a:gd name="T64" fmla="*/ 150 w 492"/>
                    <a:gd name="T65" fmla="*/ 18 h 486"/>
                    <a:gd name="T66" fmla="*/ 162 w 492"/>
                    <a:gd name="T67" fmla="*/ 12 h 486"/>
                    <a:gd name="T68" fmla="*/ 180 w 492"/>
                    <a:gd name="T69" fmla="*/ 12 h 486"/>
                    <a:gd name="T70" fmla="*/ 198 w 492"/>
                    <a:gd name="T71" fmla="*/ 18 h 486"/>
                    <a:gd name="T72" fmla="*/ 222 w 492"/>
                    <a:gd name="T73" fmla="*/ 24 h 486"/>
                    <a:gd name="T74" fmla="*/ 246 w 492"/>
                    <a:gd name="T75" fmla="*/ 30 h 486"/>
                    <a:gd name="T76" fmla="*/ 270 w 492"/>
                    <a:gd name="T77" fmla="*/ 36 h 486"/>
                    <a:gd name="T78" fmla="*/ 288 w 492"/>
                    <a:gd name="T79" fmla="*/ 36 h 486"/>
                    <a:gd name="T80" fmla="*/ 306 w 492"/>
                    <a:gd name="T81" fmla="*/ 24 h 486"/>
                    <a:gd name="T82" fmla="*/ 318 w 492"/>
                    <a:gd name="T83" fmla="*/ 18 h 486"/>
                    <a:gd name="T84" fmla="*/ 324 w 492"/>
                    <a:gd name="T85" fmla="*/ 18 h 486"/>
                    <a:gd name="T86" fmla="*/ 336 w 492"/>
                    <a:gd name="T87" fmla="*/ 12 h 486"/>
                    <a:gd name="T88" fmla="*/ 354 w 492"/>
                    <a:gd name="T89" fmla="*/ 6 h 486"/>
                    <a:gd name="T90" fmla="*/ 372 w 492"/>
                    <a:gd name="T91" fmla="*/ 0 h 486"/>
                    <a:gd name="T92" fmla="*/ 396 w 492"/>
                    <a:gd name="T93" fmla="*/ 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92" h="486">
                      <a:moveTo>
                        <a:pt x="162" y="486"/>
                      </a:moveTo>
                      <a:lnTo>
                        <a:pt x="162" y="486"/>
                      </a:lnTo>
                      <a:lnTo>
                        <a:pt x="156" y="486"/>
                      </a:lnTo>
                      <a:lnTo>
                        <a:pt x="162" y="486"/>
                      </a:lnTo>
                      <a:close/>
                      <a:moveTo>
                        <a:pt x="396" y="0"/>
                      </a:moveTo>
                      <a:lnTo>
                        <a:pt x="426" y="0"/>
                      </a:lnTo>
                      <a:lnTo>
                        <a:pt x="456" y="12"/>
                      </a:lnTo>
                      <a:lnTo>
                        <a:pt x="486" y="24"/>
                      </a:lnTo>
                      <a:lnTo>
                        <a:pt x="492" y="24"/>
                      </a:lnTo>
                      <a:lnTo>
                        <a:pt x="426" y="72"/>
                      </a:lnTo>
                      <a:lnTo>
                        <a:pt x="402" y="108"/>
                      </a:lnTo>
                      <a:lnTo>
                        <a:pt x="414" y="192"/>
                      </a:lnTo>
                      <a:lnTo>
                        <a:pt x="450" y="258"/>
                      </a:lnTo>
                      <a:lnTo>
                        <a:pt x="420" y="318"/>
                      </a:lnTo>
                      <a:lnTo>
                        <a:pt x="384" y="402"/>
                      </a:lnTo>
                      <a:lnTo>
                        <a:pt x="324" y="420"/>
                      </a:lnTo>
                      <a:lnTo>
                        <a:pt x="258" y="426"/>
                      </a:lnTo>
                      <a:lnTo>
                        <a:pt x="222" y="474"/>
                      </a:lnTo>
                      <a:lnTo>
                        <a:pt x="162" y="486"/>
                      </a:lnTo>
                      <a:lnTo>
                        <a:pt x="162" y="414"/>
                      </a:lnTo>
                      <a:lnTo>
                        <a:pt x="114" y="366"/>
                      </a:lnTo>
                      <a:lnTo>
                        <a:pt x="132" y="306"/>
                      </a:lnTo>
                      <a:lnTo>
                        <a:pt x="54" y="276"/>
                      </a:lnTo>
                      <a:lnTo>
                        <a:pt x="18" y="216"/>
                      </a:lnTo>
                      <a:lnTo>
                        <a:pt x="0" y="156"/>
                      </a:lnTo>
                      <a:lnTo>
                        <a:pt x="12" y="96"/>
                      </a:lnTo>
                      <a:lnTo>
                        <a:pt x="78" y="102"/>
                      </a:lnTo>
                      <a:lnTo>
                        <a:pt x="102" y="72"/>
                      </a:lnTo>
                      <a:lnTo>
                        <a:pt x="114" y="24"/>
                      </a:lnTo>
                      <a:lnTo>
                        <a:pt x="120" y="24"/>
                      </a:lnTo>
                      <a:lnTo>
                        <a:pt x="126" y="24"/>
                      </a:lnTo>
                      <a:lnTo>
                        <a:pt x="138" y="18"/>
                      </a:lnTo>
                      <a:lnTo>
                        <a:pt x="150" y="18"/>
                      </a:lnTo>
                      <a:lnTo>
                        <a:pt x="162" y="12"/>
                      </a:lnTo>
                      <a:lnTo>
                        <a:pt x="180" y="12"/>
                      </a:lnTo>
                      <a:lnTo>
                        <a:pt x="198" y="18"/>
                      </a:lnTo>
                      <a:lnTo>
                        <a:pt x="222" y="24"/>
                      </a:lnTo>
                      <a:lnTo>
                        <a:pt x="246" y="30"/>
                      </a:lnTo>
                      <a:lnTo>
                        <a:pt x="270" y="36"/>
                      </a:lnTo>
                      <a:lnTo>
                        <a:pt x="288" y="36"/>
                      </a:lnTo>
                      <a:lnTo>
                        <a:pt x="306" y="24"/>
                      </a:lnTo>
                      <a:lnTo>
                        <a:pt x="318" y="18"/>
                      </a:lnTo>
                      <a:lnTo>
                        <a:pt x="324" y="18"/>
                      </a:lnTo>
                      <a:lnTo>
                        <a:pt x="336" y="12"/>
                      </a:lnTo>
                      <a:lnTo>
                        <a:pt x="354" y="6"/>
                      </a:lnTo>
                      <a:lnTo>
                        <a:pt x="372" y="0"/>
                      </a:lnTo>
                      <a:lnTo>
                        <a:pt x="396"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08" name="Freeform 249"/>
                <p:cNvSpPr>
                  <a:spLocks/>
                </p:cNvSpPr>
                <p:nvPr/>
              </p:nvSpPr>
              <p:spPr bwMode="auto">
                <a:xfrm>
                  <a:off x="-8011" y="2952"/>
                  <a:ext cx="4344" cy="4536"/>
                </a:xfrm>
                <a:custGeom>
                  <a:avLst/>
                  <a:gdLst>
                    <a:gd name="T0" fmla="*/ 1578 w 4344"/>
                    <a:gd name="T1" fmla="*/ 414 h 4536"/>
                    <a:gd name="T2" fmla="*/ 1992 w 4344"/>
                    <a:gd name="T3" fmla="*/ 336 h 4536"/>
                    <a:gd name="T4" fmla="*/ 2376 w 4344"/>
                    <a:gd name="T5" fmla="*/ 198 h 4536"/>
                    <a:gd name="T6" fmla="*/ 2520 w 4344"/>
                    <a:gd name="T7" fmla="*/ 156 h 4536"/>
                    <a:gd name="T8" fmla="*/ 2550 w 4344"/>
                    <a:gd name="T9" fmla="*/ 288 h 4536"/>
                    <a:gd name="T10" fmla="*/ 2646 w 4344"/>
                    <a:gd name="T11" fmla="*/ 402 h 4536"/>
                    <a:gd name="T12" fmla="*/ 2622 w 4344"/>
                    <a:gd name="T13" fmla="*/ 486 h 4536"/>
                    <a:gd name="T14" fmla="*/ 2550 w 4344"/>
                    <a:gd name="T15" fmla="*/ 570 h 4536"/>
                    <a:gd name="T16" fmla="*/ 2460 w 4344"/>
                    <a:gd name="T17" fmla="*/ 678 h 4536"/>
                    <a:gd name="T18" fmla="*/ 2310 w 4344"/>
                    <a:gd name="T19" fmla="*/ 798 h 4536"/>
                    <a:gd name="T20" fmla="*/ 2268 w 4344"/>
                    <a:gd name="T21" fmla="*/ 852 h 4536"/>
                    <a:gd name="T22" fmla="*/ 2430 w 4344"/>
                    <a:gd name="T23" fmla="*/ 798 h 4536"/>
                    <a:gd name="T24" fmla="*/ 2694 w 4344"/>
                    <a:gd name="T25" fmla="*/ 858 h 4536"/>
                    <a:gd name="T26" fmla="*/ 2772 w 4344"/>
                    <a:gd name="T27" fmla="*/ 846 h 4536"/>
                    <a:gd name="T28" fmla="*/ 2946 w 4344"/>
                    <a:gd name="T29" fmla="*/ 726 h 4536"/>
                    <a:gd name="T30" fmla="*/ 3198 w 4344"/>
                    <a:gd name="T31" fmla="*/ 810 h 4536"/>
                    <a:gd name="T32" fmla="*/ 3264 w 4344"/>
                    <a:gd name="T33" fmla="*/ 936 h 4536"/>
                    <a:gd name="T34" fmla="*/ 3366 w 4344"/>
                    <a:gd name="T35" fmla="*/ 930 h 4536"/>
                    <a:gd name="T36" fmla="*/ 3648 w 4344"/>
                    <a:gd name="T37" fmla="*/ 942 h 4536"/>
                    <a:gd name="T38" fmla="*/ 4098 w 4344"/>
                    <a:gd name="T39" fmla="*/ 1188 h 4536"/>
                    <a:gd name="T40" fmla="*/ 4344 w 4344"/>
                    <a:gd name="T41" fmla="*/ 1482 h 4536"/>
                    <a:gd name="T42" fmla="*/ 4062 w 4344"/>
                    <a:gd name="T43" fmla="*/ 1938 h 4536"/>
                    <a:gd name="T44" fmla="*/ 3918 w 4344"/>
                    <a:gd name="T45" fmla="*/ 2088 h 4536"/>
                    <a:gd name="T46" fmla="*/ 3870 w 4344"/>
                    <a:gd name="T47" fmla="*/ 2118 h 4536"/>
                    <a:gd name="T48" fmla="*/ 3900 w 4344"/>
                    <a:gd name="T49" fmla="*/ 2394 h 4536"/>
                    <a:gd name="T50" fmla="*/ 3852 w 4344"/>
                    <a:gd name="T51" fmla="*/ 2880 h 4536"/>
                    <a:gd name="T52" fmla="*/ 3696 w 4344"/>
                    <a:gd name="T53" fmla="*/ 3198 h 4536"/>
                    <a:gd name="T54" fmla="*/ 3678 w 4344"/>
                    <a:gd name="T55" fmla="*/ 3270 h 4536"/>
                    <a:gd name="T56" fmla="*/ 3636 w 4344"/>
                    <a:gd name="T57" fmla="*/ 3330 h 4536"/>
                    <a:gd name="T58" fmla="*/ 3390 w 4344"/>
                    <a:gd name="T59" fmla="*/ 3336 h 4536"/>
                    <a:gd name="T60" fmla="*/ 3336 w 4344"/>
                    <a:gd name="T61" fmla="*/ 3408 h 4536"/>
                    <a:gd name="T62" fmla="*/ 3084 w 4344"/>
                    <a:gd name="T63" fmla="*/ 3558 h 4536"/>
                    <a:gd name="T64" fmla="*/ 2994 w 4344"/>
                    <a:gd name="T65" fmla="*/ 3828 h 4536"/>
                    <a:gd name="T66" fmla="*/ 2922 w 4344"/>
                    <a:gd name="T67" fmla="*/ 4128 h 4536"/>
                    <a:gd name="T68" fmla="*/ 2808 w 4344"/>
                    <a:gd name="T69" fmla="*/ 4314 h 4536"/>
                    <a:gd name="T70" fmla="*/ 2802 w 4344"/>
                    <a:gd name="T71" fmla="*/ 4254 h 4536"/>
                    <a:gd name="T72" fmla="*/ 2742 w 4344"/>
                    <a:gd name="T73" fmla="*/ 4344 h 4536"/>
                    <a:gd name="T74" fmla="*/ 2652 w 4344"/>
                    <a:gd name="T75" fmla="*/ 4536 h 4536"/>
                    <a:gd name="T76" fmla="*/ 2118 w 4344"/>
                    <a:gd name="T77" fmla="*/ 4242 h 4536"/>
                    <a:gd name="T78" fmla="*/ 2238 w 4344"/>
                    <a:gd name="T79" fmla="*/ 4014 h 4536"/>
                    <a:gd name="T80" fmla="*/ 2352 w 4344"/>
                    <a:gd name="T81" fmla="*/ 3906 h 4536"/>
                    <a:gd name="T82" fmla="*/ 2352 w 4344"/>
                    <a:gd name="T83" fmla="*/ 3618 h 4536"/>
                    <a:gd name="T84" fmla="*/ 2298 w 4344"/>
                    <a:gd name="T85" fmla="*/ 3474 h 4536"/>
                    <a:gd name="T86" fmla="*/ 1914 w 4344"/>
                    <a:gd name="T87" fmla="*/ 3240 h 4536"/>
                    <a:gd name="T88" fmla="*/ 1866 w 4344"/>
                    <a:gd name="T89" fmla="*/ 3024 h 4536"/>
                    <a:gd name="T90" fmla="*/ 1896 w 4344"/>
                    <a:gd name="T91" fmla="*/ 2802 h 4536"/>
                    <a:gd name="T92" fmla="*/ 1812 w 4344"/>
                    <a:gd name="T93" fmla="*/ 2592 h 4536"/>
                    <a:gd name="T94" fmla="*/ 1530 w 4344"/>
                    <a:gd name="T95" fmla="*/ 2268 h 4536"/>
                    <a:gd name="T96" fmla="*/ 1032 w 4344"/>
                    <a:gd name="T97" fmla="*/ 2100 h 4536"/>
                    <a:gd name="T98" fmla="*/ 966 w 4344"/>
                    <a:gd name="T99" fmla="*/ 1878 h 4536"/>
                    <a:gd name="T100" fmla="*/ 768 w 4344"/>
                    <a:gd name="T101" fmla="*/ 1866 h 4536"/>
                    <a:gd name="T102" fmla="*/ 384 w 4344"/>
                    <a:gd name="T103" fmla="*/ 1836 h 4536"/>
                    <a:gd name="T104" fmla="*/ 30 w 4344"/>
                    <a:gd name="T105" fmla="*/ 1620 h 4536"/>
                    <a:gd name="T106" fmla="*/ 150 w 4344"/>
                    <a:gd name="T107" fmla="*/ 1200 h 4536"/>
                    <a:gd name="T108" fmla="*/ 444 w 4344"/>
                    <a:gd name="T109" fmla="*/ 900 h 4536"/>
                    <a:gd name="T110" fmla="*/ 420 w 4344"/>
                    <a:gd name="T111" fmla="*/ 420 h 4536"/>
                    <a:gd name="T112" fmla="*/ 834 w 4344"/>
                    <a:gd name="T113" fmla="*/ 552 h 4536"/>
                    <a:gd name="T114" fmla="*/ 1092 w 4344"/>
                    <a:gd name="T115" fmla="*/ 330 h 4536"/>
                    <a:gd name="T116" fmla="*/ 1140 w 4344"/>
                    <a:gd name="T117" fmla="*/ 150 h 4536"/>
                    <a:gd name="T118" fmla="*/ 1500 w 4344"/>
                    <a:gd name="T119" fmla="*/ 0 h 4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344" h="4536">
                      <a:moveTo>
                        <a:pt x="1500" y="0"/>
                      </a:moveTo>
                      <a:lnTo>
                        <a:pt x="1536" y="30"/>
                      </a:lnTo>
                      <a:lnTo>
                        <a:pt x="1536" y="90"/>
                      </a:lnTo>
                      <a:lnTo>
                        <a:pt x="1560" y="126"/>
                      </a:lnTo>
                      <a:lnTo>
                        <a:pt x="1536" y="198"/>
                      </a:lnTo>
                      <a:lnTo>
                        <a:pt x="1530" y="270"/>
                      </a:lnTo>
                      <a:lnTo>
                        <a:pt x="1536" y="342"/>
                      </a:lnTo>
                      <a:lnTo>
                        <a:pt x="1578" y="414"/>
                      </a:lnTo>
                      <a:lnTo>
                        <a:pt x="1620" y="450"/>
                      </a:lnTo>
                      <a:lnTo>
                        <a:pt x="1680" y="474"/>
                      </a:lnTo>
                      <a:lnTo>
                        <a:pt x="1734" y="474"/>
                      </a:lnTo>
                      <a:lnTo>
                        <a:pt x="1764" y="432"/>
                      </a:lnTo>
                      <a:lnTo>
                        <a:pt x="1830" y="432"/>
                      </a:lnTo>
                      <a:lnTo>
                        <a:pt x="1890" y="396"/>
                      </a:lnTo>
                      <a:lnTo>
                        <a:pt x="1956" y="384"/>
                      </a:lnTo>
                      <a:lnTo>
                        <a:pt x="1992" y="336"/>
                      </a:lnTo>
                      <a:lnTo>
                        <a:pt x="2058" y="330"/>
                      </a:lnTo>
                      <a:lnTo>
                        <a:pt x="2118" y="312"/>
                      </a:lnTo>
                      <a:lnTo>
                        <a:pt x="2196" y="360"/>
                      </a:lnTo>
                      <a:lnTo>
                        <a:pt x="2274" y="360"/>
                      </a:lnTo>
                      <a:lnTo>
                        <a:pt x="2334" y="348"/>
                      </a:lnTo>
                      <a:lnTo>
                        <a:pt x="2370" y="300"/>
                      </a:lnTo>
                      <a:lnTo>
                        <a:pt x="2394" y="246"/>
                      </a:lnTo>
                      <a:lnTo>
                        <a:pt x="2376" y="198"/>
                      </a:lnTo>
                      <a:lnTo>
                        <a:pt x="2406" y="150"/>
                      </a:lnTo>
                      <a:lnTo>
                        <a:pt x="2460" y="78"/>
                      </a:lnTo>
                      <a:lnTo>
                        <a:pt x="2466" y="84"/>
                      </a:lnTo>
                      <a:lnTo>
                        <a:pt x="2478" y="96"/>
                      </a:lnTo>
                      <a:lnTo>
                        <a:pt x="2490" y="108"/>
                      </a:lnTo>
                      <a:lnTo>
                        <a:pt x="2496" y="120"/>
                      </a:lnTo>
                      <a:lnTo>
                        <a:pt x="2508" y="138"/>
                      </a:lnTo>
                      <a:lnTo>
                        <a:pt x="2520" y="156"/>
                      </a:lnTo>
                      <a:lnTo>
                        <a:pt x="2526" y="174"/>
                      </a:lnTo>
                      <a:lnTo>
                        <a:pt x="2526" y="198"/>
                      </a:lnTo>
                      <a:lnTo>
                        <a:pt x="2532" y="210"/>
                      </a:lnTo>
                      <a:lnTo>
                        <a:pt x="2538" y="222"/>
                      </a:lnTo>
                      <a:lnTo>
                        <a:pt x="2544" y="234"/>
                      </a:lnTo>
                      <a:lnTo>
                        <a:pt x="2550" y="252"/>
                      </a:lnTo>
                      <a:lnTo>
                        <a:pt x="2550" y="270"/>
                      </a:lnTo>
                      <a:lnTo>
                        <a:pt x="2550" y="288"/>
                      </a:lnTo>
                      <a:lnTo>
                        <a:pt x="2556" y="300"/>
                      </a:lnTo>
                      <a:lnTo>
                        <a:pt x="2562" y="312"/>
                      </a:lnTo>
                      <a:lnTo>
                        <a:pt x="2568" y="318"/>
                      </a:lnTo>
                      <a:lnTo>
                        <a:pt x="2586" y="330"/>
                      </a:lnTo>
                      <a:lnTo>
                        <a:pt x="2598" y="348"/>
                      </a:lnTo>
                      <a:lnTo>
                        <a:pt x="2622" y="372"/>
                      </a:lnTo>
                      <a:lnTo>
                        <a:pt x="2634" y="390"/>
                      </a:lnTo>
                      <a:lnTo>
                        <a:pt x="2646" y="402"/>
                      </a:lnTo>
                      <a:lnTo>
                        <a:pt x="2646" y="414"/>
                      </a:lnTo>
                      <a:lnTo>
                        <a:pt x="2652" y="420"/>
                      </a:lnTo>
                      <a:lnTo>
                        <a:pt x="2652" y="438"/>
                      </a:lnTo>
                      <a:lnTo>
                        <a:pt x="2652" y="456"/>
                      </a:lnTo>
                      <a:lnTo>
                        <a:pt x="2652" y="468"/>
                      </a:lnTo>
                      <a:lnTo>
                        <a:pt x="2646" y="480"/>
                      </a:lnTo>
                      <a:lnTo>
                        <a:pt x="2634" y="486"/>
                      </a:lnTo>
                      <a:lnTo>
                        <a:pt x="2622" y="486"/>
                      </a:lnTo>
                      <a:lnTo>
                        <a:pt x="2610" y="486"/>
                      </a:lnTo>
                      <a:lnTo>
                        <a:pt x="2598" y="498"/>
                      </a:lnTo>
                      <a:lnTo>
                        <a:pt x="2586" y="510"/>
                      </a:lnTo>
                      <a:lnTo>
                        <a:pt x="2580" y="528"/>
                      </a:lnTo>
                      <a:lnTo>
                        <a:pt x="2574" y="540"/>
                      </a:lnTo>
                      <a:lnTo>
                        <a:pt x="2574" y="552"/>
                      </a:lnTo>
                      <a:lnTo>
                        <a:pt x="2562" y="564"/>
                      </a:lnTo>
                      <a:lnTo>
                        <a:pt x="2550" y="570"/>
                      </a:lnTo>
                      <a:lnTo>
                        <a:pt x="2538" y="576"/>
                      </a:lnTo>
                      <a:lnTo>
                        <a:pt x="2532" y="582"/>
                      </a:lnTo>
                      <a:lnTo>
                        <a:pt x="2520" y="594"/>
                      </a:lnTo>
                      <a:lnTo>
                        <a:pt x="2508" y="612"/>
                      </a:lnTo>
                      <a:lnTo>
                        <a:pt x="2490" y="630"/>
                      </a:lnTo>
                      <a:lnTo>
                        <a:pt x="2478" y="648"/>
                      </a:lnTo>
                      <a:lnTo>
                        <a:pt x="2472" y="666"/>
                      </a:lnTo>
                      <a:lnTo>
                        <a:pt x="2460" y="678"/>
                      </a:lnTo>
                      <a:lnTo>
                        <a:pt x="2442" y="696"/>
                      </a:lnTo>
                      <a:lnTo>
                        <a:pt x="2430" y="714"/>
                      </a:lnTo>
                      <a:lnTo>
                        <a:pt x="2412" y="732"/>
                      </a:lnTo>
                      <a:lnTo>
                        <a:pt x="2382" y="750"/>
                      </a:lnTo>
                      <a:lnTo>
                        <a:pt x="2358" y="768"/>
                      </a:lnTo>
                      <a:lnTo>
                        <a:pt x="2328" y="786"/>
                      </a:lnTo>
                      <a:lnTo>
                        <a:pt x="2322" y="792"/>
                      </a:lnTo>
                      <a:lnTo>
                        <a:pt x="2310" y="798"/>
                      </a:lnTo>
                      <a:lnTo>
                        <a:pt x="2298" y="810"/>
                      </a:lnTo>
                      <a:lnTo>
                        <a:pt x="2286" y="822"/>
                      </a:lnTo>
                      <a:lnTo>
                        <a:pt x="2280" y="828"/>
                      </a:lnTo>
                      <a:lnTo>
                        <a:pt x="2268" y="840"/>
                      </a:lnTo>
                      <a:lnTo>
                        <a:pt x="2262" y="846"/>
                      </a:lnTo>
                      <a:lnTo>
                        <a:pt x="2262" y="852"/>
                      </a:lnTo>
                      <a:lnTo>
                        <a:pt x="2262" y="852"/>
                      </a:lnTo>
                      <a:lnTo>
                        <a:pt x="2268" y="852"/>
                      </a:lnTo>
                      <a:lnTo>
                        <a:pt x="2304" y="846"/>
                      </a:lnTo>
                      <a:lnTo>
                        <a:pt x="2334" y="852"/>
                      </a:lnTo>
                      <a:lnTo>
                        <a:pt x="2370" y="840"/>
                      </a:lnTo>
                      <a:lnTo>
                        <a:pt x="2388" y="828"/>
                      </a:lnTo>
                      <a:lnTo>
                        <a:pt x="2394" y="822"/>
                      </a:lnTo>
                      <a:lnTo>
                        <a:pt x="2406" y="810"/>
                      </a:lnTo>
                      <a:lnTo>
                        <a:pt x="2418" y="804"/>
                      </a:lnTo>
                      <a:lnTo>
                        <a:pt x="2430" y="798"/>
                      </a:lnTo>
                      <a:lnTo>
                        <a:pt x="2478" y="810"/>
                      </a:lnTo>
                      <a:lnTo>
                        <a:pt x="2526" y="834"/>
                      </a:lnTo>
                      <a:lnTo>
                        <a:pt x="2580" y="864"/>
                      </a:lnTo>
                      <a:lnTo>
                        <a:pt x="2646" y="870"/>
                      </a:lnTo>
                      <a:lnTo>
                        <a:pt x="2670" y="864"/>
                      </a:lnTo>
                      <a:lnTo>
                        <a:pt x="2682" y="864"/>
                      </a:lnTo>
                      <a:lnTo>
                        <a:pt x="2688" y="858"/>
                      </a:lnTo>
                      <a:lnTo>
                        <a:pt x="2694" y="858"/>
                      </a:lnTo>
                      <a:lnTo>
                        <a:pt x="2694" y="864"/>
                      </a:lnTo>
                      <a:lnTo>
                        <a:pt x="2694" y="876"/>
                      </a:lnTo>
                      <a:lnTo>
                        <a:pt x="2700" y="894"/>
                      </a:lnTo>
                      <a:lnTo>
                        <a:pt x="2706" y="906"/>
                      </a:lnTo>
                      <a:lnTo>
                        <a:pt x="2718" y="906"/>
                      </a:lnTo>
                      <a:lnTo>
                        <a:pt x="2724" y="906"/>
                      </a:lnTo>
                      <a:lnTo>
                        <a:pt x="2736" y="888"/>
                      </a:lnTo>
                      <a:lnTo>
                        <a:pt x="2772" y="846"/>
                      </a:lnTo>
                      <a:lnTo>
                        <a:pt x="2820" y="792"/>
                      </a:lnTo>
                      <a:lnTo>
                        <a:pt x="2832" y="774"/>
                      </a:lnTo>
                      <a:lnTo>
                        <a:pt x="2844" y="756"/>
                      </a:lnTo>
                      <a:lnTo>
                        <a:pt x="2850" y="738"/>
                      </a:lnTo>
                      <a:lnTo>
                        <a:pt x="2862" y="726"/>
                      </a:lnTo>
                      <a:lnTo>
                        <a:pt x="2880" y="714"/>
                      </a:lnTo>
                      <a:lnTo>
                        <a:pt x="2916" y="714"/>
                      </a:lnTo>
                      <a:lnTo>
                        <a:pt x="2946" y="726"/>
                      </a:lnTo>
                      <a:lnTo>
                        <a:pt x="2982" y="732"/>
                      </a:lnTo>
                      <a:lnTo>
                        <a:pt x="3006" y="738"/>
                      </a:lnTo>
                      <a:lnTo>
                        <a:pt x="3024" y="744"/>
                      </a:lnTo>
                      <a:lnTo>
                        <a:pt x="3036" y="756"/>
                      </a:lnTo>
                      <a:lnTo>
                        <a:pt x="3060" y="762"/>
                      </a:lnTo>
                      <a:lnTo>
                        <a:pt x="3078" y="768"/>
                      </a:lnTo>
                      <a:lnTo>
                        <a:pt x="3132" y="780"/>
                      </a:lnTo>
                      <a:lnTo>
                        <a:pt x="3198" y="810"/>
                      </a:lnTo>
                      <a:lnTo>
                        <a:pt x="3240" y="846"/>
                      </a:lnTo>
                      <a:lnTo>
                        <a:pt x="3258" y="882"/>
                      </a:lnTo>
                      <a:lnTo>
                        <a:pt x="3252" y="918"/>
                      </a:lnTo>
                      <a:lnTo>
                        <a:pt x="3252" y="930"/>
                      </a:lnTo>
                      <a:lnTo>
                        <a:pt x="3252" y="936"/>
                      </a:lnTo>
                      <a:lnTo>
                        <a:pt x="3252" y="936"/>
                      </a:lnTo>
                      <a:lnTo>
                        <a:pt x="3258" y="936"/>
                      </a:lnTo>
                      <a:lnTo>
                        <a:pt x="3264" y="936"/>
                      </a:lnTo>
                      <a:lnTo>
                        <a:pt x="3276" y="930"/>
                      </a:lnTo>
                      <a:lnTo>
                        <a:pt x="3282" y="930"/>
                      </a:lnTo>
                      <a:lnTo>
                        <a:pt x="3294" y="930"/>
                      </a:lnTo>
                      <a:lnTo>
                        <a:pt x="3300" y="936"/>
                      </a:lnTo>
                      <a:lnTo>
                        <a:pt x="3312" y="942"/>
                      </a:lnTo>
                      <a:lnTo>
                        <a:pt x="3318" y="942"/>
                      </a:lnTo>
                      <a:lnTo>
                        <a:pt x="3336" y="936"/>
                      </a:lnTo>
                      <a:lnTo>
                        <a:pt x="3366" y="930"/>
                      </a:lnTo>
                      <a:lnTo>
                        <a:pt x="3414" y="924"/>
                      </a:lnTo>
                      <a:lnTo>
                        <a:pt x="3462" y="930"/>
                      </a:lnTo>
                      <a:lnTo>
                        <a:pt x="3492" y="948"/>
                      </a:lnTo>
                      <a:lnTo>
                        <a:pt x="3510" y="966"/>
                      </a:lnTo>
                      <a:lnTo>
                        <a:pt x="3534" y="972"/>
                      </a:lnTo>
                      <a:lnTo>
                        <a:pt x="3558" y="954"/>
                      </a:lnTo>
                      <a:lnTo>
                        <a:pt x="3600" y="942"/>
                      </a:lnTo>
                      <a:lnTo>
                        <a:pt x="3648" y="942"/>
                      </a:lnTo>
                      <a:lnTo>
                        <a:pt x="3702" y="948"/>
                      </a:lnTo>
                      <a:lnTo>
                        <a:pt x="3750" y="966"/>
                      </a:lnTo>
                      <a:lnTo>
                        <a:pt x="3804" y="978"/>
                      </a:lnTo>
                      <a:lnTo>
                        <a:pt x="3864" y="1008"/>
                      </a:lnTo>
                      <a:lnTo>
                        <a:pt x="3930" y="1056"/>
                      </a:lnTo>
                      <a:lnTo>
                        <a:pt x="3996" y="1104"/>
                      </a:lnTo>
                      <a:lnTo>
                        <a:pt x="4044" y="1152"/>
                      </a:lnTo>
                      <a:lnTo>
                        <a:pt x="4098" y="1188"/>
                      </a:lnTo>
                      <a:lnTo>
                        <a:pt x="4152" y="1200"/>
                      </a:lnTo>
                      <a:lnTo>
                        <a:pt x="4212" y="1188"/>
                      </a:lnTo>
                      <a:lnTo>
                        <a:pt x="4260" y="1188"/>
                      </a:lnTo>
                      <a:lnTo>
                        <a:pt x="4296" y="1212"/>
                      </a:lnTo>
                      <a:lnTo>
                        <a:pt x="4320" y="1248"/>
                      </a:lnTo>
                      <a:lnTo>
                        <a:pt x="4338" y="1308"/>
                      </a:lnTo>
                      <a:lnTo>
                        <a:pt x="4344" y="1392"/>
                      </a:lnTo>
                      <a:lnTo>
                        <a:pt x="4344" y="1482"/>
                      </a:lnTo>
                      <a:lnTo>
                        <a:pt x="4332" y="1572"/>
                      </a:lnTo>
                      <a:lnTo>
                        <a:pt x="4314" y="1656"/>
                      </a:lnTo>
                      <a:lnTo>
                        <a:pt x="4284" y="1716"/>
                      </a:lnTo>
                      <a:lnTo>
                        <a:pt x="4254" y="1758"/>
                      </a:lnTo>
                      <a:lnTo>
                        <a:pt x="4206" y="1806"/>
                      </a:lnTo>
                      <a:lnTo>
                        <a:pt x="4152" y="1854"/>
                      </a:lnTo>
                      <a:lnTo>
                        <a:pt x="4104" y="1890"/>
                      </a:lnTo>
                      <a:lnTo>
                        <a:pt x="4062" y="1938"/>
                      </a:lnTo>
                      <a:lnTo>
                        <a:pt x="4032" y="1980"/>
                      </a:lnTo>
                      <a:lnTo>
                        <a:pt x="4008" y="2028"/>
                      </a:lnTo>
                      <a:lnTo>
                        <a:pt x="3984" y="2052"/>
                      </a:lnTo>
                      <a:lnTo>
                        <a:pt x="3972" y="2070"/>
                      </a:lnTo>
                      <a:lnTo>
                        <a:pt x="3960" y="2076"/>
                      </a:lnTo>
                      <a:lnTo>
                        <a:pt x="3948" y="2082"/>
                      </a:lnTo>
                      <a:lnTo>
                        <a:pt x="3936" y="2088"/>
                      </a:lnTo>
                      <a:lnTo>
                        <a:pt x="3918" y="2088"/>
                      </a:lnTo>
                      <a:lnTo>
                        <a:pt x="3894" y="2088"/>
                      </a:lnTo>
                      <a:lnTo>
                        <a:pt x="3876" y="2088"/>
                      </a:lnTo>
                      <a:lnTo>
                        <a:pt x="3864" y="2088"/>
                      </a:lnTo>
                      <a:lnTo>
                        <a:pt x="3858" y="2088"/>
                      </a:lnTo>
                      <a:lnTo>
                        <a:pt x="3858" y="2094"/>
                      </a:lnTo>
                      <a:lnTo>
                        <a:pt x="3858" y="2100"/>
                      </a:lnTo>
                      <a:lnTo>
                        <a:pt x="3864" y="2106"/>
                      </a:lnTo>
                      <a:lnTo>
                        <a:pt x="3870" y="2118"/>
                      </a:lnTo>
                      <a:lnTo>
                        <a:pt x="3882" y="2130"/>
                      </a:lnTo>
                      <a:lnTo>
                        <a:pt x="3888" y="2148"/>
                      </a:lnTo>
                      <a:lnTo>
                        <a:pt x="3894" y="2160"/>
                      </a:lnTo>
                      <a:lnTo>
                        <a:pt x="3900" y="2172"/>
                      </a:lnTo>
                      <a:lnTo>
                        <a:pt x="3900" y="2202"/>
                      </a:lnTo>
                      <a:lnTo>
                        <a:pt x="3900" y="2238"/>
                      </a:lnTo>
                      <a:lnTo>
                        <a:pt x="3900" y="2292"/>
                      </a:lnTo>
                      <a:lnTo>
                        <a:pt x="3900" y="2394"/>
                      </a:lnTo>
                      <a:lnTo>
                        <a:pt x="3906" y="2484"/>
                      </a:lnTo>
                      <a:lnTo>
                        <a:pt x="3906" y="2538"/>
                      </a:lnTo>
                      <a:lnTo>
                        <a:pt x="3900" y="2610"/>
                      </a:lnTo>
                      <a:lnTo>
                        <a:pt x="3888" y="2688"/>
                      </a:lnTo>
                      <a:lnTo>
                        <a:pt x="3870" y="2760"/>
                      </a:lnTo>
                      <a:lnTo>
                        <a:pt x="3858" y="2808"/>
                      </a:lnTo>
                      <a:lnTo>
                        <a:pt x="3852" y="2844"/>
                      </a:lnTo>
                      <a:lnTo>
                        <a:pt x="3852" y="2880"/>
                      </a:lnTo>
                      <a:lnTo>
                        <a:pt x="3840" y="2922"/>
                      </a:lnTo>
                      <a:lnTo>
                        <a:pt x="3810" y="2970"/>
                      </a:lnTo>
                      <a:lnTo>
                        <a:pt x="3768" y="3036"/>
                      </a:lnTo>
                      <a:lnTo>
                        <a:pt x="3744" y="3096"/>
                      </a:lnTo>
                      <a:lnTo>
                        <a:pt x="3726" y="3138"/>
                      </a:lnTo>
                      <a:lnTo>
                        <a:pt x="3708" y="3168"/>
                      </a:lnTo>
                      <a:lnTo>
                        <a:pt x="3696" y="3186"/>
                      </a:lnTo>
                      <a:lnTo>
                        <a:pt x="3696" y="3198"/>
                      </a:lnTo>
                      <a:lnTo>
                        <a:pt x="3696" y="3210"/>
                      </a:lnTo>
                      <a:lnTo>
                        <a:pt x="3702" y="3222"/>
                      </a:lnTo>
                      <a:lnTo>
                        <a:pt x="3708" y="3234"/>
                      </a:lnTo>
                      <a:lnTo>
                        <a:pt x="3708" y="3246"/>
                      </a:lnTo>
                      <a:lnTo>
                        <a:pt x="3714" y="3252"/>
                      </a:lnTo>
                      <a:lnTo>
                        <a:pt x="3708" y="3258"/>
                      </a:lnTo>
                      <a:lnTo>
                        <a:pt x="3690" y="3264"/>
                      </a:lnTo>
                      <a:lnTo>
                        <a:pt x="3678" y="3270"/>
                      </a:lnTo>
                      <a:lnTo>
                        <a:pt x="3672" y="3276"/>
                      </a:lnTo>
                      <a:lnTo>
                        <a:pt x="3666" y="3282"/>
                      </a:lnTo>
                      <a:lnTo>
                        <a:pt x="3660" y="3288"/>
                      </a:lnTo>
                      <a:lnTo>
                        <a:pt x="3660" y="3300"/>
                      </a:lnTo>
                      <a:lnTo>
                        <a:pt x="3660" y="3312"/>
                      </a:lnTo>
                      <a:lnTo>
                        <a:pt x="3660" y="3324"/>
                      </a:lnTo>
                      <a:lnTo>
                        <a:pt x="3648" y="3324"/>
                      </a:lnTo>
                      <a:lnTo>
                        <a:pt x="3636" y="3330"/>
                      </a:lnTo>
                      <a:lnTo>
                        <a:pt x="3618" y="3330"/>
                      </a:lnTo>
                      <a:lnTo>
                        <a:pt x="3594" y="3324"/>
                      </a:lnTo>
                      <a:lnTo>
                        <a:pt x="3558" y="3324"/>
                      </a:lnTo>
                      <a:lnTo>
                        <a:pt x="3522" y="3336"/>
                      </a:lnTo>
                      <a:lnTo>
                        <a:pt x="3480" y="3342"/>
                      </a:lnTo>
                      <a:lnTo>
                        <a:pt x="3432" y="3342"/>
                      </a:lnTo>
                      <a:lnTo>
                        <a:pt x="3408" y="3336"/>
                      </a:lnTo>
                      <a:lnTo>
                        <a:pt x="3390" y="3336"/>
                      </a:lnTo>
                      <a:lnTo>
                        <a:pt x="3378" y="3342"/>
                      </a:lnTo>
                      <a:lnTo>
                        <a:pt x="3366" y="3342"/>
                      </a:lnTo>
                      <a:lnTo>
                        <a:pt x="3360" y="3354"/>
                      </a:lnTo>
                      <a:lnTo>
                        <a:pt x="3360" y="3360"/>
                      </a:lnTo>
                      <a:lnTo>
                        <a:pt x="3354" y="3372"/>
                      </a:lnTo>
                      <a:lnTo>
                        <a:pt x="3348" y="3378"/>
                      </a:lnTo>
                      <a:lnTo>
                        <a:pt x="3348" y="3390"/>
                      </a:lnTo>
                      <a:lnTo>
                        <a:pt x="3336" y="3408"/>
                      </a:lnTo>
                      <a:lnTo>
                        <a:pt x="3324" y="3426"/>
                      </a:lnTo>
                      <a:lnTo>
                        <a:pt x="3312" y="3432"/>
                      </a:lnTo>
                      <a:lnTo>
                        <a:pt x="3288" y="3438"/>
                      </a:lnTo>
                      <a:lnTo>
                        <a:pt x="3264" y="3444"/>
                      </a:lnTo>
                      <a:lnTo>
                        <a:pt x="3204" y="3450"/>
                      </a:lnTo>
                      <a:lnTo>
                        <a:pt x="3150" y="3486"/>
                      </a:lnTo>
                      <a:lnTo>
                        <a:pt x="3120" y="3516"/>
                      </a:lnTo>
                      <a:lnTo>
                        <a:pt x="3084" y="3558"/>
                      </a:lnTo>
                      <a:lnTo>
                        <a:pt x="3042" y="3600"/>
                      </a:lnTo>
                      <a:lnTo>
                        <a:pt x="3000" y="3630"/>
                      </a:lnTo>
                      <a:lnTo>
                        <a:pt x="2976" y="3654"/>
                      </a:lnTo>
                      <a:lnTo>
                        <a:pt x="2958" y="3672"/>
                      </a:lnTo>
                      <a:lnTo>
                        <a:pt x="2952" y="3702"/>
                      </a:lnTo>
                      <a:lnTo>
                        <a:pt x="2958" y="3738"/>
                      </a:lnTo>
                      <a:lnTo>
                        <a:pt x="2976" y="3786"/>
                      </a:lnTo>
                      <a:lnTo>
                        <a:pt x="2994" y="3828"/>
                      </a:lnTo>
                      <a:lnTo>
                        <a:pt x="3000" y="3864"/>
                      </a:lnTo>
                      <a:lnTo>
                        <a:pt x="2982" y="3894"/>
                      </a:lnTo>
                      <a:lnTo>
                        <a:pt x="2964" y="3924"/>
                      </a:lnTo>
                      <a:lnTo>
                        <a:pt x="2964" y="3954"/>
                      </a:lnTo>
                      <a:lnTo>
                        <a:pt x="2970" y="3984"/>
                      </a:lnTo>
                      <a:lnTo>
                        <a:pt x="2970" y="4014"/>
                      </a:lnTo>
                      <a:lnTo>
                        <a:pt x="2946" y="4068"/>
                      </a:lnTo>
                      <a:lnTo>
                        <a:pt x="2922" y="4128"/>
                      </a:lnTo>
                      <a:lnTo>
                        <a:pt x="2886" y="4212"/>
                      </a:lnTo>
                      <a:lnTo>
                        <a:pt x="2832" y="4308"/>
                      </a:lnTo>
                      <a:lnTo>
                        <a:pt x="2820" y="4326"/>
                      </a:lnTo>
                      <a:lnTo>
                        <a:pt x="2814" y="4332"/>
                      </a:lnTo>
                      <a:lnTo>
                        <a:pt x="2808" y="4332"/>
                      </a:lnTo>
                      <a:lnTo>
                        <a:pt x="2808" y="4332"/>
                      </a:lnTo>
                      <a:lnTo>
                        <a:pt x="2808" y="4326"/>
                      </a:lnTo>
                      <a:lnTo>
                        <a:pt x="2808" y="4314"/>
                      </a:lnTo>
                      <a:lnTo>
                        <a:pt x="2808" y="4302"/>
                      </a:lnTo>
                      <a:lnTo>
                        <a:pt x="2808" y="4290"/>
                      </a:lnTo>
                      <a:lnTo>
                        <a:pt x="2814" y="4278"/>
                      </a:lnTo>
                      <a:lnTo>
                        <a:pt x="2814" y="4272"/>
                      </a:lnTo>
                      <a:lnTo>
                        <a:pt x="2814" y="4260"/>
                      </a:lnTo>
                      <a:lnTo>
                        <a:pt x="2814" y="4254"/>
                      </a:lnTo>
                      <a:lnTo>
                        <a:pt x="2808" y="4254"/>
                      </a:lnTo>
                      <a:lnTo>
                        <a:pt x="2802" y="4254"/>
                      </a:lnTo>
                      <a:lnTo>
                        <a:pt x="2790" y="4254"/>
                      </a:lnTo>
                      <a:lnTo>
                        <a:pt x="2784" y="4254"/>
                      </a:lnTo>
                      <a:lnTo>
                        <a:pt x="2772" y="4248"/>
                      </a:lnTo>
                      <a:lnTo>
                        <a:pt x="2766" y="4242"/>
                      </a:lnTo>
                      <a:lnTo>
                        <a:pt x="2748" y="4242"/>
                      </a:lnTo>
                      <a:lnTo>
                        <a:pt x="2742" y="4266"/>
                      </a:lnTo>
                      <a:lnTo>
                        <a:pt x="2742" y="4302"/>
                      </a:lnTo>
                      <a:lnTo>
                        <a:pt x="2742" y="4344"/>
                      </a:lnTo>
                      <a:lnTo>
                        <a:pt x="2730" y="4392"/>
                      </a:lnTo>
                      <a:lnTo>
                        <a:pt x="2706" y="4440"/>
                      </a:lnTo>
                      <a:lnTo>
                        <a:pt x="2682" y="4464"/>
                      </a:lnTo>
                      <a:lnTo>
                        <a:pt x="2670" y="4476"/>
                      </a:lnTo>
                      <a:lnTo>
                        <a:pt x="2664" y="4494"/>
                      </a:lnTo>
                      <a:lnTo>
                        <a:pt x="2658" y="4518"/>
                      </a:lnTo>
                      <a:lnTo>
                        <a:pt x="2652" y="4536"/>
                      </a:lnTo>
                      <a:lnTo>
                        <a:pt x="2652" y="4536"/>
                      </a:lnTo>
                      <a:lnTo>
                        <a:pt x="2508" y="4506"/>
                      </a:lnTo>
                      <a:lnTo>
                        <a:pt x="2424" y="4422"/>
                      </a:lnTo>
                      <a:lnTo>
                        <a:pt x="2358" y="4410"/>
                      </a:lnTo>
                      <a:lnTo>
                        <a:pt x="2316" y="4356"/>
                      </a:lnTo>
                      <a:lnTo>
                        <a:pt x="2280" y="4356"/>
                      </a:lnTo>
                      <a:lnTo>
                        <a:pt x="2214" y="4290"/>
                      </a:lnTo>
                      <a:lnTo>
                        <a:pt x="2106" y="4248"/>
                      </a:lnTo>
                      <a:lnTo>
                        <a:pt x="2118" y="4242"/>
                      </a:lnTo>
                      <a:lnTo>
                        <a:pt x="2142" y="4218"/>
                      </a:lnTo>
                      <a:lnTo>
                        <a:pt x="2166" y="4182"/>
                      </a:lnTo>
                      <a:lnTo>
                        <a:pt x="2178" y="4140"/>
                      </a:lnTo>
                      <a:lnTo>
                        <a:pt x="2190" y="4104"/>
                      </a:lnTo>
                      <a:lnTo>
                        <a:pt x="2208" y="4080"/>
                      </a:lnTo>
                      <a:lnTo>
                        <a:pt x="2232" y="4050"/>
                      </a:lnTo>
                      <a:lnTo>
                        <a:pt x="2238" y="4026"/>
                      </a:lnTo>
                      <a:lnTo>
                        <a:pt x="2238" y="4014"/>
                      </a:lnTo>
                      <a:lnTo>
                        <a:pt x="2244" y="4008"/>
                      </a:lnTo>
                      <a:lnTo>
                        <a:pt x="2250" y="4002"/>
                      </a:lnTo>
                      <a:lnTo>
                        <a:pt x="2262" y="3996"/>
                      </a:lnTo>
                      <a:lnTo>
                        <a:pt x="2274" y="3996"/>
                      </a:lnTo>
                      <a:lnTo>
                        <a:pt x="2286" y="3984"/>
                      </a:lnTo>
                      <a:lnTo>
                        <a:pt x="2304" y="3972"/>
                      </a:lnTo>
                      <a:lnTo>
                        <a:pt x="2316" y="3954"/>
                      </a:lnTo>
                      <a:lnTo>
                        <a:pt x="2352" y="3906"/>
                      </a:lnTo>
                      <a:lnTo>
                        <a:pt x="2394" y="3882"/>
                      </a:lnTo>
                      <a:lnTo>
                        <a:pt x="2436" y="3870"/>
                      </a:lnTo>
                      <a:lnTo>
                        <a:pt x="2436" y="3786"/>
                      </a:lnTo>
                      <a:lnTo>
                        <a:pt x="2418" y="3756"/>
                      </a:lnTo>
                      <a:lnTo>
                        <a:pt x="2418" y="3714"/>
                      </a:lnTo>
                      <a:lnTo>
                        <a:pt x="2370" y="3666"/>
                      </a:lnTo>
                      <a:lnTo>
                        <a:pt x="2364" y="3654"/>
                      </a:lnTo>
                      <a:lnTo>
                        <a:pt x="2352" y="3618"/>
                      </a:lnTo>
                      <a:lnTo>
                        <a:pt x="2346" y="3570"/>
                      </a:lnTo>
                      <a:lnTo>
                        <a:pt x="2340" y="3534"/>
                      </a:lnTo>
                      <a:lnTo>
                        <a:pt x="2346" y="3510"/>
                      </a:lnTo>
                      <a:lnTo>
                        <a:pt x="2346" y="3492"/>
                      </a:lnTo>
                      <a:lnTo>
                        <a:pt x="2346" y="3480"/>
                      </a:lnTo>
                      <a:lnTo>
                        <a:pt x="2346" y="3474"/>
                      </a:lnTo>
                      <a:lnTo>
                        <a:pt x="2346" y="3474"/>
                      </a:lnTo>
                      <a:lnTo>
                        <a:pt x="2298" y="3474"/>
                      </a:lnTo>
                      <a:lnTo>
                        <a:pt x="2232" y="3444"/>
                      </a:lnTo>
                      <a:lnTo>
                        <a:pt x="2214" y="3432"/>
                      </a:lnTo>
                      <a:lnTo>
                        <a:pt x="2190" y="3342"/>
                      </a:lnTo>
                      <a:lnTo>
                        <a:pt x="2136" y="3300"/>
                      </a:lnTo>
                      <a:lnTo>
                        <a:pt x="2076" y="3300"/>
                      </a:lnTo>
                      <a:lnTo>
                        <a:pt x="1992" y="3294"/>
                      </a:lnTo>
                      <a:lnTo>
                        <a:pt x="1938" y="3282"/>
                      </a:lnTo>
                      <a:lnTo>
                        <a:pt x="1914" y="3240"/>
                      </a:lnTo>
                      <a:lnTo>
                        <a:pt x="1914" y="3234"/>
                      </a:lnTo>
                      <a:lnTo>
                        <a:pt x="1920" y="3210"/>
                      </a:lnTo>
                      <a:lnTo>
                        <a:pt x="1926" y="3180"/>
                      </a:lnTo>
                      <a:lnTo>
                        <a:pt x="1920" y="3138"/>
                      </a:lnTo>
                      <a:lnTo>
                        <a:pt x="1896" y="3090"/>
                      </a:lnTo>
                      <a:lnTo>
                        <a:pt x="1878" y="3066"/>
                      </a:lnTo>
                      <a:lnTo>
                        <a:pt x="1872" y="3042"/>
                      </a:lnTo>
                      <a:lnTo>
                        <a:pt x="1866" y="3024"/>
                      </a:lnTo>
                      <a:lnTo>
                        <a:pt x="1860" y="2976"/>
                      </a:lnTo>
                      <a:lnTo>
                        <a:pt x="1866" y="2934"/>
                      </a:lnTo>
                      <a:lnTo>
                        <a:pt x="1872" y="2904"/>
                      </a:lnTo>
                      <a:lnTo>
                        <a:pt x="1866" y="2880"/>
                      </a:lnTo>
                      <a:lnTo>
                        <a:pt x="1872" y="2856"/>
                      </a:lnTo>
                      <a:lnTo>
                        <a:pt x="1878" y="2832"/>
                      </a:lnTo>
                      <a:lnTo>
                        <a:pt x="1890" y="2814"/>
                      </a:lnTo>
                      <a:lnTo>
                        <a:pt x="1896" y="2802"/>
                      </a:lnTo>
                      <a:lnTo>
                        <a:pt x="1896" y="2790"/>
                      </a:lnTo>
                      <a:lnTo>
                        <a:pt x="1896" y="2772"/>
                      </a:lnTo>
                      <a:lnTo>
                        <a:pt x="1896" y="2754"/>
                      </a:lnTo>
                      <a:lnTo>
                        <a:pt x="1896" y="2748"/>
                      </a:lnTo>
                      <a:lnTo>
                        <a:pt x="1896" y="2742"/>
                      </a:lnTo>
                      <a:lnTo>
                        <a:pt x="1812" y="2694"/>
                      </a:lnTo>
                      <a:lnTo>
                        <a:pt x="1782" y="2646"/>
                      </a:lnTo>
                      <a:lnTo>
                        <a:pt x="1812" y="2592"/>
                      </a:lnTo>
                      <a:lnTo>
                        <a:pt x="1788" y="2556"/>
                      </a:lnTo>
                      <a:lnTo>
                        <a:pt x="1728" y="2526"/>
                      </a:lnTo>
                      <a:lnTo>
                        <a:pt x="1650" y="2538"/>
                      </a:lnTo>
                      <a:lnTo>
                        <a:pt x="1596" y="2526"/>
                      </a:lnTo>
                      <a:lnTo>
                        <a:pt x="1566" y="2466"/>
                      </a:lnTo>
                      <a:lnTo>
                        <a:pt x="1536" y="2406"/>
                      </a:lnTo>
                      <a:lnTo>
                        <a:pt x="1536" y="2334"/>
                      </a:lnTo>
                      <a:lnTo>
                        <a:pt x="1530" y="2268"/>
                      </a:lnTo>
                      <a:lnTo>
                        <a:pt x="1476" y="2244"/>
                      </a:lnTo>
                      <a:lnTo>
                        <a:pt x="1416" y="2232"/>
                      </a:lnTo>
                      <a:lnTo>
                        <a:pt x="1356" y="2202"/>
                      </a:lnTo>
                      <a:lnTo>
                        <a:pt x="1302" y="2190"/>
                      </a:lnTo>
                      <a:lnTo>
                        <a:pt x="1236" y="2148"/>
                      </a:lnTo>
                      <a:lnTo>
                        <a:pt x="1182" y="2136"/>
                      </a:lnTo>
                      <a:lnTo>
                        <a:pt x="1128" y="2094"/>
                      </a:lnTo>
                      <a:lnTo>
                        <a:pt x="1032" y="2100"/>
                      </a:lnTo>
                      <a:lnTo>
                        <a:pt x="1032" y="2088"/>
                      </a:lnTo>
                      <a:lnTo>
                        <a:pt x="1026" y="2058"/>
                      </a:lnTo>
                      <a:lnTo>
                        <a:pt x="1008" y="2022"/>
                      </a:lnTo>
                      <a:lnTo>
                        <a:pt x="984" y="1992"/>
                      </a:lnTo>
                      <a:lnTo>
                        <a:pt x="972" y="1968"/>
                      </a:lnTo>
                      <a:lnTo>
                        <a:pt x="972" y="1944"/>
                      </a:lnTo>
                      <a:lnTo>
                        <a:pt x="972" y="1908"/>
                      </a:lnTo>
                      <a:lnTo>
                        <a:pt x="966" y="1878"/>
                      </a:lnTo>
                      <a:lnTo>
                        <a:pt x="954" y="1854"/>
                      </a:lnTo>
                      <a:lnTo>
                        <a:pt x="948" y="1842"/>
                      </a:lnTo>
                      <a:lnTo>
                        <a:pt x="942" y="1830"/>
                      </a:lnTo>
                      <a:lnTo>
                        <a:pt x="936" y="1830"/>
                      </a:lnTo>
                      <a:lnTo>
                        <a:pt x="936" y="1824"/>
                      </a:lnTo>
                      <a:lnTo>
                        <a:pt x="936" y="1824"/>
                      </a:lnTo>
                      <a:lnTo>
                        <a:pt x="846" y="1824"/>
                      </a:lnTo>
                      <a:lnTo>
                        <a:pt x="768" y="1866"/>
                      </a:lnTo>
                      <a:lnTo>
                        <a:pt x="696" y="1896"/>
                      </a:lnTo>
                      <a:lnTo>
                        <a:pt x="666" y="1932"/>
                      </a:lnTo>
                      <a:lnTo>
                        <a:pt x="624" y="1956"/>
                      </a:lnTo>
                      <a:lnTo>
                        <a:pt x="546" y="1944"/>
                      </a:lnTo>
                      <a:lnTo>
                        <a:pt x="486" y="1962"/>
                      </a:lnTo>
                      <a:lnTo>
                        <a:pt x="426" y="1938"/>
                      </a:lnTo>
                      <a:lnTo>
                        <a:pt x="378" y="1902"/>
                      </a:lnTo>
                      <a:lnTo>
                        <a:pt x="384" y="1836"/>
                      </a:lnTo>
                      <a:lnTo>
                        <a:pt x="348" y="1782"/>
                      </a:lnTo>
                      <a:lnTo>
                        <a:pt x="288" y="1800"/>
                      </a:lnTo>
                      <a:lnTo>
                        <a:pt x="246" y="1836"/>
                      </a:lnTo>
                      <a:lnTo>
                        <a:pt x="168" y="1812"/>
                      </a:lnTo>
                      <a:lnTo>
                        <a:pt x="120" y="1764"/>
                      </a:lnTo>
                      <a:lnTo>
                        <a:pt x="102" y="1698"/>
                      </a:lnTo>
                      <a:lnTo>
                        <a:pt x="102" y="1668"/>
                      </a:lnTo>
                      <a:lnTo>
                        <a:pt x="30" y="1620"/>
                      </a:lnTo>
                      <a:lnTo>
                        <a:pt x="0" y="1554"/>
                      </a:lnTo>
                      <a:lnTo>
                        <a:pt x="12" y="1500"/>
                      </a:lnTo>
                      <a:lnTo>
                        <a:pt x="12" y="1434"/>
                      </a:lnTo>
                      <a:lnTo>
                        <a:pt x="60" y="1410"/>
                      </a:lnTo>
                      <a:lnTo>
                        <a:pt x="48" y="1338"/>
                      </a:lnTo>
                      <a:lnTo>
                        <a:pt x="36" y="1290"/>
                      </a:lnTo>
                      <a:lnTo>
                        <a:pt x="78" y="1224"/>
                      </a:lnTo>
                      <a:lnTo>
                        <a:pt x="150" y="1200"/>
                      </a:lnTo>
                      <a:lnTo>
                        <a:pt x="180" y="1158"/>
                      </a:lnTo>
                      <a:lnTo>
                        <a:pt x="234" y="1170"/>
                      </a:lnTo>
                      <a:lnTo>
                        <a:pt x="288" y="1116"/>
                      </a:lnTo>
                      <a:lnTo>
                        <a:pt x="354" y="1098"/>
                      </a:lnTo>
                      <a:lnTo>
                        <a:pt x="414" y="1128"/>
                      </a:lnTo>
                      <a:lnTo>
                        <a:pt x="456" y="1098"/>
                      </a:lnTo>
                      <a:lnTo>
                        <a:pt x="456" y="1008"/>
                      </a:lnTo>
                      <a:lnTo>
                        <a:pt x="444" y="900"/>
                      </a:lnTo>
                      <a:lnTo>
                        <a:pt x="486" y="798"/>
                      </a:lnTo>
                      <a:lnTo>
                        <a:pt x="474" y="756"/>
                      </a:lnTo>
                      <a:lnTo>
                        <a:pt x="474" y="696"/>
                      </a:lnTo>
                      <a:lnTo>
                        <a:pt x="432" y="654"/>
                      </a:lnTo>
                      <a:lnTo>
                        <a:pt x="408" y="570"/>
                      </a:lnTo>
                      <a:lnTo>
                        <a:pt x="468" y="558"/>
                      </a:lnTo>
                      <a:lnTo>
                        <a:pt x="462" y="480"/>
                      </a:lnTo>
                      <a:lnTo>
                        <a:pt x="420" y="420"/>
                      </a:lnTo>
                      <a:lnTo>
                        <a:pt x="480" y="396"/>
                      </a:lnTo>
                      <a:lnTo>
                        <a:pt x="558" y="408"/>
                      </a:lnTo>
                      <a:lnTo>
                        <a:pt x="612" y="378"/>
                      </a:lnTo>
                      <a:lnTo>
                        <a:pt x="666" y="354"/>
                      </a:lnTo>
                      <a:lnTo>
                        <a:pt x="732" y="420"/>
                      </a:lnTo>
                      <a:lnTo>
                        <a:pt x="738" y="474"/>
                      </a:lnTo>
                      <a:lnTo>
                        <a:pt x="804" y="480"/>
                      </a:lnTo>
                      <a:lnTo>
                        <a:pt x="834" y="552"/>
                      </a:lnTo>
                      <a:lnTo>
                        <a:pt x="888" y="552"/>
                      </a:lnTo>
                      <a:lnTo>
                        <a:pt x="954" y="522"/>
                      </a:lnTo>
                      <a:lnTo>
                        <a:pt x="996" y="480"/>
                      </a:lnTo>
                      <a:lnTo>
                        <a:pt x="1026" y="432"/>
                      </a:lnTo>
                      <a:lnTo>
                        <a:pt x="1104" y="408"/>
                      </a:lnTo>
                      <a:lnTo>
                        <a:pt x="1158" y="396"/>
                      </a:lnTo>
                      <a:lnTo>
                        <a:pt x="1170" y="336"/>
                      </a:lnTo>
                      <a:lnTo>
                        <a:pt x="1092" y="330"/>
                      </a:lnTo>
                      <a:lnTo>
                        <a:pt x="1038" y="300"/>
                      </a:lnTo>
                      <a:lnTo>
                        <a:pt x="1062" y="246"/>
                      </a:lnTo>
                      <a:lnTo>
                        <a:pt x="1086" y="192"/>
                      </a:lnTo>
                      <a:lnTo>
                        <a:pt x="1044" y="144"/>
                      </a:lnTo>
                      <a:lnTo>
                        <a:pt x="1038" y="90"/>
                      </a:lnTo>
                      <a:lnTo>
                        <a:pt x="1068" y="78"/>
                      </a:lnTo>
                      <a:lnTo>
                        <a:pt x="1104" y="108"/>
                      </a:lnTo>
                      <a:lnTo>
                        <a:pt x="1140" y="150"/>
                      </a:lnTo>
                      <a:lnTo>
                        <a:pt x="1182" y="174"/>
                      </a:lnTo>
                      <a:lnTo>
                        <a:pt x="1236" y="174"/>
                      </a:lnTo>
                      <a:lnTo>
                        <a:pt x="1284" y="168"/>
                      </a:lnTo>
                      <a:lnTo>
                        <a:pt x="1326" y="114"/>
                      </a:lnTo>
                      <a:lnTo>
                        <a:pt x="1356" y="84"/>
                      </a:lnTo>
                      <a:lnTo>
                        <a:pt x="1434" y="78"/>
                      </a:lnTo>
                      <a:lnTo>
                        <a:pt x="1482" y="24"/>
                      </a:lnTo>
                      <a:lnTo>
                        <a:pt x="1500"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09" name="Freeform 250"/>
                <p:cNvSpPr>
                  <a:spLocks/>
                </p:cNvSpPr>
                <p:nvPr/>
              </p:nvSpPr>
              <p:spPr bwMode="auto">
                <a:xfrm>
                  <a:off x="-8863" y="3414"/>
                  <a:ext cx="660" cy="762"/>
                </a:xfrm>
                <a:custGeom>
                  <a:avLst/>
                  <a:gdLst>
                    <a:gd name="T0" fmla="*/ 252 w 660"/>
                    <a:gd name="T1" fmla="*/ 0 h 762"/>
                    <a:gd name="T2" fmla="*/ 438 w 660"/>
                    <a:gd name="T3" fmla="*/ 138 h 762"/>
                    <a:gd name="T4" fmla="*/ 612 w 660"/>
                    <a:gd name="T5" fmla="*/ 180 h 762"/>
                    <a:gd name="T6" fmla="*/ 660 w 660"/>
                    <a:gd name="T7" fmla="*/ 270 h 762"/>
                    <a:gd name="T8" fmla="*/ 624 w 660"/>
                    <a:gd name="T9" fmla="*/ 372 h 762"/>
                    <a:gd name="T10" fmla="*/ 480 w 660"/>
                    <a:gd name="T11" fmla="*/ 450 h 762"/>
                    <a:gd name="T12" fmla="*/ 348 w 660"/>
                    <a:gd name="T13" fmla="*/ 498 h 762"/>
                    <a:gd name="T14" fmla="*/ 336 w 660"/>
                    <a:gd name="T15" fmla="*/ 654 h 762"/>
                    <a:gd name="T16" fmla="*/ 324 w 660"/>
                    <a:gd name="T17" fmla="*/ 666 h 762"/>
                    <a:gd name="T18" fmla="*/ 300 w 660"/>
                    <a:gd name="T19" fmla="*/ 684 h 762"/>
                    <a:gd name="T20" fmla="*/ 276 w 660"/>
                    <a:gd name="T21" fmla="*/ 702 h 762"/>
                    <a:gd name="T22" fmla="*/ 264 w 660"/>
                    <a:gd name="T23" fmla="*/ 714 h 762"/>
                    <a:gd name="T24" fmla="*/ 258 w 660"/>
                    <a:gd name="T25" fmla="*/ 726 h 762"/>
                    <a:gd name="T26" fmla="*/ 246 w 660"/>
                    <a:gd name="T27" fmla="*/ 744 h 762"/>
                    <a:gd name="T28" fmla="*/ 234 w 660"/>
                    <a:gd name="T29" fmla="*/ 762 h 762"/>
                    <a:gd name="T30" fmla="*/ 174 w 660"/>
                    <a:gd name="T31" fmla="*/ 720 h 762"/>
                    <a:gd name="T32" fmla="*/ 90 w 660"/>
                    <a:gd name="T33" fmla="*/ 660 h 762"/>
                    <a:gd name="T34" fmla="*/ 84 w 660"/>
                    <a:gd name="T35" fmla="*/ 516 h 762"/>
                    <a:gd name="T36" fmla="*/ 96 w 660"/>
                    <a:gd name="T37" fmla="*/ 510 h 762"/>
                    <a:gd name="T38" fmla="*/ 126 w 660"/>
                    <a:gd name="T39" fmla="*/ 462 h 762"/>
                    <a:gd name="T40" fmla="*/ 114 w 660"/>
                    <a:gd name="T41" fmla="*/ 408 h 762"/>
                    <a:gd name="T42" fmla="*/ 108 w 660"/>
                    <a:gd name="T43" fmla="*/ 396 h 762"/>
                    <a:gd name="T44" fmla="*/ 90 w 660"/>
                    <a:gd name="T45" fmla="*/ 402 h 762"/>
                    <a:gd name="T46" fmla="*/ 66 w 660"/>
                    <a:gd name="T47" fmla="*/ 420 h 762"/>
                    <a:gd name="T48" fmla="*/ 36 w 660"/>
                    <a:gd name="T49" fmla="*/ 444 h 762"/>
                    <a:gd name="T50" fmla="*/ 18 w 660"/>
                    <a:gd name="T51" fmla="*/ 456 h 762"/>
                    <a:gd name="T52" fmla="*/ 0 w 660"/>
                    <a:gd name="T53" fmla="*/ 450 h 762"/>
                    <a:gd name="T54" fmla="*/ 0 w 660"/>
                    <a:gd name="T55" fmla="*/ 426 h 762"/>
                    <a:gd name="T56" fmla="*/ 12 w 660"/>
                    <a:gd name="T57" fmla="*/ 396 h 762"/>
                    <a:gd name="T58" fmla="*/ 24 w 660"/>
                    <a:gd name="T59" fmla="*/ 366 h 762"/>
                    <a:gd name="T60" fmla="*/ 30 w 660"/>
                    <a:gd name="T61" fmla="*/ 348 h 762"/>
                    <a:gd name="T62" fmla="*/ 24 w 660"/>
                    <a:gd name="T63" fmla="*/ 336 h 762"/>
                    <a:gd name="T64" fmla="*/ 24 w 660"/>
                    <a:gd name="T65" fmla="*/ 312 h 762"/>
                    <a:gd name="T66" fmla="*/ 36 w 660"/>
                    <a:gd name="T67" fmla="*/ 282 h 762"/>
                    <a:gd name="T68" fmla="*/ 36 w 660"/>
                    <a:gd name="T69" fmla="*/ 264 h 762"/>
                    <a:gd name="T70" fmla="*/ 36 w 660"/>
                    <a:gd name="T71" fmla="*/ 246 h 762"/>
                    <a:gd name="T72" fmla="*/ 36 w 660"/>
                    <a:gd name="T73" fmla="*/ 228 h 762"/>
                    <a:gd name="T74" fmla="*/ 72 w 660"/>
                    <a:gd name="T75" fmla="*/ 162 h 762"/>
                    <a:gd name="T76" fmla="*/ 102 w 660"/>
                    <a:gd name="T77" fmla="*/ 90 h 762"/>
                    <a:gd name="T78" fmla="*/ 156 w 660"/>
                    <a:gd name="T79" fmla="*/ 42 h 762"/>
                    <a:gd name="T80" fmla="*/ 222 w 660"/>
                    <a:gd name="T81" fmla="*/ 18 h 762"/>
                    <a:gd name="T82" fmla="*/ 252 w 660"/>
                    <a:gd name="T83" fmla="*/ 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0" h="762">
                      <a:moveTo>
                        <a:pt x="252" y="0"/>
                      </a:moveTo>
                      <a:lnTo>
                        <a:pt x="252" y="0"/>
                      </a:lnTo>
                      <a:lnTo>
                        <a:pt x="354" y="72"/>
                      </a:lnTo>
                      <a:lnTo>
                        <a:pt x="438" y="138"/>
                      </a:lnTo>
                      <a:lnTo>
                        <a:pt x="552" y="150"/>
                      </a:lnTo>
                      <a:lnTo>
                        <a:pt x="612" y="180"/>
                      </a:lnTo>
                      <a:lnTo>
                        <a:pt x="648" y="198"/>
                      </a:lnTo>
                      <a:lnTo>
                        <a:pt x="660" y="270"/>
                      </a:lnTo>
                      <a:lnTo>
                        <a:pt x="630" y="312"/>
                      </a:lnTo>
                      <a:lnTo>
                        <a:pt x="624" y="372"/>
                      </a:lnTo>
                      <a:lnTo>
                        <a:pt x="546" y="396"/>
                      </a:lnTo>
                      <a:lnTo>
                        <a:pt x="480" y="450"/>
                      </a:lnTo>
                      <a:lnTo>
                        <a:pt x="432" y="474"/>
                      </a:lnTo>
                      <a:lnTo>
                        <a:pt x="348" y="498"/>
                      </a:lnTo>
                      <a:lnTo>
                        <a:pt x="324" y="558"/>
                      </a:lnTo>
                      <a:lnTo>
                        <a:pt x="336" y="654"/>
                      </a:lnTo>
                      <a:lnTo>
                        <a:pt x="330" y="654"/>
                      </a:lnTo>
                      <a:lnTo>
                        <a:pt x="324" y="666"/>
                      </a:lnTo>
                      <a:lnTo>
                        <a:pt x="312" y="672"/>
                      </a:lnTo>
                      <a:lnTo>
                        <a:pt x="300" y="684"/>
                      </a:lnTo>
                      <a:lnTo>
                        <a:pt x="288" y="696"/>
                      </a:lnTo>
                      <a:lnTo>
                        <a:pt x="276" y="702"/>
                      </a:lnTo>
                      <a:lnTo>
                        <a:pt x="270" y="714"/>
                      </a:lnTo>
                      <a:lnTo>
                        <a:pt x="264" y="714"/>
                      </a:lnTo>
                      <a:lnTo>
                        <a:pt x="264" y="720"/>
                      </a:lnTo>
                      <a:lnTo>
                        <a:pt x="258" y="726"/>
                      </a:lnTo>
                      <a:lnTo>
                        <a:pt x="252" y="738"/>
                      </a:lnTo>
                      <a:lnTo>
                        <a:pt x="246" y="744"/>
                      </a:lnTo>
                      <a:lnTo>
                        <a:pt x="240" y="756"/>
                      </a:lnTo>
                      <a:lnTo>
                        <a:pt x="234" y="762"/>
                      </a:lnTo>
                      <a:lnTo>
                        <a:pt x="234" y="762"/>
                      </a:lnTo>
                      <a:lnTo>
                        <a:pt x="174" y="720"/>
                      </a:lnTo>
                      <a:lnTo>
                        <a:pt x="126" y="708"/>
                      </a:lnTo>
                      <a:lnTo>
                        <a:pt x="90" y="660"/>
                      </a:lnTo>
                      <a:lnTo>
                        <a:pt x="102" y="588"/>
                      </a:lnTo>
                      <a:lnTo>
                        <a:pt x="84" y="516"/>
                      </a:lnTo>
                      <a:lnTo>
                        <a:pt x="90" y="510"/>
                      </a:lnTo>
                      <a:lnTo>
                        <a:pt x="96" y="510"/>
                      </a:lnTo>
                      <a:lnTo>
                        <a:pt x="120" y="486"/>
                      </a:lnTo>
                      <a:lnTo>
                        <a:pt x="126" y="462"/>
                      </a:lnTo>
                      <a:lnTo>
                        <a:pt x="120" y="438"/>
                      </a:lnTo>
                      <a:lnTo>
                        <a:pt x="114" y="408"/>
                      </a:lnTo>
                      <a:lnTo>
                        <a:pt x="114" y="396"/>
                      </a:lnTo>
                      <a:lnTo>
                        <a:pt x="108" y="396"/>
                      </a:lnTo>
                      <a:lnTo>
                        <a:pt x="102" y="396"/>
                      </a:lnTo>
                      <a:lnTo>
                        <a:pt x="90" y="402"/>
                      </a:lnTo>
                      <a:lnTo>
                        <a:pt x="78" y="408"/>
                      </a:lnTo>
                      <a:lnTo>
                        <a:pt x="66" y="420"/>
                      </a:lnTo>
                      <a:lnTo>
                        <a:pt x="54" y="432"/>
                      </a:lnTo>
                      <a:lnTo>
                        <a:pt x="36" y="444"/>
                      </a:lnTo>
                      <a:lnTo>
                        <a:pt x="24" y="450"/>
                      </a:lnTo>
                      <a:lnTo>
                        <a:pt x="18" y="456"/>
                      </a:lnTo>
                      <a:lnTo>
                        <a:pt x="6" y="456"/>
                      </a:lnTo>
                      <a:lnTo>
                        <a:pt x="0" y="450"/>
                      </a:lnTo>
                      <a:lnTo>
                        <a:pt x="0" y="438"/>
                      </a:lnTo>
                      <a:lnTo>
                        <a:pt x="0" y="426"/>
                      </a:lnTo>
                      <a:lnTo>
                        <a:pt x="6" y="408"/>
                      </a:lnTo>
                      <a:lnTo>
                        <a:pt x="12" y="396"/>
                      </a:lnTo>
                      <a:lnTo>
                        <a:pt x="18" y="378"/>
                      </a:lnTo>
                      <a:lnTo>
                        <a:pt x="24" y="366"/>
                      </a:lnTo>
                      <a:lnTo>
                        <a:pt x="30" y="360"/>
                      </a:lnTo>
                      <a:lnTo>
                        <a:pt x="30" y="348"/>
                      </a:lnTo>
                      <a:lnTo>
                        <a:pt x="24" y="342"/>
                      </a:lnTo>
                      <a:lnTo>
                        <a:pt x="24" y="336"/>
                      </a:lnTo>
                      <a:lnTo>
                        <a:pt x="18" y="324"/>
                      </a:lnTo>
                      <a:lnTo>
                        <a:pt x="24" y="312"/>
                      </a:lnTo>
                      <a:lnTo>
                        <a:pt x="30" y="294"/>
                      </a:lnTo>
                      <a:lnTo>
                        <a:pt x="36" y="282"/>
                      </a:lnTo>
                      <a:lnTo>
                        <a:pt x="36" y="270"/>
                      </a:lnTo>
                      <a:lnTo>
                        <a:pt x="36" y="264"/>
                      </a:lnTo>
                      <a:lnTo>
                        <a:pt x="36" y="258"/>
                      </a:lnTo>
                      <a:lnTo>
                        <a:pt x="36" y="246"/>
                      </a:lnTo>
                      <a:lnTo>
                        <a:pt x="36" y="240"/>
                      </a:lnTo>
                      <a:lnTo>
                        <a:pt x="36" y="228"/>
                      </a:lnTo>
                      <a:lnTo>
                        <a:pt x="42" y="216"/>
                      </a:lnTo>
                      <a:lnTo>
                        <a:pt x="72" y="162"/>
                      </a:lnTo>
                      <a:lnTo>
                        <a:pt x="96" y="114"/>
                      </a:lnTo>
                      <a:lnTo>
                        <a:pt x="102" y="90"/>
                      </a:lnTo>
                      <a:lnTo>
                        <a:pt x="126" y="66"/>
                      </a:lnTo>
                      <a:lnTo>
                        <a:pt x="156" y="42"/>
                      </a:lnTo>
                      <a:lnTo>
                        <a:pt x="198" y="24"/>
                      </a:lnTo>
                      <a:lnTo>
                        <a:pt x="222" y="18"/>
                      </a:lnTo>
                      <a:lnTo>
                        <a:pt x="240" y="12"/>
                      </a:lnTo>
                      <a:lnTo>
                        <a:pt x="252"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10" name="Freeform 251"/>
                <p:cNvSpPr>
                  <a:spLocks/>
                </p:cNvSpPr>
                <p:nvPr/>
              </p:nvSpPr>
              <p:spPr bwMode="auto">
                <a:xfrm>
                  <a:off x="-8893" y="3600"/>
                  <a:ext cx="1500" cy="2220"/>
                </a:xfrm>
                <a:custGeom>
                  <a:avLst/>
                  <a:gdLst>
                    <a:gd name="T0" fmla="*/ 792 w 1500"/>
                    <a:gd name="T1" fmla="*/ 78 h 2220"/>
                    <a:gd name="T2" fmla="*/ 894 w 1500"/>
                    <a:gd name="T3" fmla="*/ 222 h 2220"/>
                    <a:gd name="T4" fmla="*/ 1086 w 1500"/>
                    <a:gd name="T5" fmla="*/ 270 h 2220"/>
                    <a:gd name="T6" fmla="*/ 1254 w 1500"/>
                    <a:gd name="T7" fmla="*/ 330 h 2220"/>
                    <a:gd name="T8" fmla="*/ 1116 w 1500"/>
                    <a:gd name="T9" fmla="*/ 522 h 2220"/>
                    <a:gd name="T10" fmla="*/ 960 w 1500"/>
                    <a:gd name="T11" fmla="*/ 576 h 2220"/>
                    <a:gd name="T12" fmla="*/ 942 w 1500"/>
                    <a:gd name="T13" fmla="*/ 762 h 2220"/>
                    <a:gd name="T14" fmla="*/ 882 w 1500"/>
                    <a:gd name="T15" fmla="*/ 906 h 2220"/>
                    <a:gd name="T16" fmla="*/ 984 w 1500"/>
                    <a:gd name="T17" fmla="*/ 1050 h 2220"/>
                    <a:gd name="T18" fmla="*/ 1128 w 1500"/>
                    <a:gd name="T19" fmla="*/ 1188 h 2220"/>
                    <a:gd name="T20" fmla="*/ 1266 w 1500"/>
                    <a:gd name="T21" fmla="*/ 1188 h 2220"/>
                    <a:gd name="T22" fmla="*/ 1368 w 1500"/>
                    <a:gd name="T23" fmla="*/ 1314 h 2220"/>
                    <a:gd name="T24" fmla="*/ 1482 w 1500"/>
                    <a:gd name="T25" fmla="*/ 1452 h 2220"/>
                    <a:gd name="T26" fmla="*/ 1482 w 1500"/>
                    <a:gd name="T27" fmla="*/ 1662 h 2220"/>
                    <a:gd name="T28" fmla="*/ 1482 w 1500"/>
                    <a:gd name="T29" fmla="*/ 1872 h 2220"/>
                    <a:gd name="T30" fmla="*/ 1452 w 1500"/>
                    <a:gd name="T31" fmla="*/ 2058 h 2220"/>
                    <a:gd name="T32" fmla="*/ 1338 w 1500"/>
                    <a:gd name="T33" fmla="*/ 2220 h 2220"/>
                    <a:gd name="T34" fmla="*/ 1266 w 1500"/>
                    <a:gd name="T35" fmla="*/ 2142 h 2220"/>
                    <a:gd name="T36" fmla="*/ 1062 w 1500"/>
                    <a:gd name="T37" fmla="*/ 2004 h 2220"/>
                    <a:gd name="T38" fmla="*/ 822 w 1500"/>
                    <a:gd name="T39" fmla="*/ 1908 h 2220"/>
                    <a:gd name="T40" fmla="*/ 750 w 1500"/>
                    <a:gd name="T41" fmla="*/ 1830 h 2220"/>
                    <a:gd name="T42" fmla="*/ 648 w 1500"/>
                    <a:gd name="T43" fmla="*/ 1710 h 2220"/>
                    <a:gd name="T44" fmla="*/ 606 w 1500"/>
                    <a:gd name="T45" fmla="*/ 1578 h 2220"/>
                    <a:gd name="T46" fmla="*/ 576 w 1500"/>
                    <a:gd name="T47" fmla="*/ 1500 h 2220"/>
                    <a:gd name="T48" fmla="*/ 558 w 1500"/>
                    <a:gd name="T49" fmla="*/ 1452 h 2220"/>
                    <a:gd name="T50" fmla="*/ 516 w 1500"/>
                    <a:gd name="T51" fmla="*/ 1422 h 2220"/>
                    <a:gd name="T52" fmla="*/ 450 w 1500"/>
                    <a:gd name="T53" fmla="*/ 1344 h 2220"/>
                    <a:gd name="T54" fmla="*/ 408 w 1500"/>
                    <a:gd name="T55" fmla="*/ 1278 h 2220"/>
                    <a:gd name="T56" fmla="*/ 390 w 1500"/>
                    <a:gd name="T57" fmla="*/ 1248 h 2220"/>
                    <a:gd name="T58" fmla="*/ 384 w 1500"/>
                    <a:gd name="T59" fmla="*/ 1176 h 2220"/>
                    <a:gd name="T60" fmla="*/ 312 w 1500"/>
                    <a:gd name="T61" fmla="*/ 1044 h 2220"/>
                    <a:gd name="T62" fmla="*/ 210 w 1500"/>
                    <a:gd name="T63" fmla="*/ 864 h 2220"/>
                    <a:gd name="T64" fmla="*/ 126 w 1500"/>
                    <a:gd name="T65" fmla="*/ 774 h 2220"/>
                    <a:gd name="T66" fmla="*/ 48 w 1500"/>
                    <a:gd name="T67" fmla="*/ 738 h 2220"/>
                    <a:gd name="T68" fmla="*/ 36 w 1500"/>
                    <a:gd name="T69" fmla="*/ 702 h 2220"/>
                    <a:gd name="T70" fmla="*/ 54 w 1500"/>
                    <a:gd name="T71" fmla="*/ 642 h 2220"/>
                    <a:gd name="T72" fmla="*/ 6 w 1500"/>
                    <a:gd name="T73" fmla="*/ 564 h 2220"/>
                    <a:gd name="T74" fmla="*/ 24 w 1500"/>
                    <a:gd name="T75" fmla="*/ 438 h 2220"/>
                    <a:gd name="T76" fmla="*/ 132 w 1500"/>
                    <a:gd name="T77" fmla="*/ 402 h 2220"/>
                    <a:gd name="T78" fmla="*/ 204 w 1500"/>
                    <a:gd name="T79" fmla="*/ 534 h 2220"/>
                    <a:gd name="T80" fmla="*/ 270 w 1500"/>
                    <a:gd name="T81" fmla="*/ 570 h 2220"/>
                    <a:gd name="T82" fmla="*/ 288 w 1500"/>
                    <a:gd name="T83" fmla="*/ 540 h 2220"/>
                    <a:gd name="T84" fmla="*/ 300 w 1500"/>
                    <a:gd name="T85" fmla="*/ 528 h 2220"/>
                    <a:gd name="T86" fmla="*/ 330 w 1500"/>
                    <a:gd name="T87" fmla="*/ 498 h 2220"/>
                    <a:gd name="T88" fmla="*/ 360 w 1500"/>
                    <a:gd name="T89" fmla="*/ 468 h 2220"/>
                    <a:gd name="T90" fmla="*/ 378 w 1500"/>
                    <a:gd name="T91" fmla="*/ 312 h 2220"/>
                    <a:gd name="T92" fmla="*/ 576 w 1500"/>
                    <a:gd name="T93" fmla="*/ 210 h 2220"/>
                    <a:gd name="T94" fmla="*/ 690 w 1500"/>
                    <a:gd name="T95" fmla="*/ 84 h 2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00" h="2220">
                      <a:moveTo>
                        <a:pt x="720" y="0"/>
                      </a:moveTo>
                      <a:lnTo>
                        <a:pt x="762" y="12"/>
                      </a:lnTo>
                      <a:lnTo>
                        <a:pt x="792" y="78"/>
                      </a:lnTo>
                      <a:lnTo>
                        <a:pt x="834" y="150"/>
                      </a:lnTo>
                      <a:lnTo>
                        <a:pt x="870" y="180"/>
                      </a:lnTo>
                      <a:lnTo>
                        <a:pt x="894" y="222"/>
                      </a:lnTo>
                      <a:lnTo>
                        <a:pt x="948" y="270"/>
                      </a:lnTo>
                      <a:lnTo>
                        <a:pt x="1020" y="264"/>
                      </a:lnTo>
                      <a:lnTo>
                        <a:pt x="1086" y="270"/>
                      </a:lnTo>
                      <a:lnTo>
                        <a:pt x="1158" y="252"/>
                      </a:lnTo>
                      <a:lnTo>
                        <a:pt x="1218" y="270"/>
                      </a:lnTo>
                      <a:lnTo>
                        <a:pt x="1254" y="330"/>
                      </a:lnTo>
                      <a:lnTo>
                        <a:pt x="1236" y="450"/>
                      </a:lnTo>
                      <a:lnTo>
                        <a:pt x="1170" y="468"/>
                      </a:lnTo>
                      <a:lnTo>
                        <a:pt x="1116" y="522"/>
                      </a:lnTo>
                      <a:lnTo>
                        <a:pt x="1062" y="510"/>
                      </a:lnTo>
                      <a:lnTo>
                        <a:pt x="1032" y="552"/>
                      </a:lnTo>
                      <a:lnTo>
                        <a:pt x="960" y="576"/>
                      </a:lnTo>
                      <a:lnTo>
                        <a:pt x="918" y="642"/>
                      </a:lnTo>
                      <a:lnTo>
                        <a:pt x="930" y="690"/>
                      </a:lnTo>
                      <a:lnTo>
                        <a:pt x="942" y="762"/>
                      </a:lnTo>
                      <a:lnTo>
                        <a:pt x="894" y="786"/>
                      </a:lnTo>
                      <a:lnTo>
                        <a:pt x="894" y="852"/>
                      </a:lnTo>
                      <a:lnTo>
                        <a:pt x="882" y="906"/>
                      </a:lnTo>
                      <a:lnTo>
                        <a:pt x="912" y="972"/>
                      </a:lnTo>
                      <a:lnTo>
                        <a:pt x="984" y="1020"/>
                      </a:lnTo>
                      <a:lnTo>
                        <a:pt x="984" y="1050"/>
                      </a:lnTo>
                      <a:lnTo>
                        <a:pt x="1002" y="1116"/>
                      </a:lnTo>
                      <a:lnTo>
                        <a:pt x="1050" y="1164"/>
                      </a:lnTo>
                      <a:lnTo>
                        <a:pt x="1128" y="1188"/>
                      </a:lnTo>
                      <a:lnTo>
                        <a:pt x="1170" y="1152"/>
                      </a:lnTo>
                      <a:lnTo>
                        <a:pt x="1230" y="1134"/>
                      </a:lnTo>
                      <a:lnTo>
                        <a:pt x="1266" y="1188"/>
                      </a:lnTo>
                      <a:lnTo>
                        <a:pt x="1260" y="1254"/>
                      </a:lnTo>
                      <a:lnTo>
                        <a:pt x="1308" y="1290"/>
                      </a:lnTo>
                      <a:lnTo>
                        <a:pt x="1368" y="1314"/>
                      </a:lnTo>
                      <a:lnTo>
                        <a:pt x="1374" y="1314"/>
                      </a:lnTo>
                      <a:lnTo>
                        <a:pt x="1428" y="1374"/>
                      </a:lnTo>
                      <a:lnTo>
                        <a:pt x="1482" y="1452"/>
                      </a:lnTo>
                      <a:lnTo>
                        <a:pt x="1482" y="1548"/>
                      </a:lnTo>
                      <a:lnTo>
                        <a:pt x="1446" y="1602"/>
                      </a:lnTo>
                      <a:lnTo>
                        <a:pt x="1482" y="1662"/>
                      </a:lnTo>
                      <a:lnTo>
                        <a:pt x="1458" y="1758"/>
                      </a:lnTo>
                      <a:lnTo>
                        <a:pt x="1446" y="1818"/>
                      </a:lnTo>
                      <a:lnTo>
                        <a:pt x="1482" y="1872"/>
                      </a:lnTo>
                      <a:lnTo>
                        <a:pt x="1500" y="1938"/>
                      </a:lnTo>
                      <a:lnTo>
                        <a:pt x="1494" y="2016"/>
                      </a:lnTo>
                      <a:lnTo>
                        <a:pt x="1452" y="2058"/>
                      </a:lnTo>
                      <a:lnTo>
                        <a:pt x="1446" y="2142"/>
                      </a:lnTo>
                      <a:lnTo>
                        <a:pt x="1398" y="2196"/>
                      </a:lnTo>
                      <a:lnTo>
                        <a:pt x="1338" y="2220"/>
                      </a:lnTo>
                      <a:lnTo>
                        <a:pt x="1338" y="2214"/>
                      </a:lnTo>
                      <a:lnTo>
                        <a:pt x="1308" y="2178"/>
                      </a:lnTo>
                      <a:lnTo>
                        <a:pt x="1266" y="2142"/>
                      </a:lnTo>
                      <a:lnTo>
                        <a:pt x="1206" y="2100"/>
                      </a:lnTo>
                      <a:lnTo>
                        <a:pt x="1146" y="2058"/>
                      </a:lnTo>
                      <a:lnTo>
                        <a:pt x="1062" y="2004"/>
                      </a:lnTo>
                      <a:lnTo>
                        <a:pt x="972" y="1962"/>
                      </a:lnTo>
                      <a:lnTo>
                        <a:pt x="888" y="1932"/>
                      </a:lnTo>
                      <a:lnTo>
                        <a:pt x="822" y="1908"/>
                      </a:lnTo>
                      <a:lnTo>
                        <a:pt x="786" y="1890"/>
                      </a:lnTo>
                      <a:lnTo>
                        <a:pt x="768" y="1860"/>
                      </a:lnTo>
                      <a:lnTo>
                        <a:pt x="750" y="1830"/>
                      </a:lnTo>
                      <a:lnTo>
                        <a:pt x="732" y="1794"/>
                      </a:lnTo>
                      <a:lnTo>
                        <a:pt x="702" y="1758"/>
                      </a:lnTo>
                      <a:lnTo>
                        <a:pt x="648" y="1710"/>
                      </a:lnTo>
                      <a:lnTo>
                        <a:pt x="624" y="1662"/>
                      </a:lnTo>
                      <a:lnTo>
                        <a:pt x="612" y="1608"/>
                      </a:lnTo>
                      <a:lnTo>
                        <a:pt x="606" y="1578"/>
                      </a:lnTo>
                      <a:lnTo>
                        <a:pt x="594" y="1554"/>
                      </a:lnTo>
                      <a:lnTo>
                        <a:pt x="582" y="1530"/>
                      </a:lnTo>
                      <a:lnTo>
                        <a:pt x="576" y="1500"/>
                      </a:lnTo>
                      <a:lnTo>
                        <a:pt x="576" y="1482"/>
                      </a:lnTo>
                      <a:lnTo>
                        <a:pt x="570" y="1464"/>
                      </a:lnTo>
                      <a:lnTo>
                        <a:pt x="558" y="1452"/>
                      </a:lnTo>
                      <a:lnTo>
                        <a:pt x="546" y="1446"/>
                      </a:lnTo>
                      <a:lnTo>
                        <a:pt x="534" y="1434"/>
                      </a:lnTo>
                      <a:lnTo>
                        <a:pt x="516" y="1422"/>
                      </a:lnTo>
                      <a:lnTo>
                        <a:pt x="492" y="1410"/>
                      </a:lnTo>
                      <a:lnTo>
                        <a:pt x="462" y="1380"/>
                      </a:lnTo>
                      <a:lnTo>
                        <a:pt x="450" y="1344"/>
                      </a:lnTo>
                      <a:lnTo>
                        <a:pt x="438" y="1314"/>
                      </a:lnTo>
                      <a:lnTo>
                        <a:pt x="420" y="1290"/>
                      </a:lnTo>
                      <a:lnTo>
                        <a:pt x="408" y="1278"/>
                      </a:lnTo>
                      <a:lnTo>
                        <a:pt x="396" y="1266"/>
                      </a:lnTo>
                      <a:lnTo>
                        <a:pt x="390" y="1260"/>
                      </a:lnTo>
                      <a:lnTo>
                        <a:pt x="390" y="1248"/>
                      </a:lnTo>
                      <a:lnTo>
                        <a:pt x="390" y="1236"/>
                      </a:lnTo>
                      <a:lnTo>
                        <a:pt x="390" y="1218"/>
                      </a:lnTo>
                      <a:lnTo>
                        <a:pt x="384" y="1176"/>
                      </a:lnTo>
                      <a:lnTo>
                        <a:pt x="366" y="1134"/>
                      </a:lnTo>
                      <a:lnTo>
                        <a:pt x="336" y="1086"/>
                      </a:lnTo>
                      <a:lnTo>
                        <a:pt x="312" y="1044"/>
                      </a:lnTo>
                      <a:lnTo>
                        <a:pt x="276" y="984"/>
                      </a:lnTo>
                      <a:lnTo>
                        <a:pt x="240" y="918"/>
                      </a:lnTo>
                      <a:lnTo>
                        <a:pt x="210" y="864"/>
                      </a:lnTo>
                      <a:lnTo>
                        <a:pt x="192" y="822"/>
                      </a:lnTo>
                      <a:lnTo>
                        <a:pt x="162" y="786"/>
                      </a:lnTo>
                      <a:lnTo>
                        <a:pt x="126" y="774"/>
                      </a:lnTo>
                      <a:lnTo>
                        <a:pt x="84" y="756"/>
                      </a:lnTo>
                      <a:lnTo>
                        <a:pt x="60" y="750"/>
                      </a:lnTo>
                      <a:lnTo>
                        <a:pt x="48" y="738"/>
                      </a:lnTo>
                      <a:lnTo>
                        <a:pt x="36" y="726"/>
                      </a:lnTo>
                      <a:lnTo>
                        <a:pt x="36" y="714"/>
                      </a:lnTo>
                      <a:lnTo>
                        <a:pt x="36" y="702"/>
                      </a:lnTo>
                      <a:lnTo>
                        <a:pt x="48" y="684"/>
                      </a:lnTo>
                      <a:lnTo>
                        <a:pt x="54" y="660"/>
                      </a:lnTo>
                      <a:lnTo>
                        <a:pt x="54" y="642"/>
                      </a:lnTo>
                      <a:lnTo>
                        <a:pt x="42" y="618"/>
                      </a:lnTo>
                      <a:lnTo>
                        <a:pt x="24" y="594"/>
                      </a:lnTo>
                      <a:lnTo>
                        <a:pt x="6" y="564"/>
                      </a:lnTo>
                      <a:lnTo>
                        <a:pt x="0" y="528"/>
                      </a:lnTo>
                      <a:lnTo>
                        <a:pt x="12" y="486"/>
                      </a:lnTo>
                      <a:lnTo>
                        <a:pt x="24" y="438"/>
                      </a:lnTo>
                      <a:lnTo>
                        <a:pt x="60" y="372"/>
                      </a:lnTo>
                      <a:lnTo>
                        <a:pt x="114" y="330"/>
                      </a:lnTo>
                      <a:lnTo>
                        <a:pt x="132" y="402"/>
                      </a:lnTo>
                      <a:lnTo>
                        <a:pt x="114" y="474"/>
                      </a:lnTo>
                      <a:lnTo>
                        <a:pt x="156" y="522"/>
                      </a:lnTo>
                      <a:lnTo>
                        <a:pt x="204" y="534"/>
                      </a:lnTo>
                      <a:lnTo>
                        <a:pt x="264" y="576"/>
                      </a:lnTo>
                      <a:lnTo>
                        <a:pt x="264" y="576"/>
                      </a:lnTo>
                      <a:lnTo>
                        <a:pt x="270" y="570"/>
                      </a:lnTo>
                      <a:lnTo>
                        <a:pt x="276" y="558"/>
                      </a:lnTo>
                      <a:lnTo>
                        <a:pt x="282" y="552"/>
                      </a:lnTo>
                      <a:lnTo>
                        <a:pt x="288" y="540"/>
                      </a:lnTo>
                      <a:lnTo>
                        <a:pt x="294" y="534"/>
                      </a:lnTo>
                      <a:lnTo>
                        <a:pt x="294" y="528"/>
                      </a:lnTo>
                      <a:lnTo>
                        <a:pt x="300" y="528"/>
                      </a:lnTo>
                      <a:lnTo>
                        <a:pt x="306" y="516"/>
                      </a:lnTo>
                      <a:lnTo>
                        <a:pt x="318" y="510"/>
                      </a:lnTo>
                      <a:lnTo>
                        <a:pt x="330" y="498"/>
                      </a:lnTo>
                      <a:lnTo>
                        <a:pt x="342" y="486"/>
                      </a:lnTo>
                      <a:lnTo>
                        <a:pt x="354" y="480"/>
                      </a:lnTo>
                      <a:lnTo>
                        <a:pt x="360" y="468"/>
                      </a:lnTo>
                      <a:lnTo>
                        <a:pt x="366" y="468"/>
                      </a:lnTo>
                      <a:lnTo>
                        <a:pt x="354" y="372"/>
                      </a:lnTo>
                      <a:lnTo>
                        <a:pt x="378" y="312"/>
                      </a:lnTo>
                      <a:lnTo>
                        <a:pt x="462" y="288"/>
                      </a:lnTo>
                      <a:lnTo>
                        <a:pt x="510" y="264"/>
                      </a:lnTo>
                      <a:lnTo>
                        <a:pt x="576" y="210"/>
                      </a:lnTo>
                      <a:lnTo>
                        <a:pt x="654" y="186"/>
                      </a:lnTo>
                      <a:lnTo>
                        <a:pt x="660" y="126"/>
                      </a:lnTo>
                      <a:lnTo>
                        <a:pt x="690" y="84"/>
                      </a:lnTo>
                      <a:lnTo>
                        <a:pt x="678" y="12"/>
                      </a:lnTo>
                      <a:lnTo>
                        <a:pt x="720"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11" name="Freeform 252"/>
                <p:cNvSpPr>
                  <a:spLocks noEditPoints="1"/>
                </p:cNvSpPr>
                <p:nvPr/>
              </p:nvSpPr>
              <p:spPr bwMode="auto">
                <a:xfrm>
                  <a:off x="-7525" y="4776"/>
                  <a:ext cx="1410" cy="1602"/>
                </a:xfrm>
                <a:custGeom>
                  <a:avLst/>
                  <a:gdLst>
                    <a:gd name="T0" fmla="*/ 396 w 1410"/>
                    <a:gd name="T1" fmla="*/ 1602 h 1602"/>
                    <a:gd name="T2" fmla="*/ 396 w 1410"/>
                    <a:gd name="T3" fmla="*/ 1602 h 1602"/>
                    <a:gd name="T4" fmla="*/ 6 w 1410"/>
                    <a:gd name="T5" fmla="*/ 138 h 1602"/>
                    <a:gd name="T6" fmla="*/ 6 w 1410"/>
                    <a:gd name="T7" fmla="*/ 138 h 1602"/>
                    <a:gd name="T8" fmla="*/ 450 w 1410"/>
                    <a:gd name="T9" fmla="*/ 0 h 1602"/>
                    <a:gd name="T10" fmla="*/ 450 w 1410"/>
                    <a:gd name="T11" fmla="*/ 6 h 1602"/>
                    <a:gd name="T12" fmla="*/ 462 w 1410"/>
                    <a:gd name="T13" fmla="*/ 18 h 1602"/>
                    <a:gd name="T14" fmla="*/ 480 w 1410"/>
                    <a:gd name="T15" fmla="*/ 54 h 1602"/>
                    <a:gd name="T16" fmla="*/ 486 w 1410"/>
                    <a:gd name="T17" fmla="*/ 120 h 1602"/>
                    <a:gd name="T18" fmla="*/ 498 w 1410"/>
                    <a:gd name="T19" fmla="*/ 168 h 1602"/>
                    <a:gd name="T20" fmla="*/ 540 w 1410"/>
                    <a:gd name="T21" fmla="*/ 234 h 1602"/>
                    <a:gd name="T22" fmla="*/ 546 w 1410"/>
                    <a:gd name="T23" fmla="*/ 276 h 1602"/>
                    <a:gd name="T24" fmla="*/ 696 w 1410"/>
                    <a:gd name="T25" fmla="*/ 312 h 1602"/>
                    <a:gd name="T26" fmla="*/ 816 w 1410"/>
                    <a:gd name="T27" fmla="*/ 366 h 1602"/>
                    <a:gd name="T28" fmla="*/ 930 w 1410"/>
                    <a:gd name="T29" fmla="*/ 408 h 1602"/>
                    <a:gd name="T30" fmla="*/ 1044 w 1410"/>
                    <a:gd name="T31" fmla="*/ 444 h 1602"/>
                    <a:gd name="T32" fmla="*/ 1050 w 1410"/>
                    <a:gd name="T33" fmla="*/ 582 h 1602"/>
                    <a:gd name="T34" fmla="*/ 1110 w 1410"/>
                    <a:gd name="T35" fmla="*/ 702 h 1602"/>
                    <a:gd name="T36" fmla="*/ 1242 w 1410"/>
                    <a:gd name="T37" fmla="*/ 702 h 1602"/>
                    <a:gd name="T38" fmla="*/ 1326 w 1410"/>
                    <a:gd name="T39" fmla="*/ 768 h 1602"/>
                    <a:gd name="T40" fmla="*/ 1326 w 1410"/>
                    <a:gd name="T41" fmla="*/ 870 h 1602"/>
                    <a:gd name="T42" fmla="*/ 1410 w 1410"/>
                    <a:gd name="T43" fmla="*/ 924 h 1602"/>
                    <a:gd name="T44" fmla="*/ 1410 w 1410"/>
                    <a:gd name="T45" fmla="*/ 948 h 1602"/>
                    <a:gd name="T46" fmla="*/ 1410 w 1410"/>
                    <a:gd name="T47" fmla="*/ 978 h 1602"/>
                    <a:gd name="T48" fmla="*/ 1392 w 1410"/>
                    <a:gd name="T49" fmla="*/ 1008 h 1602"/>
                    <a:gd name="T50" fmla="*/ 1380 w 1410"/>
                    <a:gd name="T51" fmla="*/ 1056 h 1602"/>
                    <a:gd name="T52" fmla="*/ 1380 w 1410"/>
                    <a:gd name="T53" fmla="*/ 1110 h 1602"/>
                    <a:gd name="T54" fmla="*/ 1380 w 1410"/>
                    <a:gd name="T55" fmla="*/ 1200 h 1602"/>
                    <a:gd name="T56" fmla="*/ 1338 w 1410"/>
                    <a:gd name="T57" fmla="*/ 1158 h 1602"/>
                    <a:gd name="T58" fmla="*/ 1224 w 1410"/>
                    <a:gd name="T59" fmla="*/ 1122 h 1602"/>
                    <a:gd name="T60" fmla="*/ 1032 w 1410"/>
                    <a:gd name="T61" fmla="*/ 1158 h 1602"/>
                    <a:gd name="T62" fmla="*/ 960 w 1410"/>
                    <a:gd name="T63" fmla="*/ 1260 h 1602"/>
                    <a:gd name="T64" fmla="*/ 936 w 1410"/>
                    <a:gd name="T65" fmla="*/ 1368 h 1602"/>
                    <a:gd name="T66" fmla="*/ 906 w 1410"/>
                    <a:gd name="T67" fmla="*/ 1488 h 1602"/>
                    <a:gd name="T68" fmla="*/ 792 w 1410"/>
                    <a:gd name="T69" fmla="*/ 1476 h 1602"/>
                    <a:gd name="T70" fmla="*/ 690 w 1410"/>
                    <a:gd name="T71" fmla="*/ 1584 h 1602"/>
                    <a:gd name="T72" fmla="*/ 636 w 1410"/>
                    <a:gd name="T73" fmla="*/ 1470 h 1602"/>
                    <a:gd name="T74" fmla="*/ 504 w 1410"/>
                    <a:gd name="T75" fmla="*/ 1464 h 1602"/>
                    <a:gd name="T76" fmla="*/ 438 w 1410"/>
                    <a:gd name="T77" fmla="*/ 1560 h 1602"/>
                    <a:gd name="T78" fmla="*/ 324 w 1410"/>
                    <a:gd name="T79" fmla="*/ 1596 h 1602"/>
                    <a:gd name="T80" fmla="*/ 288 w 1410"/>
                    <a:gd name="T81" fmla="*/ 1458 h 1602"/>
                    <a:gd name="T82" fmla="*/ 240 w 1410"/>
                    <a:gd name="T83" fmla="*/ 1344 h 1602"/>
                    <a:gd name="T84" fmla="*/ 180 w 1410"/>
                    <a:gd name="T85" fmla="*/ 1248 h 1602"/>
                    <a:gd name="T86" fmla="*/ 192 w 1410"/>
                    <a:gd name="T87" fmla="*/ 1128 h 1602"/>
                    <a:gd name="T88" fmla="*/ 138 w 1410"/>
                    <a:gd name="T89" fmla="*/ 1044 h 1602"/>
                    <a:gd name="T90" fmla="*/ 78 w 1410"/>
                    <a:gd name="T91" fmla="*/ 966 h 1602"/>
                    <a:gd name="T92" fmla="*/ 126 w 1410"/>
                    <a:gd name="T93" fmla="*/ 840 h 1602"/>
                    <a:gd name="T94" fmla="*/ 114 w 1410"/>
                    <a:gd name="T95" fmla="*/ 696 h 1602"/>
                    <a:gd name="T96" fmla="*/ 90 w 1410"/>
                    <a:gd name="T97" fmla="*/ 582 h 1602"/>
                    <a:gd name="T98" fmla="*/ 78 w 1410"/>
                    <a:gd name="T99" fmla="*/ 426 h 1602"/>
                    <a:gd name="T100" fmla="*/ 114 w 1410"/>
                    <a:gd name="T101" fmla="*/ 276 h 1602"/>
                    <a:gd name="T102" fmla="*/ 6 w 1410"/>
                    <a:gd name="T103" fmla="*/ 138 h 1602"/>
                    <a:gd name="T104" fmla="*/ 138 w 1410"/>
                    <a:gd name="T105" fmla="*/ 132 h 1602"/>
                    <a:gd name="T106" fmla="*/ 210 w 1410"/>
                    <a:gd name="T107" fmla="*/ 72 h 1602"/>
                    <a:gd name="T108" fmla="*/ 360 w 1410"/>
                    <a:gd name="T109"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10" h="1602">
                      <a:moveTo>
                        <a:pt x="396" y="1602"/>
                      </a:moveTo>
                      <a:lnTo>
                        <a:pt x="396" y="1602"/>
                      </a:lnTo>
                      <a:lnTo>
                        <a:pt x="396" y="1602"/>
                      </a:lnTo>
                      <a:lnTo>
                        <a:pt x="396" y="1602"/>
                      </a:lnTo>
                      <a:close/>
                      <a:moveTo>
                        <a:pt x="6" y="138"/>
                      </a:moveTo>
                      <a:lnTo>
                        <a:pt x="6" y="138"/>
                      </a:lnTo>
                      <a:lnTo>
                        <a:pt x="0" y="138"/>
                      </a:lnTo>
                      <a:lnTo>
                        <a:pt x="6" y="138"/>
                      </a:lnTo>
                      <a:close/>
                      <a:moveTo>
                        <a:pt x="360" y="0"/>
                      </a:moveTo>
                      <a:lnTo>
                        <a:pt x="450" y="0"/>
                      </a:lnTo>
                      <a:lnTo>
                        <a:pt x="450" y="0"/>
                      </a:lnTo>
                      <a:lnTo>
                        <a:pt x="450" y="6"/>
                      </a:lnTo>
                      <a:lnTo>
                        <a:pt x="456" y="6"/>
                      </a:lnTo>
                      <a:lnTo>
                        <a:pt x="462" y="18"/>
                      </a:lnTo>
                      <a:lnTo>
                        <a:pt x="468" y="30"/>
                      </a:lnTo>
                      <a:lnTo>
                        <a:pt x="480" y="54"/>
                      </a:lnTo>
                      <a:lnTo>
                        <a:pt x="486" y="84"/>
                      </a:lnTo>
                      <a:lnTo>
                        <a:pt x="486" y="120"/>
                      </a:lnTo>
                      <a:lnTo>
                        <a:pt x="486" y="144"/>
                      </a:lnTo>
                      <a:lnTo>
                        <a:pt x="498" y="168"/>
                      </a:lnTo>
                      <a:lnTo>
                        <a:pt x="522" y="198"/>
                      </a:lnTo>
                      <a:lnTo>
                        <a:pt x="540" y="234"/>
                      </a:lnTo>
                      <a:lnTo>
                        <a:pt x="546" y="264"/>
                      </a:lnTo>
                      <a:lnTo>
                        <a:pt x="546" y="276"/>
                      </a:lnTo>
                      <a:lnTo>
                        <a:pt x="642" y="270"/>
                      </a:lnTo>
                      <a:lnTo>
                        <a:pt x="696" y="312"/>
                      </a:lnTo>
                      <a:lnTo>
                        <a:pt x="750" y="324"/>
                      </a:lnTo>
                      <a:lnTo>
                        <a:pt x="816" y="366"/>
                      </a:lnTo>
                      <a:lnTo>
                        <a:pt x="870" y="378"/>
                      </a:lnTo>
                      <a:lnTo>
                        <a:pt x="930" y="408"/>
                      </a:lnTo>
                      <a:lnTo>
                        <a:pt x="990" y="420"/>
                      </a:lnTo>
                      <a:lnTo>
                        <a:pt x="1044" y="444"/>
                      </a:lnTo>
                      <a:lnTo>
                        <a:pt x="1050" y="510"/>
                      </a:lnTo>
                      <a:lnTo>
                        <a:pt x="1050" y="582"/>
                      </a:lnTo>
                      <a:lnTo>
                        <a:pt x="1080" y="642"/>
                      </a:lnTo>
                      <a:lnTo>
                        <a:pt x="1110" y="702"/>
                      </a:lnTo>
                      <a:lnTo>
                        <a:pt x="1164" y="714"/>
                      </a:lnTo>
                      <a:lnTo>
                        <a:pt x="1242" y="702"/>
                      </a:lnTo>
                      <a:lnTo>
                        <a:pt x="1302" y="732"/>
                      </a:lnTo>
                      <a:lnTo>
                        <a:pt x="1326" y="768"/>
                      </a:lnTo>
                      <a:lnTo>
                        <a:pt x="1296" y="822"/>
                      </a:lnTo>
                      <a:lnTo>
                        <a:pt x="1326" y="870"/>
                      </a:lnTo>
                      <a:lnTo>
                        <a:pt x="1410" y="918"/>
                      </a:lnTo>
                      <a:lnTo>
                        <a:pt x="1410" y="924"/>
                      </a:lnTo>
                      <a:lnTo>
                        <a:pt x="1410" y="930"/>
                      </a:lnTo>
                      <a:lnTo>
                        <a:pt x="1410" y="948"/>
                      </a:lnTo>
                      <a:lnTo>
                        <a:pt x="1410" y="966"/>
                      </a:lnTo>
                      <a:lnTo>
                        <a:pt x="1410" y="978"/>
                      </a:lnTo>
                      <a:lnTo>
                        <a:pt x="1404" y="990"/>
                      </a:lnTo>
                      <a:lnTo>
                        <a:pt x="1392" y="1008"/>
                      </a:lnTo>
                      <a:lnTo>
                        <a:pt x="1386" y="1032"/>
                      </a:lnTo>
                      <a:lnTo>
                        <a:pt x="1380" y="1056"/>
                      </a:lnTo>
                      <a:lnTo>
                        <a:pt x="1386" y="1080"/>
                      </a:lnTo>
                      <a:lnTo>
                        <a:pt x="1380" y="1110"/>
                      </a:lnTo>
                      <a:lnTo>
                        <a:pt x="1374" y="1152"/>
                      </a:lnTo>
                      <a:lnTo>
                        <a:pt x="1380" y="1200"/>
                      </a:lnTo>
                      <a:lnTo>
                        <a:pt x="1380" y="1188"/>
                      </a:lnTo>
                      <a:lnTo>
                        <a:pt x="1338" y="1158"/>
                      </a:lnTo>
                      <a:lnTo>
                        <a:pt x="1290" y="1122"/>
                      </a:lnTo>
                      <a:lnTo>
                        <a:pt x="1224" y="1122"/>
                      </a:lnTo>
                      <a:lnTo>
                        <a:pt x="1152" y="1134"/>
                      </a:lnTo>
                      <a:lnTo>
                        <a:pt x="1032" y="1158"/>
                      </a:lnTo>
                      <a:lnTo>
                        <a:pt x="972" y="1188"/>
                      </a:lnTo>
                      <a:lnTo>
                        <a:pt x="960" y="1260"/>
                      </a:lnTo>
                      <a:lnTo>
                        <a:pt x="960" y="1326"/>
                      </a:lnTo>
                      <a:lnTo>
                        <a:pt x="936" y="1368"/>
                      </a:lnTo>
                      <a:lnTo>
                        <a:pt x="912" y="1422"/>
                      </a:lnTo>
                      <a:lnTo>
                        <a:pt x="906" y="1488"/>
                      </a:lnTo>
                      <a:lnTo>
                        <a:pt x="852" y="1482"/>
                      </a:lnTo>
                      <a:lnTo>
                        <a:pt x="792" y="1476"/>
                      </a:lnTo>
                      <a:lnTo>
                        <a:pt x="750" y="1506"/>
                      </a:lnTo>
                      <a:lnTo>
                        <a:pt x="690" y="1584"/>
                      </a:lnTo>
                      <a:lnTo>
                        <a:pt x="678" y="1518"/>
                      </a:lnTo>
                      <a:lnTo>
                        <a:pt x="636" y="1470"/>
                      </a:lnTo>
                      <a:lnTo>
                        <a:pt x="570" y="1464"/>
                      </a:lnTo>
                      <a:lnTo>
                        <a:pt x="504" y="1464"/>
                      </a:lnTo>
                      <a:lnTo>
                        <a:pt x="474" y="1536"/>
                      </a:lnTo>
                      <a:lnTo>
                        <a:pt x="438" y="1560"/>
                      </a:lnTo>
                      <a:lnTo>
                        <a:pt x="396" y="1602"/>
                      </a:lnTo>
                      <a:lnTo>
                        <a:pt x="324" y="1596"/>
                      </a:lnTo>
                      <a:lnTo>
                        <a:pt x="306" y="1524"/>
                      </a:lnTo>
                      <a:lnTo>
                        <a:pt x="288" y="1458"/>
                      </a:lnTo>
                      <a:lnTo>
                        <a:pt x="246" y="1416"/>
                      </a:lnTo>
                      <a:lnTo>
                        <a:pt x="240" y="1344"/>
                      </a:lnTo>
                      <a:lnTo>
                        <a:pt x="198" y="1296"/>
                      </a:lnTo>
                      <a:lnTo>
                        <a:pt x="180" y="1248"/>
                      </a:lnTo>
                      <a:lnTo>
                        <a:pt x="204" y="1176"/>
                      </a:lnTo>
                      <a:lnTo>
                        <a:pt x="192" y="1128"/>
                      </a:lnTo>
                      <a:lnTo>
                        <a:pt x="138" y="1098"/>
                      </a:lnTo>
                      <a:lnTo>
                        <a:pt x="138" y="1044"/>
                      </a:lnTo>
                      <a:lnTo>
                        <a:pt x="120" y="990"/>
                      </a:lnTo>
                      <a:lnTo>
                        <a:pt x="78" y="966"/>
                      </a:lnTo>
                      <a:lnTo>
                        <a:pt x="84" y="882"/>
                      </a:lnTo>
                      <a:lnTo>
                        <a:pt x="126" y="840"/>
                      </a:lnTo>
                      <a:lnTo>
                        <a:pt x="132" y="762"/>
                      </a:lnTo>
                      <a:lnTo>
                        <a:pt x="114" y="696"/>
                      </a:lnTo>
                      <a:lnTo>
                        <a:pt x="78" y="642"/>
                      </a:lnTo>
                      <a:lnTo>
                        <a:pt x="90" y="582"/>
                      </a:lnTo>
                      <a:lnTo>
                        <a:pt x="114" y="486"/>
                      </a:lnTo>
                      <a:lnTo>
                        <a:pt x="78" y="426"/>
                      </a:lnTo>
                      <a:lnTo>
                        <a:pt x="114" y="372"/>
                      </a:lnTo>
                      <a:lnTo>
                        <a:pt x="114" y="276"/>
                      </a:lnTo>
                      <a:lnTo>
                        <a:pt x="60" y="198"/>
                      </a:lnTo>
                      <a:lnTo>
                        <a:pt x="6" y="138"/>
                      </a:lnTo>
                      <a:lnTo>
                        <a:pt x="60" y="120"/>
                      </a:lnTo>
                      <a:lnTo>
                        <a:pt x="138" y="132"/>
                      </a:lnTo>
                      <a:lnTo>
                        <a:pt x="180" y="108"/>
                      </a:lnTo>
                      <a:lnTo>
                        <a:pt x="210" y="72"/>
                      </a:lnTo>
                      <a:lnTo>
                        <a:pt x="282" y="42"/>
                      </a:lnTo>
                      <a:lnTo>
                        <a:pt x="360"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12" name="Freeform 253"/>
                <p:cNvSpPr>
                  <a:spLocks/>
                </p:cNvSpPr>
                <p:nvPr/>
              </p:nvSpPr>
              <p:spPr bwMode="auto">
                <a:xfrm>
                  <a:off x="-6619" y="5898"/>
                  <a:ext cx="978" cy="978"/>
                </a:xfrm>
                <a:custGeom>
                  <a:avLst/>
                  <a:gdLst>
                    <a:gd name="T0" fmla="*/ 384 w 978"/>
                    <a:gd name="T1" fmla="*/ 0 h 978"/>
                    <a:gd name="T2" fmla="*/ 474 w 978"/>
                    <a:gd name="T3" fmla="*/ 66 h 978"/>
                    <a:gd name="T4" fmla="*/ 480 w 978"/>
                    <a:gd name="T5" fmla="*/ 96 h 978"/>
                    <a:gd name="T6" fmla="*/ 504 w 978"/>
                    <a:gd name="T7" fmla="*/ 144 h 978"/>
                    <a:gd name="T8" fmla="*/ 534 w 978"/>
                    <a:gd name="T9" fmla="*/ 234 h 978"/>
                    <a:gd name="T10" fmla="*/ 522 w 978"/>
                    <a:gd name="T11" fmla="*/ 288 h 978"/>
                    <a:gd name="T12" fmla="*/ 546 w 978"/>
                    <a:gd name="T13" fmla="*/ 336 h 978"/>
                    <a:gd name="T14" fmla="*/ 684 w 978"/>
                    <a:gd name="T15" fmla="*/ 354 h 978"/>
                    <a:gd name="T16" fmla="*/ 798 w 978"/>
                    <a:gd name="T17" fmla="*/ 396 h 978"/>
                    <a:gd name="T18" fmla="*/ 840 w 978"/>
                    <a:gd name="T19" fmla="*/ 498 h 978"/>
                    <a:gd name="T20" fmla="*/ 954 w 978"/>
                    <a:gd name="T21" fmla="*/ 528 h 978"/>
                    <a:gd name="T22" fmla="*/ 954 w 978"/>
                    <a:gd name="T23" fmla="*/ 534 h 978"/>
                    <a:gd name="T24" fmla="*/ 954 w 978"/>
                    <a:gd name="T25" fmla="*/ 564 h 978"/>
                    <a:gd name="T26" fmla="*/ 954 w 978"/>
                    <a:gd name="T27" fmla="*/ 624 h 978"/>
                    <a:gd name="T28" fmla="*/ 972 w 978"/>
                    <a:gd name="T29" fmla="*/ 708 h 978"/>
                    <a:gd name="T30" fmla="*/ 966 w 978"/>
                    <a:gd name="T31" fmla="*/ 786 h 978"/>
                    <a:gd name="T32" fmla="*/ 936 w 978"/>
                    <a:gd name="T33" fmla="*/ 846 h 978"/>
                    <a:gd name="T34" fmla="*/ 900 w 978"/>
                    <a:gd name="T35" fmla="*/ 870 h 978"/>
                    <a:gd name="T36" fmla="*/ 876 w 978"/>
                    <a:gd name="T37" fmla="*/ 888 h 978"/>
                    <a:gd name="T38" fmla="*/ 858 w 978"/>
                    <a:gd name="T39" fmla="*/ 912 h 978"/>
                    <a:gd name="T40" fmla="*/ 840 w 978"/>
                    <a:gd name="T41" fmla="*/ 966 h 978"/>
                    <a:gd name="T42" fmla="*/ 744 w 978"/>
                    <a:gd name="T43" fmla="*/ 978 h 978"/>
                    <a:gd name="T44" fmla="*/ 606 w 978"/>
                    <a:gd name="T45" fmla="*/ 978 h 978"/>
                    <a:gd name="T46" fmla="*/ 558 w 978"/>
                    <a:gd name="T47" fmla="*/ 954 h 978"/>
                    <a:gd name="T48" fmla="*/ 552 w 978"/>
                    <a:gd name="T49" fmla="*/ 888 h 978"/>
                    <a:gd name="T50" fmla="*/ 564 w 978"/>
                    <a:gd name="T51" fmla="*/ 798 h 978"/>
                    <a:gd name="T52" fmla="*/ 588 w 978"/>
                    <a:gd name="T53" fmla="*/ 750 h 978"/>
                    <a:gd name="T54" fmla="*/ 600 w 978"/>
                    <a:gd name="T55" fmla="*/ 702 h 978"/>
                    <a:gd name="T56" fmla="*/ 546 w 978"/>
                    <a:gd name="T57" fmla="*/ 648 h 978"/>
                    <a:gd name="T58" fmla="*/ 444 w 978"/>
                    <a:gd name="T59" fmla="*/ 618 h 978"/>
                    <a:gd name="T60" fmla="*/ 366 w 978"/>
                    <a:gd name="T61" fmla="*/ 576 h 978"/>
                    <a:gd name="T62" fmla="*/ 264 w 978"/>
                    <a:gd name="T63" fmla="*/ 570 h 978"/>
                    <a:gd name="T64" fmla="*/ 186 w 978"/>
                    <a:gd name="T65" fmla="*/ 540 h 978"/>
                    <a:gd name="T66" fmla="*/ 144 w 978"/>
                    <a:gd name="T67" fmla="*/ 480 h 978"/>
                    <a:gd name="T68" fmla="*/ 114 w 978"/>
                    <a:gd name="T69" fmla="*/ 444 h 978"/>
                    <a:gd name="T70" fmla="*/ 78 w 978"/>
                    <a:gd name="T71" fmla="*/ 420 h 978"/>
                    <a:gd name="T72" fmla="*/ 54 w 978"/>
                    <a:gd name="T73" fmla="*/ 414 h 978"/>
                    <a:gd name="T74" fmla="*/ 36 w 978"/>
                    <a:gd name="T75" fmla="*/ 408 h 978"/>
                    <a:gd name="T76" fmla="*/ 12 w 978"/>
                    <a:gd name="T77" fmla="*/ 384 h 978"/>
                    <a:gd name="T78" fmla="*/ 6 w 978"/>
                    <a:gd name="T79" fmla="*/ 300 h 978"/>
                    <a:gd name="T80" fmla="*/ 54 w 978"/>
                    <a:gd name="T81" fmla="*/ 204 h 978"/>
                    <a:gd name="T82" fmla="*/ 66 w 978"/>
                    <a:gd name="T83" fmla="*/ 66 h 978"/>
                    <a:gd name="T84" fmla="*/ 246 w 978"/>
                    <a:gd name="T85" fmla="*/ 12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78" h="978">
                      <a:moveTo>
                        <a:pt x="318" y="0"/>
                      </a:moveTo>
                      <a:lnTo>
                        <a:pt x="384" y="0"/>
                      </a:lnTo>
                      <a:lnTo>
                        <a:pt x="432" y="36"/>
                      </a:lnTo>
                      <a:lnTo>
                        <a:pt x="474" y="66"/>
                      </a:lnTo>
                      <a:lnTo>
                        <a:pt x="474" y="78"/>
                      </a:lnTo>
                      <a:lnTo>
                        <a:pt x="480" y="96"/>
                      </a:lnTo>
                      <a:lnTo>
                        <a:pt x="486" y="120"/>
                      </a:lnTo>
                      <a:lnTo>
                        <a:pt x="504" y="144"/>
                      </a:lnTo>
                      <a:lnTo>
                        <a:pt x="528" y="192"/>
                      </a:lnTo>
                      <a:lnTo>
                        <a:pt x="534" y="234"/>
                      </a:lnTo>
                      <a:lnTo>
                        <a:pt x="528" y="264"/>
                      </a:lnTo>
                      <a:lnTo>
                        <a:pt x="522" y="288"/>
                      </a:lnTo>
                      <a:lnTo>
                        <a:pt x="522" y="294"/>
                      </a:lnTo>
                      <a:lnTo>
                        <a:pt x="546" y="336"/>
                      </a:lnTo>
                      <a:lnTo>
                        <a:pt x="600" y="348"/>
                      </a:lnTo>
                      <a:lnTo>
                        <a:pt x="684" y="354"/>
                      </a:lnTo>
                      <a:lnTo>
                        <a:pt x="744" y="354"/>
                      </a:lnTo>
                      <a:lnTo>
                        <a:pt x="798" y="396"/>
                      </a:lnTo>
                      <a:lnTo>
                        <a:pt x="822" y="486"/>
                      </a:lnTo>
                      <a:lnTo>
                        <a:pt x="840" y="498"/>
                      </a:lnTo>
                      <a:lnTo>
                        <a:pt x="906" y="528"/>
                      </a:lnTo>
                      <a:lnTo>
                        <a:pt x="954" y="528"/>
                      </a:lnTo>
                      <a:lnTo>
                        <a:pt x="954" y="528"/>
                      </a:lnTo>
                      <a:lnTo>
                        <a:pt x="954" y="534"/>
                      </a:lnTo>
                      <a:lnTo>
                        <a:pt x="954" y="546"/>
                      </a:lnTo>
                      <a:lnTo>
                        <a:pt x="954" y="564"/>
                      </a:lnTo>
                      <a:lnTo>
                        <a:pt x="948" y="588"/>
                      </a:lnTo>
                      <a:lnTo>
                        <a:pt x="954" y="624"/>
                      </a:lnTo>
                      <a:lnTo>
                        <a:pt x="960" y="672"/>
                      </a:lnTo>
                      <a:lnTo>
                        <a:pt x="972" y="708"/>
                      </a:lnTo>
                      <a:lnTo>
                        <a:pt x="978" y="720"/>
                      </a:lnTo>
                      <a:lnTo>
                        <a:pt x="966" y="786"/>
                      </a:lnTo>
                      <a:lnTo>
                        <a:pt x="954" y="822"/>
                      </a:lnTo>
                      <a:lnTo>
                        <a:pt x="936" y="846"/>
                      </a:lnTo>
                      <a:lnTo>
                        <a:pt x="912" y="858"/>
                      </a:lnTo>
                      <a:lnTo>
                        <a:pt x="900" y="870"/>
                      </a:lnTo>
                      <a:lnTo>
                        <a:pt x="888" y="882"/>
                      </a:lnTo>
                      <a:lnTo>
                        <a:pt x="876" y="888"/>
                      </a:lnTo>
                      <a:lnTo>
                        <a:pt x="870" y="900"/>
                      </a:lnTo>
                      <a:lnTo>
                        <a:pt x="858" y="912"/>
                      </a:lnTo>
                      <a:lnTo>
                        <a:pt x="852" y="936"/>
                      </a:lnTo>
                      <a:lnTo>
                        <a:pt x="840" y="966"/>
                      </a:lnTo>
                      <a:lnTo>
                        <a:pt x="804" y="972"/>
                      </a:lnTo>
                      <a:lnTo>
                        <a:pt x="744" y="978"/>
                      </a:lnTo>
                      <a:lnTo>
                        <a:pt x="660" y="978"/>
                      </a:lnTo>
                      <a:lnTo>
                        <a:pt x="606" y="978"/>
                      </a:lnTo>
                      <a:lnTo>
                        <a:pt x="570" y="972"/>
                      </a:lnTo>
                      <a:lnTo>
                        <a:pt x="558" y="954"/>
                      </a:lnTo>
                      <a:lnTo>
                        <a:pt x="552" y="924"/>
                      </a:lnTo>
                      <a:lnTo>
                        <a:pt x="552" y="888"/>
                      </a:lnTo>
                      <a:lnTo>
                        <a:pt x="558" y="846"/>
                      </a:lnTo>
                      <a:lnTo>
                        <a:pt x="564" y="798"/>
                      </a:lnTo>
                      <a:lnTo>
                        <a:pt x="576" y="768"/>
                      </a:lnTo>
                      <a:lnTo>
                        <a:pt x="588" y="750"/>
                      </a:lnTo>
                      <a:lnTo>
                        <a:pt x="600" y="726"/>
                      </a:lnTo>
                      <a:lnTo>
                        <a:pt x="600" y="702"/>
                      </a:lnTo>
                      <a:lnTo>
                        <a:pt x="582" y="672"/>
                      </a:lnTo>
                      <a:lnTo>
                        <a:pt x="546" y="648"/>
                      </a:lnTo>
                      <a:lnTo>
                        <a:pt x="492" y="630"/>
                      </a:lnTo>
                      <a:lnTo>
                        <a:pt x="444" y="618"/>
                      </a:lnTo>
                      <a:lnTo>
                        <a:pt x="408" y="600"/>
                      </a:lnTo>
                      <a:lnTo>
                        <a:pt x="366" y="576"/>
                      </a:lnTo>
                      <a:lnTo>
                        <a:pt x="324" y="570"/>
                      </a:lnTo>
                      <a:lnTo>
                        <a:pt x="264" y="570"/>
                      </a:lnTo>
                      <a:lnTo>
                        <a:pt x="216" y="564"/>
                      </a:lnTo>
                      <a:lnTo>
                        <a:pt x="186" y="540"/>
                      </a:lnTo>
                      <a:lnTo>
                        <a:pt x="162" y="510"/>
                      </a:lnTo>
                      <a:lnTo>
                        <a:pt x="144" y="480"/>
                      </a:lnTo>
                      <a:lnTo>
                        <a:pt x="126" y="462"/>
                      </a:lnTo>
                      <a:lnTo>
                        <a:pt x="114" y="444"/>
                      </a:lnTo>
                      <a:lnTo>
                        <a:pt x="96" y="432"/>
                      </a:lnTo>
                      <a:lnTo>
                        <a:pt x="78" y="420"/>
                      </a:lnTo>
                      <a:lnTo>
                        <a:pt x="66" y="414"/>
                      </a:lnTo>
                      <a:lnTo>
                        <a:pt x="54" y="414"/>
                      </a:lnTo>
                      <a:lnTo>
                        <a:pt x="48" y="408"/>
                      </a:lnTo>
                      <a:lnTo>
                        <a:pt x="36" y="408"/>
                      </a:lnTo>
                      <a:lnTo>
                        <a:pt x="24" y="402"/>
                      </a:lnTo>
                      <a:lnTo>
                        <a:pt x="12" y="384"/>
                      </a:lnTo>
                      <a:lnTo>
                        <a:pt x="0" y="366"/>
                      </a:lnTo>
                      <a:lnTo>
                        <a:pt x="6" y="300"/>
                      </a:lnTo>
                      <a:lnTo>
                        <a:pt x="30" y="246"/>
                      </a:lnTo>
                      <a:lnTo>
                        <a:pt x="54" y="204"/>
                      </a:lnTo>
                      <a:lnTo>
                        <a:pt x="54" y="138"/>
                      </a:lnTo>
                      <a:lnTo>
                        <a:pt x="66" y="66"/>
                      </a:lnTo>
                      <a:lnTo>
                        <a:pt x="126" y="36"/>
                      </a:lnTo>
                      <a:lnTo>
                        <a:pt x="246" y="12"/>
                      </a:lnTo>
                      <a:lnTo>
                        <a:pt x="318"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13" name="Freeform 254"/>
                <p:cNvSpPr>
                  <a:spLocks noEditPoints="1"/>
                </p:cNvSpPr>
                <p:nvPr/>
              </p:nvSpPr>
              <p:spPr bwMode="auto">
                <a:xfrm>
                  <a:off x="-5959" y="7200"/>
                  <a:ext cx="630" cy="630"/>
                </a:xfrm>
                <a:custGeom>
                  <a:avLst/>
                  <a:gdLst>
                    <a:gd name="T0" fmla="*/ 600 w 630"/>
                    <a:gd name="T1" fmla="*/ 288 h 630"/>
                    <a:gd name="T2" fmla="*/ 54 w 630"/>
                    <a:gd name="T3" fmla="*/ 0 h 630"/>
                    <a:gd name="T4" fmla="*/ 228 w 630"/>
                    <a:gd name="T5" fmla="*/ 108 h 630"/>
                    <a:gd name="T6" fmla="*/ 306 w 630"/>
                    <a:gd name="T7" fmla="*/ 162 h 630"/>
                    <a:gd name="T8" fmla="*/ 456 w 630"/>
                    <a:gd name="T9" fmla="*/ 258 h 630"/>
                    <a:gd name="T10" fmla="*/ 600 w 630"/>
                    <a:gd name="T11" fmla="*/ 300 h 630"/>
                    <a:gd name="T12" fmla="*/ 600 w 630"/>
                    <a:gd name="T13" fmla="*/ 318 h 630"/>
                    <a:gd name="T14" fmla="*/ 618 w 630"/>
                    <a:gd name="T15" fmla="*/ 324 h 630"/>
                    <a:gd name="T16" fmla="*/ 630 w 630"/>
                    <a:gd name="T17" fmla="*/ 342 h 630"/>
                    <a:gd name="T18" fmla="*/ 630 w 630"/>
                    <a:gd name="T19" fmla="*/ 372 h 630"/>
                    <a:gd name="T20" fmla="*/ 612 w 630"/>
                    <a:gd name="T21" fmla="*/ 402 h 630"/>
                    <a:gd name="T22" fmla="*/ 576 w 630"/>
                    <a:gd name="T23" fmla="*/ 438 h 630"/>
                    <a:gd name="T24" fmla="*/ 528 w 630"/>
                    <a:gd name="T25" fmla="*/ 510 h 630"/>
                    <a:gd name="T26" fmla="*/ 498 w 630"/>
                    <a:gd name="T27" fmla="*/ 564 h 630"/>
                    <a:gd name="T28" fmla="*/ 456 w 630"/>
                    <a:gd name="T29" fmla="*/ 594 h 630"/>
                    <a:gd name="T30" fmla="*/ 420 w 630"/>
                    <a:gd name="T31" fmla="*/ 612 h 630"/>
                    <a:gd name="T32" fmla="*/ 390 w 630"/>
                    <a:gd name="T33" fmla="*/ 624 h 630"/>
                    <a:gd name="T34" fmla="*/ 360 w 630"/>
                    <a:gd name="T35" fmla="*/ 630 h 630"/>
                    <a:gd name="T36" fmla="*/ 342 w 630"/>
                    <a:gd name="T37" fmla="*/ 624 h 630"/>
                    <a:gd name="T38" fmla="*/ 318 w 630"/>
                    <a:gd name="T39" fmla="*/ 618 h 630"/>
                    <a:gd name="T40" fmla="*/ 294 w 630"/>
                    <a:gd name="T41" fmla="*/ 618 h 630"/>
                    <a:gd name="T42" fmla="*/ 276 w 630"/>
                    <a:gd name="T43" fmla="*/ 630 h 630"/>
                    <a:gd name="T44" fmla="*/ 252 w 630"/>
                    <a:gd name="T45" fmla="*/ 630 h 630"/>
                    <a:gd name="T46" fmla="*/ 216 w 630"/>
                    <a:gd name="T47" fmla="*/ 624 h 630"/>
                    <a:gd name="T48" fmla="*/ 198 w 630"/>
                    <a:gd name="T49" fmla="*/ 612 h 630"/>
                    <a:gd name="T50" fmla="*/ 174 w 630"/>
                    <a:gd name="T51" fmla="*/ 588 h 630"/>
                    <a:gd name="T52" fmla="*/ 138 w 630"/>
                    <a:gd name="T53" fmla="*/ 594 h 630"/>
                    <a:gd name="T54" fmla="*/ 114 w 630"/>
                    <a:gd name="T55" fmla="*/ 600 h 630"/>
                    <a:gd name="T56" fmla="*/ 84 w 630"/>
                    <a:gd name="T57" fmla="*/ 582 h 630"/>
                    <a:gd name="T58" fmla="*/ 60 w 630"/>
                    <a:gd name="T59" fmla="*/ 558 h 630"/>
                    <a:gd name="T60" fmla="*/ 42 w 630"/>
                    <a:gd name="T61" fmla="*/ 552 h 630"/>
                    <a:gd name="T62" fmla="*/ 36 w 630"/>
                    <a:gd name="T63" fmla="*/ 540 h 630"/>
                    <a:gd name="T64" fmla="*/ 36 w 630"/>
                    <a:gd name="T65" fmla="*/ 450 h 630"/>
                    <a:gd name="T66" fmla="*/ 30 w 630"/>
                    <a:gd name="T67" fmla="*/ 354 h 630"/>
                    <a:gd name="T68" fmla="*/ 6 w 630"/>
                    <a:gd name="T69" fmla="*/ 204 h 630"/>
                    <a:gd name="T70" fmla="*/ 0 w 630"/>
                    <a:gd name="T71" fmla="*/ 54 h 630"/>
                    <a:gd name="T72" fmla="*/ 36 w 630"/>
                    <a:gd name="T73" fmla="*/ 6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30" h="630">
                      <a:moveTo>
                        <a:pt x="600" y="288"/>
                      </a:moveTo>
                      <a:lnTo>
                        <a:pt x="600" y="288"/>
                      </a:lnTo>
                      <a:lnTo>
                        <a:pt x="600" y="288"/>
                      </a:lnTo>
                      <a:close/>
                      <a:moveTo>
                        <a:pt x="54" y="0"/>
                      </a:moveTo>
                      <a:lnTo>
                        <a:pt x="162" y="42"/>
                      </a:lnTo>
                      <a:lnTo>
                        <a:pt x="228" y="108"/>
                      </a:lnTo>
                      <a:lnTo>
                        <a:pt x="264" y="108"/>
                      </a:lnTo>
                      <a:lnTo>
                        <a:pt x="306" y="162"/>
                      </a:lnTo>
                      <a:lnTo>
                        <a:pt x="372" y="174"/>
                      </a:lnTo>
                      <a:lnTo>
                        <a:pt x="456" y="258"/>
                      </a:lnTo>
                      <a:lnTo>
                        <a:pt x="600" y="288"/>
                      </a:lnTo>
                      <a:lnTo>
                        <a:pt x="600" y="300"/>
                      </a:lnTo>
                      <a:lnTo>
                        <a:pt x="600" y="306"/>
                      </a:lnTo>
                      <a:lnTo>
                        <a:pt x="600" y="318"/>
                      </a:lnTo>
                      <a:lnTo>
                        <a:pt x="612" y="318"/>
                      </a:lnTo>
                      <a:lnTo>
                        <a:pt x="618" y="324"/>
                      </a:lnTo>
                      <a:lnTo>
                        <a:pt x="624" y="330"/>
                      </a:lnTo>
                      <a:lnTo>
                        <a:pt x="630" y="342"/>
                      </a:lnTo>
                      <a:lnTo>
                        <a:pt x="630" y="354"/>
                      </a:lnTo>
                      <a:lnTo>
                        <a:pt x="630" y="372"/>
                      </a:lnTo>
                      <a:lnTo>
                        <a:pt x="618" y="390"/>
                      </a:lnTo>
                      <a:lnTo>
                        <a:pt x="612" y="402"/>
                      </a:lnTo>
                      <a:lnTo>
                        <a:pt x="594" y="420"/>
                      </a:lnTo>
                      <a:lnTo>
                        <a:pt x="576" y="438"/>
                      </a:lnTo>
                      <a:lnTo>
                        <a:pt x="546" y="480"/>
                      </a:lnTo>
                      <a:lnTo>
                        <a:pt x="528" y="510"/>
                      </a:lnTo>
                      <a:lnTo>
                        <a:pt x="510" y="540"/>
                      </a:lnTo>
                      <a:lnTo>
                        <a:pt x="498" y="564"/>
                      </a:lnTo>
                      <a:lnTo>
                        <a:pt x="480" y="576"/>
                      </a:lnTo>
                      <a:lnTo>
                        <a:pt x="456" y="594"/>
                      </a:lnTo>
                      <a:lnTo>
                        <a:pt x="438" y="606"/>
                      </a:lnTo>
                      <a:lnTo>
                        <a:pt x="420" y="612"/>
                      </a:lnTo>
                      <a:lnTo>
                        <a:pt x="408" y="618"/>
                      </a:lnTo>
                      <a:lnTo>
                        <a:pt x="390" y="624"/>
                      </a:lnTo>
                      <a:lnTo>
                        <a:pt x="372" y="630"/>
                      </a:lnTo>
                      <a:lnTo>
                        <a:pt x="360" y="630"/>
                      </a:lnTo>
                      <a:lnTo>
                        <a:pt x="348" y="624"/>
                      </a:lnTo>
                      <a:lnTo>
                        <a:pt x="342" y="624"/>
                      </a:lnTo>
                      <a:lnTo>
                        <a:pt x="330" y="618"/>
                      </a:lnTo>
                      <a:lnTo>
                        <a:pt x="318" y="618"/>
                      </a:lnTo>
                      <a:lnTo>
                        <a:pt x="306" y="612"/>
                      </a:lnTo>
                      <a:lnTo>
                        <a:pt x="294" y="618"/>
                      </a:lnTo>
                      <a:lnTo>
                        <a:pt x="288" y="624"/>
                      </a:lnTo>
                      <a:lnTo>
                        <a:pt x="276" y="630"/>
                      </a:lnTo>
                      <a:lnTo>
                        <a:pt x="264" y="630"/>
                      </a:lnTo>
                      <a:lnTo>
                        <a:pt x="252" y="630"/>
                      </a:lnTo>
                      <a:lnTo>
                        <a:pt x="234" y="630"/>
                      </a:lnTo>
                      <a:lnTo>
                        <a:pt x="216" y="624"/>
                      </a:lnTo>
                      <a:lnTo>
                        <a:pt x="204" y="618"/>
                      </a:lnTo>
                      <a:lnTo>
                        <a:pt x="198" y="612"/>
                      </a:lnTo>
                      <a:lnTo>
                        <a:pt x="186" y="600"/>
                      </a:lnTo>
                      <a:lnTo>
                        <a:pt x="174" y="588"/>
                      </a:lnTo>
                      <a:lnTo>
                        <a:pt x="156" y="588"/>
                      </a:lnTo>
                      <a:lnTo>
                        <a:pt x="138" y="594"/>
                      </a:lnTo>
                      <a:lnTo>
                        <a:pt x="126" y="600"/>
                      </a:lnTo>
                      <a:lnTo>
                        <a:pt x="114" y="600"/>
                      </a:lnTo>
                      <a:lnTo>
                        <a:pt x="96" y="594"/>
                      </a:lnTo>
                      <a:lnTo>
                        <a:pt x="84" y="582"/>
                      </a:lnTo>
                      <a:lnTo>
                        <a:pt x="72" y="570"/>
                      </a:lnTo>
                      <a:lnTo>
                        <a:pt x="60" y="558"/>
                      </a:lnTo>
                      <a:lnTo>
                        <a:pt x="48" y="552"/>
                      </a:lnTo>
                      <a:lnTo>
                        <a:pt x="42" y="552"/>
                      </a:lnTo>
                      <a:lnTo>
                        <a:pt x="36" y="558"/>
                      </a:lnTo>
                      <a:lnTo>
                        <a:pt x="36" y="540"/>
                      </a:lnTo>
                      <a:lnTo>
                        <a:pt x="36" y="498"/>
                      </a:lnTo>
                      <a:lnTo>
                        <a:pt x="36" y="450"/>
                      </a:lnTo>
                      <a:lnTo>
                        <a:pt x="36" y="402"/>
                      </a:lnTo>
                      <a:lnTo>
                        <a:pt x="30" y="354"/>
                      </a:lnTo>
                      <a:lnTo>
                        <a:pt x="18" y="294"/>
                      </a:lnTo>
                      <a:lnTo>
                        <a:pt x="6" y="204"/>
                      </a:lnTo>
                      <a:lnTo>
                        <a:pt x="0" y="102"/>
                      </a:lnTo>
                      <a:lnTo>
                        <a:pt x="0" y="54"/>
                      </a:lnTo>
                      <a:lnTo>
                        <a:pt x="12" y="24"/>
                      </a:lnTo>
                      <a:lnTo>
                        <a:pt x="36" y="6"/>
                      </a:lnTo>
                      <a:lnTo>
                        <a:pt x="54"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14" name="Freeform 255"/>
                <p:cNvSpPr>
                  <a:spLocks noEditPoints="1"/>
                </p:cNvSpPr>
                <p:nvPr/>
              </p:nvSpPr>
              <p:spPr bwMode="auto">
                <a:xfrm>
                  <a:off x="-7555" y="5742"/>
                  <a:ext cx="1068" cy="4968"/>
                </a:xfrm>
                <a:custGeom>
                  <a:avLst/>
                  <a:gdLst>
                    <a:gd name="T0" fmla="*/ 234 w 1068"/>
                    <a:gd name="T1" fmla="*/ 210 h 4968"/>
                    <a:gd name="T2" fmla="*/ 486 w 1068"/>
                    <a:gd name="T3" fmla="*/ 726 h 4968"/>
                    <a:gd name="T4" fmla="*/ 276 w 1068"/>
                    <a:gd name="T5" fmla="*/ 1638 h 4968"/>
                    <a:gd name="T6" fmla="*/ 360 w 1068"/>
                    <a:gd name="T7" fmla="*/ 2436 h 4968"/>
                    <a:gd name="T8" fmla="*/ 408 w 1068"/>
                    <a:gd name="T9" fmla="*/ 3066 h 4968"/>
                    <a:gd name="T10" fmla="*/ 660 w 1068"/>
                    <a:gd name="T11" fmla="*/ 3816 h 4968"/>
                    <a:gd name="T12" fmla="*/ 744 w 1068"/>
                    <a:gd name="T13" fmla="*/ 4506 h 4968"/>
                    <a:gd name="T14" fmla="*/ 1020 w 1068"/>
                    <a:gd name="T15" fmla="*/ 4704 h 4968"/>
                    <a:gd name="T16" fmla="*/ 960 w 1068"/>
                    <a:gd name="T17" fmla="*/ 4782 h 4968"/>
                    <a:gd name="T18" fmla="*/ 942 w 1068"/>
                    <a:gd name="T19" fmla="*/ 4968 h 4968"/>
                    <a:gd name="T20" fmla="*/ 876 w 1068"/>
                    <a:gd name="T21" fmla="*/ 4902 h 4968"/>
                    <a:gd name="T22" fmla="*/ 918 w 1068"/>
                    <a:gd name="T23" fmla="*/ 4842 h 4968"/>
                    <a:gd name="T24" fmla="*/ 834 w 1068"/>
                    <a:gd name="T25" fmla="*/ 4782 h 4968"/>
                    <a:gd name="T26" fmla="*/ 768 w 1068"/>
                    <a:gd name="T27" fmla="*/ 4848 h 4968"/>
                    <a:gd name="T28" fmla="*/ 762 w 1068"/>
                    <a:gd name="T29" fmla="*/ 4740 h 4968"/>
                    <a:gd name="T30" fmla="*/ 672 w 1068"/>
                    <a:gd name="T31" fmla="*/ 4710 h 4968"/>
                    <a:gd name="T32" fmla="*/ 654 w 1068"/>
                    <a:gd name="T33" fmla="*/ 4638 h 4968"/>
                    <a:gd name="T34" fmla="*/ 600 w 1068"/>
                    <a:gd name="T35" fmla="*/ 4596 h 4968"/>
                    <a:gd name="T36" fmla="*/ 528 w 1068"/>
                    <a:gd name="T37" fmla="*/ 4590 h 4968"/>
                    <a:gd name="T38" fmla="*/ 408 w 1068"/>
                    <a:gd name="T39" fmla="*/ 4506 h 4968"/>
                    <a:gd name="T40" fmla="*/ 366 w 1068"/>
                    <a:gd name="T41" fmla="*/ 4344 h 4968"/>
                    <a:gd name="T42" fmla="*/ 432 w 1068"/>
                    <a:gd name="T43" fmla="*/ 4368 h 4968"/>
                    <a:gd name="T44" fmla="*/ 522 w 1068"/>
                    <a:gd name="T45" fmla="*/ 4494 h 4968"/>
                    <a:gd name="T46" fmla="*/ 492 w 1068"/>
                    <a:gd name="T47" fmla="*/ 4380 h 4968"/>
                    <a:gd name="T48" fmla="*/ 480 w 1068"/>
                    <a:gd name="T49" fmla="*/ 4314 h 4968"/>
                    <a:gd name="T50" fmla="*/ 444 w 1068"/>
                    <a:gd name="T51" fmla="*/ 4260 h 4968"/>
                    <a:gd name="T52" fmla="*/ 402 w 1068"/>
                    <a:gd name="T53" fmla="*/ 4182 h 4968"/>
                    <a:gd name="T54" fmla="*/ 360 w 1068"/>
                    <a:gd name="T55" fmla="*/ 4110 h 4968"/>
                    <a:gd name="T56" fmla="*/ 450 w 1068"/>
                    <a:gd name="T57" fmla="*/ 4068 h 4968"/>
                    <a:gd name="T58" fmla="*/ 354 w 1068"/>
                    <a:gd name="T59" fmla="*/ 4056 h 4968"/>
                    <a:gd name="T60" fmla="*/ 372 w 1068"/>
                    <a:gd name="T61" fmla="*/ 3984 h 4968"/>
                    <a:gd name="T62" fmla="*/ 354 w 1068"/>
                    <a:gd name="T63" fmla="*/ 3918 h 4968"/>
                    <a:gd name="T64" fmla="*/ 252 w 1068"/>
                    <a:gd name="T65" fmla="*/ 3906 h 4968"/>
                    <a:gd name="T66" fmla="*/ 210 w 1068"/>
                    <a:gd name="T67" fmla="*/ 3852 h 4968"/>
                    <a:gd name="T68" fmla="*/ 216 w 1068"/>
                    <a:gd name="T69" fmla="*/ 3780 h 4968"/>
                    <a:gd name="T70" fmla="*/ 306 w 1068"/>
                    <a:gd name="T71" fmla="*/ 3744 h 4968"/>
                    <a:gd name="T72" fmla="*/ 330 w 1068"/>
                    <a:gd name="T73" fmla="*/ 3774 h 4968"/>
                    <a:gd name="T74" fmla="*/ 366 w 1068"/>
                    <a:gd name="T75" fmla="*/ 3828 h 4968"/>
                    <a:gd name="T76" fmla="*/ 384 w 1068"/>
                    <a:gd name="T77" fmla="*/ 3732 h 4968"/>
                    <a:gd name="T78" fmla="*/ 438 w 1068"/>
                    <a:gd name="T79" fmla="*/ 3570 h 4968"/>
                    <a:gd name="T80" fmla="*/ 360 w 1068"/>
                    <a:gd name="T81" fmla="*/ 3480 h 4968"/>
                    <a:gd name="T82" fmla="*/ 372 w 1068"/>
                    <a:gd name="T83" fmla="*/ 3384 h 4968"/>
                    <a:gd name="T84" fmla="*/ 324 w 1068"/>
                    <a:gd name="T85" fmla="*/ 3294 h 4968"/>
                    <a:gd name="T86" fmla="*/ 324 w 1068"/>
                    <a:gd name="T87" fmla="*/ 3168 h 4968"/>
                    <a:gd name="T88" fmla="*/ 324 w 1068"/>
                    <a:gd name="T89" fmla="*/ 3072 h 4968"/>
                    <a:gd name="T90" fmla="*/ 276 w 1068"/>
                    <a:gd name="T91" fmla="*/ 3096 h 4968"/>
                    <a:gd name="T92" fmla="*/ 228 w 1068"/>
                    <a:gd name="T93" fmla="*/ 3156 h 4968"/>
                    <a:gd name="T94" fmla="*/ 192 w 1068"/>
                    <a:gd name="T95" fmla="*/ 3048 h 4968"/>
                    <a:gd name="T96" fmla="*/ 180 w 1068"/>
                    <a:gd name="T97" fmla="*/ 2808 h 4968"/>
                    <a:gd name="T98" fmla="*/ 84 w 1068"/>
                    <a:gd name="T99" fmla="*/ 2544 h 4968"/>
                    <a:gd name="T100" fmla="*/ 156 w 1068"/>
                    <a:gd name="T101" fmla="*/ 2526 h 4968"/>
                    <a:gd name="T102" fmla="*/ 150 w 1068"/>
                    <a:gd name="T103" fmla="*/ 2406 h 4968"/>
                    <a:gd name="T104" fmla="*/ 192 w 1068"/>
                    <a:gd name="T105" fmla="*/ 2028 h 4968"/>
                    <a:gd name="T106" fmla="*/ 132 w 1068"/>
                    <a:gd name="T107" fmla="*/ 1560 h 4968"/>
                    <a:gd name="T108" fmla="*/ 126 w 1068"/>
                    <a:gd name="T109" fmla="*/ 1224 h 4968"/>
                    <a:gd name="T110" fmla="*/ 90 w 1068"/>
                    <a:gd name="T111" fmla="*/ 936 h 4968"/>
                    <a:gd name="T112" fmla="*/ 96 w 1068"/>
                    <a:gd name="T113" fmla="*/ 522 h 4968"/>
                    <a:gd name="T114" fmla="*/ 18 w 1068"/>
                    <a:gd name="T115" fmla="*/ 120 h 4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68" h="4968">
                      <a:moveTo>
                        <a:pt x="1062" y="4662"/>
                      </a:moveTo>
                      <a:lnTo>
                        <a:pt x="1068" y="4662"/>
                      </a:lnTo>
                      <a:lnTo>
                        <a:pt x="1062" y="4662"/>
                      </a:lnTo>
                      <a:lnTo>
                        <a:pt x="1062" y="4662"/>
                      </a:lnTo>
                      <a:close/>
                      <a:moveTo>
                        <a:pt x="108" y="0"/>
                      </a:moveTo>
                      <a:lnTo>
                        <a:pt x="150" y="24"/>
                      </a:lnTo>
                      <a:lnTo>
                        <a:pt x="168" y="78"/>
                      </a:lnTo>
                      <a:lnTo>
                        <a:pt x="168" y="132"/>
                      </a:lnTo>
                      <a:lnTo>
                        <a:pt x="222" y="162"/>
                      </a:lnTo>
                      <a:lnTo>
                        <a:pt x="234" y="210"/>
                      </a:lnTo>
                      <a:lnTo>
                        <a:pt x="210" y="282"/>
                      </a:lnTo>
                      <a:lnTo>
                        <a:pt x="228" y="330"/>
                      </a:lnTo>
                      <a:lnTo>
                        <a:pt x="270" y="378"/>
                      </a:lnTo>
                      <a:lnTo>
                        <a:pt x="276" y="450"/>
                      </a:lnTo>
                      <a:lnTo>
                        <a:pt x="318" y="492"/>
                      </a:lnTo>
                      <a:lnTo>
                        <a:pt x="336" y="558"/>
                      </a:lnTo>
                      <a:lnTo>
                        <a:pt x="354" y="630"/>
                      </a:lnTo>
                      <a:lnTo>
                        <a:pt x="426" y="636"/>
                      </a:lnTo>
                      <a:lnTo>
                        <a:pt x="468" y="660"/>
                      </a:lnTo>
                      <a:lnTo>
                        <a:pt x="486" y="726"/>
                      </a:lnTo>
                      <a:lnTo>
                        <a:pt x="444" y="792"/>
                      </a:lnTo>
                      <a:lnTo>
                        <a:pt x="378" y="852"/>
                      </a:lnTo>
                      <a:lnTo>
                        <a:pt x="342" y="894"/>
                      </a:lnTo>
                      <a:lnTo>
                        <a:pt x="342" y="954"/>
                      </a:lnTo>
                      <a:lnTo>
                        <a:pt x="372" y="1026"/>
                      </a:lnTo>
                      <a:lnTo>
                        <a:pt x="402" y="1110"/>
                      </a:lnTo>
                      <a:lnTo>
                        <a:pt x="354" y="1236"/>
                      </a:lnTo>
                      <a:lnTo>
                        <a:pt x="312" y="1368"/>
                      </a:lnTo>
                      <a:lnTo>
                        <a:pt x="288" y="1482"/>
                      </a:lnTo>
                      <a:lnTo>
                        <a:pt x="276" y="1638"/>
                      </a:lnTo>
                      <a:lnTo>
                        <a:pt x="288" y="1770"/>
                      </a:lnTo>
                      <a:lnTo>
                        <a:pt x="330" y="1830"/>
                      </a:lnTo>
                      <a:lnTo>
                        <a:pt x="348" y="1932"/>
                      </a:lnTo>
                      <a:lnTo>
                        <a:pt x="396" y="2004"/>
                      </a:lnTo>
                      <a:lnTo>
                        <a:pt x="384" y="2064"/>
                      </a:lnTo>
                      <a:lnTo>
                        <a:pt x="420" y="2148"/>
                      </a:lnTo>
                      <a:lnTo>
                        <a:pt x="396" y="2244"/>
                      </a:lnTo>
                      <a:lnTo>
                        <a:pt x="384" y="2310"/>
                      </a:lnTo>
                      <a:lnTo>
                        <a:pt x="390" y="2382"/>
                      </a:lnTo>
                      <a:lnTo>
                        <a:pt x="360" y="2436"/>
                      </a:lnTo>
                      <a:lnTo>
                        <a:pt x="348" y="2502"/>
                      </a:lnTo>
                      <a:lnTo>
                        <a:pt x="372" y="2574"/>
                      </a:lnTo>
                      <a:lnTo>
                        <a:pt x="420" y="2622"/>
                      </a:lnTo>
                      <a:lnTo>
                        <a:pt x="444" y="2670"/>
                      </a:lnTo>
                      <a:lnTo>
                        <a:pt x="408" y="2724"/>
                      </a:lnTo>
                      <a:lnTo>
                        <a:pt x="372" y="2760"/>
                      </a:lnTo>
                      <a:lnTo>
                        <a:pt x="390" y="2832"/>
                      </a:lnTo>
                      <a:lnTo>
                        <a:pt x="414" y="2880"/>
                      </a:lnTo>
                      <a:lnTo>
                        <a:pt x="408" y="2988"/>
                      </a:lnTo>
                      <a:lnTo>
                        <a:pt x="408" y="3066"/>
                      </a:lnTo>
                      <a:lnTo>
                        <a:pt x="450" y="3114"/>
                      </a:lnTo>
                      <a:lnTo>
                        <a:pt x="450" y="3252"/>
                      </a:lnTo>
                      <a:lnTo>
                        <a:pt x="480" y="3324"/>
                      </a:lnTo>
                      <a:lnTo>
                        <a:pt x="522" y="3390"/>
                      </a:lnTo>
                      <a:lnTo>
                        <a:pt x="528" y="3564"/>
                      </a:lnTo>
                      <a:lnTo>
                        <a:pt x="612" y="3594"/>
                      </a:lnTo>
                      <a:lnTo>
                        <a:pt x="588" y="3630"/>
                      </a:lnTo>
                      <a:lnTo>
                        <a:pt x="594" y="3684"/>
                      </a:lnTo>
                      <a:lnTo>
                        <a:pt x="618" y="3756"/>
                      </a:lnTo>
                      <a:lnTo>
                        <a:pt x="660" y="3816"/>
                      </a:lnTo>
                      <a:lnTo>
                        <a:pt x="630" y="3876"/>
                      </a:lnTo>
                      <a:lnTo>
                        <a:pt x="618" y="3978"/>
                      </a:lnTo>
                      <a:lnTo>
                        <a:pt x="636" y="4056"/>
                      </a:lnTo>
                      <a:lnTo>
                        <a:pt x="618" y="4158"/>
                      </a:lnTo>
                      <a:lnTo>
                        <a:pt x="630" y="4242"/>
                      </a:lnTo>
                      <a:lnTo>
                        <a:pt x="630" y="4296"/>
                      </a:lnTo>
                      <a:lnTo>
                        <a:pt x="678" y="4344"/>
                      </a:lnTo>
                      <a:lnTo>
                        <a:pt x="684" y="4392"/>
                      </a:lnTo>
                      <a:lnTo>
                        <a:pt x="678" y="4464"/>
                      </a:lnTo>
                      <a:lnTo>
                        <a:pt x="744" y="4506"/>
                      </a:lnTo>
                      <a:lnTo>
                        <a:pt x="762" y="4554"/>
                      </a:lnTo>
                      <a:lnTo>
                        <a:pt x="804" y="4632"/>
                      </a:lnTo>
                      <a:lnTo>
                        <a:pt x="888" y="4638"/>
                      </a:lnTo>
                      <a:lnTo>
                        <a:pt x="990" y="4638"/>
                      </a:lnTo>
                      <a:lnTo>
                        <a:pt x="1062" y="4662"/>
                      </a:lnTo>
                      <a:lnTo>
                        <a:pt x="1056" y="4668"/>
                      </a:lnTo>
                      <a:lnTo>
                        <a:pt x="1044" y="4680"/>
                      </a:lnTo>
                      <a:lnTo>
                        <a:pt x="1038" y="4686"/>
                      </a:lnTo>
                      <a:lnTo>
                        <a:pt x="1032" y="4698"/>
                      </a:lnTo>
                      <a:lnTo>
                        <a:pt x="1020" y="4704"/>
                      </a:lnTo>
                      <a:lnTo>
                        <a:pt x="1008" y="4704"/>
                      </a:lnTo>
                      <a:lnTo>
                        <a:pt x="996" y="4704"/>
                      </a:lnTo>
                      <a:lnTo>
                        <a:pt x="990" y="4710"/>
                      </a:lnTo>
                      <a:lnTo>
                        <a:pt x="984" y="4722"/>
                      </a:lnTo>
                      <a:lnTo>
                        <a:pt x="984" y="4728"/>
                      </a:lnTo>
                      <a:lnTo>
                        <a:pt x="984" y="4740"/>
                      </a:lnTo>
                      <a:lnTo>
                        <a:pt x="978" y="4752"/>
                      </a:lnTo>
                      <a:lnTo>
                        <a:pt x="972" y="4758"/>
                      </a:lnTo>
                      <a:lnTo>
                        <a:pt x="966" y="4770"/>
                      </a:lnTo>
                      <a:lnTo>
                        <a:pt x="960" y="4782"/>
                      </a:lnTo>
                      <a:lnTo>
                        <a:pt x="960" y="4788"/>
                      </a:lnTo>
                      <a:lnTo>
                        <a:pt x="966" y="4800"/>
                      </a:lnTo>
                      <a:lnTo>
                        <a:pt x="972" y="4812"/>
                      </a:lnTo>
                      <a:lnTo>
                        <a:pt x="972" y="4836"/>
                      </a:lnTo>
                      <a:lnTo>
                        <a:pt x="972" y="4872"/>
                      </a:lnTo>
                      <a:lnTo>
                        <a:pt x="972" y="4926"/>
                      </a:lnTo>
                      <a:lnTo>
                        <a:pt x="966" y="4944"/>
                      </a:lnTo>
                      <a:lnTo>
                        <a:pt x="960" y="4956"/>
                      </a:lnTo>
                      <a:lnTo>
                        <a:pt x="954" y="4962"/>
                      </a:lnTo>
                      <a:lnTo>
                        <a:pt x="942" y="4968"/>
                      </a:lnTo>
                      <a:lnTo>
                        <a:pt x="930" y="4962"/>
                      </a:lnTo>
                      <a:lnTo>
                        <a:pt x="912" y="4962"/>
                      </a:lnTo>
                      <a:lnTo>
                        <a:pt x="900" y="4950"/>
                      </a:lnTo>
                      <a:lnTo>
                        <a:pt x="882" y="4944"/>
                      </a:lnTo>
                      <a:lnTo>
                        <a:pt x="864" y="4932"/>
                      </a:lnTo>
                      <a:lnTo>
                        <a:pt x="858" y="4926"/>
                      </a:lnTo>
                      <a:lnTo>
                        <a:pt x="852" y="4920"/>
                      </a:lnTo>
                      <a:lnTo>
                        <a:pt x="858" y="4914"/>
                      </a:lnTo>
                      <a:lnTo>
                        <a:pt x="864" y="4908"/>
                      </a:lnTo>
                      <a:lnTo>
                        <a:pt x="876" y="4902"/>
                      </a:lnTo>
                      <a:lnTo>
                        <a:pt x="882" y="4902"/>
                      </a:lnTo>
                      <a:lnTo>
                        <a:pt x="894" y="4902"/>
                      </a:lnTo>
                      <a:lnTo>
                        <a:pt x="900" y="4896"/>
                      </a:lnTo>
                      <a:lnTo>
                        <a:pt x="900" y="4896"/>
                      </a:lnTo>
                      <a:lnTo>
                        <a:pt x="900" y="4890"/>
                      </a:lnTo>
                      <a:lnTo>
                        <a:pt x="900" y="4884"/>
                      </a:lnTo>
                      <a:lnTo>
                        <a:pt x="894" y="4872"/>
                      </a:lnTo>
                      <a:lnTo>
                        <a:pt x="900" y="4866"/>
                      </a:lnTo>
                      <a:lnTo>
                        <a:pt x="906" y="4860"/>
                      </a:lnTo>
                      <a:lnTo>
                        <a:pt x="918" y="4842"/>
                      </a:lnTo>
                      <a:lnTo>
                        <a:pt x="918" y="4830"/>
                      </a:lnTo>
                      <a:lnTo>
                        <a:pt x="918" y="4818"/>
                      </a:lnTo>
                      <a:lnTo>
                        <a:pt x="912" y="4806"/>
                      </a:lnTo>
                      <a:lnTo>
                        <a:pt x="900" y="4794"/>
                      </a:lnTo>
                      <a:lnTo>
                        <a:pt x="888" y="4782"/>
                      </a:lnTo>
                      <a:lnTo>
                        <a:pt x="876" y="4770"/>
                      </a:lnTo>
                      <a:lnTo>
                        <a:pt x="864" y="4770"/>
                      </a:lnTo>
                      <a:lnTo>
                        <a:pt x="858" y="4770"/>
                      </a:lnTo>
                      <a:lnTo>
                        <a:pt x="846" y="4776"/>
                      </a:lnTo>
                      <a:lnTo>
                        <a:pt x="834" y="4782"/>
                      </a:lnTo>
                      <a:lnTo>
                        <a:pt x="828" y="4788"/>
                      </a:lnTo>
                      <a:lnTo>
                        <a:pt x="816" y="4794"/>
                      </a:lnTo>
                      <a:lnTo>
                        <a:pt x="810" y="4800"/>
                      </a:lnTo>
                      <a:lnTo>
                        <a:pt x="810" y="4812"/>
                      </a:lnTo>
                      <a:lnTo>
                        <a:pt x="810" y="4824"/>
                      </a:lnTo>
                      <a:lnTo>
                        <a:pt x="810" y="4842"/>
                      </a:lnTo>
                      <a:lnTo>
                        <a:pt x="804" y="4854"/>
                      </a:lnTo>
                      <a:lnTo>
                        <a:pt x="798" y="4860"/>
                      </a:lnTo>
                      <a:lnTo>
                        <a:pt x="786" y="4860"/>
                      </a:lnTo>
                      <a:lnTo>
                        <a:pt x="768" y="4848"/>
                      </a:lnTo>
                      <a:lnTo>
                        <a:pt x="756" y="4830"/>
                      </a:lnTo>
                      <a:lnTo>
                        <a:pt x="744" y="4818"/>
                      </a:lnTo>
                      <a:lnTo>
                        <a:pt x="738" y="4806"/>
                      </a:lnTo>
                      <a:lnTo>
                        <a:pt x="738" y="4800"/>
                      </a:lnTo>
                      <a:lnTo>
                        <a:pt x="738" y="4788"/>
                      </a:lnTo>
                      <a:lnTo>
                        <a:pt x="744" y="4782"/>
                      </a:lnTo>
                      <a:lnTo>
                        <a:pt x="750" y="4770"/>
                      </a:lnTo>
                      <a:lnTo>
                        <a:pt x="756" y="4764"/>
                      </a:lnTo>
                      <a:lnTo>
                        <a:pt x="762" y="4752"/>
                      </a:lnTo>
                      <a:lnTo>
                        <a:pt x="762" y="4740"/>
                      </a:lnTo>
                      <a:lnTo>
                        <a:pt x="762" y="4728"/>
                      </a:lnTo>
                      <a:lnTo>
                        <a:pt x="762" y="4722"/>
                      </a:lnTo>
                      <a:lnTo>
                        <a:pt x="756" y="4722"/>
                      </a:lnTo>
                      <a:lnTo>
                        <a:pt x="750" y="4722"/>
                      </a:lnTo>
                      <a:lnTo>
                        <a:pt x="732" y="4728"/>
                      </a:lnTo>
                      <a:lnTo>
                        <a:pt x="720" y="4728"/>
                      </a:lnTo>
                      <a:lnTo>
                        <a:pt x="708" y="4728"/>
                      </a:lnTo>
                      <a:lnTo>
                        <a:pt x="696" y="4722"/>
                      </a:lnTo>
                      <a:lnTo>
                        <a:pt x="684" y="4722"/>
                      </a:lnTo>
                      <a:lnTo>
                        <a:pt x="672" y="4710"/>
                      </a:lnTo>
                      <a:lnTo>
                        <a:pt x="672" y="4698"/>
                      </a:lnTo>
                      <a:lnTo>
                        <a:pt x="678" y="4686"/>
                      </a:lnTo>
                      <a:lnTo>
                        <a:pt x="684" y="4680"/>
                      </a:lnTo>
                      <a:lnTo>
                        <a:pt x="678" y="4674"/>
                      </a:lnTo>
                      <a:lnTo>
                        <a:pt x="672" y="4668"/>
                      </a:lnTo>
                      <a:lnTo>
                        <a:pt x="666" y="4662"/>
                      </a:lnTo>
                      <a:lnTo>
                        <a:pt x="660" y="4662"/>
                      </a:lnTo>
                      <a:lnTo>
                        <a:pt x="654" y="4656"/>
                      </a:lnTo>
                      <a:lnTo>
                        <a:pt x="654" y="4644"/>
                      </a:lnTo>
                      <a:lnTo>
                        <a:pt x="654" y="4638"/>
                      </a:lnTo>
                      <a:lnTo>
                        <a:pt x="654" y="4626"/>
                      </a:lnTo>
                      <a:lnTo>
                        <a:pt x="660" y="4620"/>
                      </a:lnTo>
                      <a:lnTo>
                        <a:pt x="660" y="4614"/>
                      </a:lnTo>
                      <a:lnTo>
                        <a:pt x="660" y="4608"/>
                      </a:lnTo>
                      <a:lnTo>
                        <a:pt x="654" y="4608"/>
                      </a:lnTo>
                      <a:lnTo>
                        <a:pt x="642" y="4614"/>
                      </a:lnTo>
                      <a:lnTo>
                        <a:pt x="630" y="4614"/>
                      </a:lnTo>
                      <a:lnTo>
                        <a:pt x="618" y="4608"/>
                      </a:lnTo>
                      <a:lnTo>
                        <a:pt x="606" y="4602"/>
                      </a:lnTo>
                      <a:lnTo>
                        <a:pt x="600" y="4596"/>
                      </a:lnTo>
                      <a:lnTo>
                        <a:pt x="594" y="4590"/>
                      </a:lnTo>
                      <a:lnTo>
                        <a:pt x="588" y="4584"/>
                      </a:lnTo>
                      <a:lnTo>
                        <a:pt x="576" y="4584"/>
                      </a:lnTo>
                      <a:lnTo>
                        <a:pt x="570" y="4584"/>
                      </a:lnTo>
                      <a:lnTo>
                        <a:pt x="558" y="4590"/>
                      </a:lnTo>
                      <a:lnTo>
                        <a:pt x="552" y="4596"/>
                      </a:lnTo>
                      <a:lnTo>
                        <a:pt x="540" y="4602"/>
                      </a:lnTo>
                      <a:lnTo>
                        <a:pt x="540" y="4602"/>
                      </a:lnTo>
                      <a:lnTo>
                        <a:pt x="534" y="4596"/>
                      </a:lnTo>
                      <a:lnTo>
                        <a:pt x="528" y="4590"/>
                      </a:lnTo>
                      <a:lnTo>
                        <a:pt x="528" y="4578"/>
                      </a:lnTo>
                      <a:lnTo>
                        <a:pt x="528" y="4572"/>
                      </a:lnTo>
                      <a:lnTo>
                        <a:pt x="522" y="4566"/>
                      </a:lnTo>
                      <a:lnTo>
                        <a:pt x="504" y="4560"/>
                      </a:lnTo>
                      <a:lnTo>
                        <a:pt x="486" y="4554"/>
                      </a:lnTo>
                      <a:lnTo>
                        <a:pt x="468" y="4548"/>
                      </a:lnTo>
                      <a:lnTo>
                        <a:pt x="450" y="4542"/>
                      </a:lnTo>
                      <a:lnTo>
                        <a:pt x="438" y="4530"/>
                      </a:lnTo>
                      <a:lnTo>
                        <a:pt x="420" y="4518"/>
                      </a:lnTo>
                      <a:lnTo>
                        <a:pt x="408" y="4506"/>
                      </a:lnTo>
                      <a:lnTo>
                        <a:pt x="396" y="4488"/>
                      </a:lnTo>
                      <a:lnTo>
                        <a:pt x="396" y="4476"/>
                      </a:lnTo>
                      <a:lnTo>
                        <a:pt x="396" y="4458"/>
                      </a:lnTo>
                      <a:lnTo>
                        <a:pt x="390" y="4446"/>
                      </a:lnTo>
                      <a:lnTo>
                        <a:pt x="384" y="4428"/>
                      </a:lnTo>
                      <a:lnTo>
                        <a:pt x="372" y="4410"/>
                      </a:lnTo>
                      <a:lnTo>
                        <a:pt x="366" y="4398"/>
                      </a:lnTo>
                      <a:lnTo>
                        <a:pt x="360" y="4386"/>
                      </a:lnTo>
                      <a:lnTo>
                        <a:pt x="366" y="4362"/>
                      </a:lnTo>
                      <a:lnTo>
                        <a:pt x="366" y="4344"/>
                      </a:lnTo>
                      <a:lnTo>
                        <a:pt x="366" y="4326"/>
                      </a:lnTo>
                      <a:lnTo>
                        <a:pt x="366" y="4314"/>
                      </a:lnTo>
                      <a:lnTo>
                        <a:pt x="372" y="4308"/>
                      </a:lnTo>
                      <a:lnTo>
                        <a:pt x="378" y="4302"/>
                      </a:lnTo>
                      <a:lnTo>
                        <a:pt x="390" y="4302"/>
                      </a:lnTo>
                      <a:lnTo>
                        <a:pt x="396" y="4308"/>
                      </a:lnTo>
                      <a:lnTo>
                        <a:pt x="408" y="4314"/>
                      </a:lnTo>
                      <a:lnTo>
                        <a:pt x="414" y="4326"/>
                      </a:lnTo>
                      <a:lnTo>
                        <a:pt x="420" y="4344"/>
                      </a:lnTo>
                      <a:lnTo>
                        <a:pt x="432" y="4368"/>
                      </a:lnTo>
                      <a:lnTo>
                        <a:pt x="438" y="4392"/>
                      </a:lnTo>
                      <a:lnTo>
                        <a:pt x="444" y="4416"/>
                      </a:lnTo>
                      <a:lnTo>
                        <a:pt x="444" y="4440"/>
                      </a:lnTo>
                      <a:lnTo>
                        <a:pt x="456" y="4458"/>
                      </a:lnTo>
                      <a:lnTo>
                        <a:pt x="468" y="4476"/>
                      </a:lnTo>
                      <a:lnTo>
                        <a:pt x="486" y="4500"/>
                      </a:lnTo>
                      <a:lnTo>
                        <a:pt x="498" y="4506"/>
                      </a:lnTo>
                      <a:lnTo>
                        <a:pt x="510" y="4506"/>
                      </a:lnTo>
                      <a:lnTo>
                        <a:pt x="516" y="4500"/>
                      </a:lnTo>
                      <a:lnTo>
                        <a:pt x="522" y="4494"/>
                      </a:lnTo>
                      <a:lnTo>
                        <a:pt x="528" y="4482"/>
                      </a:lnTo>
                      <a:lnTo>
                        <a:pt x="522" y="4470"/>
                      </a:lnTo>
                      <a:lnTo>
                        <a:pt x="516" y="4458"/>
                      </a:lnTo>
                      <a:lnTo>
                        <a:pt x="504" y="4446"/>
                      </a:lnTo>
                      <a:lnTo>
                        <a:pt x="498" y="4428"/>
                      </a:lnTo>
                      <a:lnTo>
                        <a:pt x="498" y="4410"/>
                      </a:lnTo>
                      <a:lnTo>
                        <a:pt x="498" y="4398"/>
                      </a:lnTo>
                      <a:lnTo>
                        <a:pt x="498" y="4386"/>
                      </a:lnTo>
                      <a:lnTo>
                        <a:pt x="492" y="4380"/>
                      </a:lnTo>
                      <a:lnTo>
                        <a:pt x="492" y="4380"/>
                      </a:lnTo>
                      <a:lnTo>
                        <a:pt x="492" y="4368"/>
                      </a:lnTo>
                      <a:lnTo>
                        <a:pt x="492" y="4362"/>
                      </a:lnTo>
                      <a:lnTo>
                        <a:pt x="492" y="4350"/>
                      </a:lnTo>
                      <a:lnTo>
                        <a:pt x="492" y="4344"/>
                      </a:lnTo>
                      <a:lnTo>
                        <a:pt x="492" y="4338"/>
                      </a:lnTo>
                      <a:lnTo>
                        <a:pt x="486" y="4332"/>
                      </a:lnTo>
                      <a:lnTo>
                        <a:pt x="480" y="4332"/>
                      </a:lnTo>
                      <a:lnTo>
                        <a:pt x="480" y="4326"/>
                      </a:lnTo>
                      <a:lnTo>
                        <a:pt x="480" y="4320"/>
                      </a:lnTo>
                      <a:lnTo>
                        <a:pt x="480" y="4314"/>
                      </a:lnTo>
                      <a:lnTo>
                        <a:pt x="480" y="4308"/>
                      </a:lnTo>
                      <a:lnTo>
                        <a:pt x="486" y="4302"/>
                      </a:lnTo>
                      <a:lnTo>
                        <a:pt x="480" y="4296"/>
                      </a:lnTo>
                      <a:lnTo>
                        <a:pt x="480" y="4296"/>
                      </a:lnTo>
                      <a:lnTo>
                        <a:pt x="468" y="4296"/>
                      </a:lnTo>
                      <a:lnTo>
                        <a:pt x="462" y="4296"/>
                      </a:lnTo>
                      <a:lnTo>
                        <a:pt x="456" y="4296"/>
                      </a:lnTo>
                      <a:lnTo>
                        <a:pt x="450" y="4284"/>
                      </a:lnTo>
                      <a:lnTo>
                        <a:pt x="444" y="4272"/>
                      </a:lnTo>
                      <a:lnTo>
                        <a:pt x="444" y="4260"/>
                      </a:lnTo>
                      <a:lnTo>
                        <a:pt x="432" y="4248"/>
                      </a:lnTo>
                      <a:lnTo>
                        <a:pt x="426" y="4242"/>
                      </a:lnTo>
                      <a:lnTo>
                        <a:pt x="408" y="4236"/>
                      </a:lnTo>
                      <a:lnTo>
                        <a:pt x="396" y="4230"/>
                      </a:lnTo>
                      <a:lnTo>
                        <a:pt x="384" y="4224"/>
                      </a:lnTo>
                      <a:lnTo>
                        <a:pt x="384" y="4218"/>
                      </a:lnTo>
                      <a:lnTo>
                        <a:pt x="384" y="4212"/>
                      </a:lnTo>
                      <a:lnTo>
                        <a:pt x="390" y="4200"/>
                      </a:lnTo>
                      <a:lnTo>
                        <a:pt x="396" y="4194"/>
                      </a:lnTo>
                      <a:lnTo>
                        <a:pt x="402" y="4182"/>
                      </a:lnTo>
                      <a:lnTo>
                        <a:pt x="402" y="4170"/>
                      </a:lnTo>
                      <a:lnTo>
                        <a:pt x="396" y="4158"/>
                      </a:lnTo>
                      <a:lnTo>
                        <a:pt x="384" y="4152"/>
                      </a:lnTo>
                      <a:lnTo>
                        <a:pt x="372" y="4140"/>
                      </a:lnTo>
                      <a:lnTo>
                        <a:pt x="360" y="4134"/>
                      </a:lnTo>
                      <a:lnTo>
                        <a:pt x="348" y="4122"/>
                      </a:lnTo>
                      <a:lnTo>
                        <a:pt x="342" y="4116"/>
                      </a:lnTo>
                      <a:lnTo>
                        <a:pt x="342" y="4110"/>
                      </a:lnTo>
                      <a:lnTo>
                        <a:pt x="348" y="4110"/>
                      </a:lnTo>
                      <a:lnTo>
                        <a:pt x="360" y="4110"/>
                      </a:lnTo>
                      <a:lnTo>
                        <a:pt x="378" y="4110"/>
                      </a:lnTo>
                      <a:lnTo>
                        <a:pt x="390" y="4110"/>
                      </a:lnTo>
                      <a:lnTo>
                        <a:pt x="408" y="4110"/>
                      </a:lnTo>
                      <a:lnTo>
                        <a:pt x="420" y="4116"/>
                      </a:lnTo>
                      <a:lnTo>
                        <a:pt x="426" y="4116"/>
                      </a:lnTo>
                      <a:lnTo>
                        <a:pt x="438" y="4110"/>
                      </a:lnTo>
                      <a:lnTo>
                        <a:pt x="450" y="4104"/>
                      </a:lnTo>
                      <a:lnTo>
                        <a:pt x="450" y="4092"/>
                      </a:lnTo>
                      <a:lnTo>
                        <a:pt x="456" y="4080"/>
                      </a:lnTo>
                      <a:lnTo>
                        <a:pt x="450" y="4068"/>
                      </a:lnTo>
                      <a:lnTo>
                        <a:pt x="450" y="4062"/>
                      </a:lnTo>
                      <a:lnTo>
                        <a:pt x="444" y="4056"/>
                      </a:lnTo>
                      <a:lnTo>
                        <a:pt x="438" y="4050"/>
                      </a:lnTo>
                      <a:lnTo>
                        <a:pt x="432" y="4050"/>
                      </a:lnTo>
                      <a:lnTo>
                        <a:pt x="420" y="4056"/>
                      </a:lnTo>
                      <a:lnTo>
                        <a:pt x="408" y="4062"/>
                      </a:lnTo>
                      <a:lnTo>
                        <a:pt x="390" y="4068"/>
                      </a:lnTo>
                      <a:lnTo>
                        <a:pt x="378" y="4068"/>
                      </a:lnTo>
                      <a:lnTo>
                        <a:pt x="360" y="4062"/>
                      </a:lnTo>
                      <a:lnTo>
                        <a:pt x="354" y="4056"/>
                      </a:lnTo>
                      <a:lnTo>
                        <a:pt x="354" y="4050"/>
                      </a:lnTo>
                      <a:lnTo>
                        <a:pt x="360" y="4044"/>
                      </a:lnTo>
                      <a:lnTo>
                        <a:pt x="366" y="4032"/>
                      </a:lnTo>
                      <a:lnTo>
                        <a:pt x="372" y="4026"/>
                      </a:lnTo>
                      <a:lnTo>
                        <a:pt x="366" y="4014"/>
                      </a:lnTo>
                      <a:lnTo>
                        <a:pt x="360" y="4008"/>
                      </a:lnTo>
                      <a:lnTo>
                        <a:pt x="354" y="3996"/>
                      </a:lnTo>
                      <a:lnTo>
                        <a:pt x="354" y="3990"/>
                      </a:lnTo>
                      <a:lnTo>
                        <a:pt x="360" y="3990"/>
                      </a:lnTo>
                      <a:lnTo>
                        <a:pt x="372" y="3984"/>
                      </a:lnTo>
                      <a:lnTo>
                        <a:pt x="390" y="3978"/>
                      </a:lnTo>
                      <a:lnTo>
                        <a:pt x="402" y="3978"/>
                      </a:lnTo>
                      <a:lnTo>
                        <a:pt x="408" y="3972"/>
                      </a:lnTo>
                      <a:lnTo>
                        <a:pt x="408" y="3960"/>
                      </a:lnTo>
                      <a:lnTo>
                        <a:pt x="408" y="3948"/>
                      </a:lnTo>
                      <a:lnTo>
                        <a:pt x="402" y="3936"/>
                      </a:lnTo>
                      <a:lnTo>
                        <a:pt x="390" y="3930"/>
                      </a:lnTo>
                      <a:lnTo>
                        <a:pt x="378" y="3918"/>
                      </a:lnTo>
                      <a:lnTo>
                        <a:pt x="366" y="3912"/>
                      </a:lnTo>
                      <a:lnTo>
                        <a:pt x="354" y="3918"/>
                      </a:lnTo>
                      <a:lnTo>
                        <a:pt x="336" y="3918"/>
                      </a:lnTo>
                      <a:lnTo>
                        <a:pt x="324" y="3924"/>
                      </a:lnTo>
                      <a:lnTo>
                        <a:pt x="318" y="3924"/>
                      </a:lnTo>
                      <a:lnTo>
                        <a:pt x="306" y="3918"/>
                      </a:lnTo>
                      <a:lnTo>
                        <a:pt x="294" y="3912"/>
                      </a:lnTo>
                      <a:lnTo>
                        <a:pt x="282" y="3900"/>
                      </a:lnTo>
                      <a:lnTo>
                        <a:pt x="270" y="3894"/>
                      </a:lnTo>
                      <a:lnTo>
                        <a:pt x="264" y="3894"/>
                      </a:lnTo>
                      <a:lnTo>
                        <a:pt x="258" y="3900"/>
                      </a:lnTo>
                      <a:lnTo>
                        <a:pt x="252" y="3906"/>
                      </a:lnTo>
                      <a:lnTo>
                        <a:pt x="246" y="3918"/>
                      </a:lnTo>
                      <a:lnTo>
                        <a:pt x="246" y="3930"/>
                      </a:lnTo>
                      <a:lnTo>
                        <a:pt x="240" y="3936"/>
                      </a:lnTo>
                      <a:lnTo>
                        <a:pt x="234" y="3936"/>
                      </a:lnTo>
                      <a:lnTo>
                        <a:pt x="228" y="3930"/>
                      </a:lnTo>
                      <a:lnTo>
                        <a:pt x="222" y="3918"/>
                      </a:lnTo>
                      <a:lnTo>
                        <a:pt x="216" y="3906"/>
                      </a:lnTo>
                      <a:lnTo>
                        <a:pt x="204" y="3888"/>
                      </a:lnTo>
                      <a:lnTo>
                        <a:pt x="204" y="3870"/>
                      </a:lnTo>
                      <a:lnTo>
                        <a:pt x="210" y="3852"/>
                      </a:lnTo>
                      <a:lnTo>
                        <a:pt x="222" y="3840"/>
                      </a:lnTo>
                      <a:lnTo>
                        <a:pt x="234" y="3834"/>
                      </a:lnTo>
                      <a:lnTo>
                        <a:pt x="240" y="3822"/>
                      </a:lnTo>
                      <a:lnTo>
                        <a:pt x="240" y="3810"/>
                      </a:lnTo>
                      <a:lnTo>
                        <a:pt x="240" y="3804"/>
                      </a:lnTo>
                      <a:lnTo>
                        <a:pt x="234" y="3798"/>
                      </a:lnTo>
                      <a:lnTo>
                        <a:pt x="222" y="3798"/>
                      </a:lnTo>
                      <a:lnTo>
                        <a:pt x="216" y="3792"/>
                      </a:lnTo>
                      <a:lnTo>
                        <a:pt x="216" y="3786"/>
                      </a:lnTo>
                      <a:lnTo>
                        <a:pt x="216" y="3780"/>
                      </a:lnTo>
                      <a:lnTo>
                        <a:pt x="210" y="3762"/>
                      </a:lnTo>
                      <a:lnTo>
                        <a:pt x="210" y="3756"/>
                      </a:lnTo>
                      <a:lnTo>
                        <a:pt x="216" y="3750"/>
                      </a:lnTo>
                      <a:lnTo>
                        <a:pt x="228" y="3744"/>
                      </a:lnTo>
                      <a:lnTo>
                        <a:pt x="246" y="3744"/>
                      </a:lnTo>
                      <a:lnTo>
                        <a:pt x="264" y="3738"/>
                      </a:lnTo>
                      <a:lnTo>
                        <a:pt x="276" y="3738"/>
                      </a:lnTo>
                      <a:lnTo>
                        <a:pt x="294" y="3738"/>
                      </a:lnTo>
                      <a:lnTo>
                        <a:pt x="300" y="3738"/>
                      </a:lnTo>
                      <a:lnTo>
                        <a:pt x="306" y="3744"/>
                      </a:lnTo>
                      <a:lnTo>
                        <a:pt x="306" y="3750"/>
                      </a:lnTo>
                      <a:lnTo>
                        <a:pt x="306" y="3756"/>
                      </a:lnTo>
                      <a:lnTo>
                        <a:pt x="306" y="3768"/>
                      </a:lnTo>
                      <a:lnTo>
                        <a:pt x="306" y="3774"/>
                      </a:lnTo>
                      <a:lnTo>
                        <a:pt x="306" y="3780"/>
                      </a:lnTo>
                      <a:lnTo>
                        <a:pt x="306" y="3780"/>
                      </a:lnTo>
                      <a:lnTo>
                        <a:pt x="312" y="3774"/>
                      </a:lnTo>
                      <a:lnTo>
                        <a:pt x="318" y="3774"/>
                      </a:lnTo>
                      <a:lnTo>
                        <a:pt x="324" y="3774"/>
                      </a:lnTo>
                      <a:lnTo>
                        <a:pt x="330" y="3774"/>
                      </a:lnTo>
                      <a:lnTo>
                        <a:pt x="330" y="3780"/>
                      </a:lnTo>
                      <a:lnTo>
                        <a:pt x="330" y="3792"/>
                      </a:lnTo>
                      <a:lnTo>
                        <a:pt x="330" y="3798"/>
                      </a:lnTo>
                      <a:lnTo>
                        <a:pt x="330" y="3804"/>
                      </a:lnTo>
                      <a:lnTo>
                        <a:pt x="330" y="3810"/>
                      </a:lnTo>
                      <a:lnTo>
                        <a:pt x="330" y="3816"/>
                      </a:lnTo>
                      <a:lnTo>
                        <a:pt x="342" y="3816"/>
                      </a:lnTo>
                      <a:lnTo>
                        <a:pt x="348" y="3816"/>
                      </a:lnTo>
                      <a:lnTo>
                        <a:pt x="360" y="3822"/>
                      </a:lnTo>
                      <a:lnTo>
                        <a:pt x="366" y="3828"/>
                      </a:lnTo>
                      <a:lnTo>
                        <a:pt x="372" y="3834"/>
                      </a:lnTo>
                      <a:lnTo>
                        <a:pt x="378" y="3834"/>
                      </a:lnTo>
                      <a:lnTo>
                        <a:pt x="384" y="3828"/>
                      </a:lnTo>
                      <a:lnTo>
                        <a:pt x="384" y="3822"/>
                      </a:lnTo>
                      <a:lnTo>
                        <a:pt x="390" y="3810"/>
                      </a:lnTo>
                      <a:lnTo>
                        <a:pt x="390" y="3804"/>
                      </a:lnTo>
                      <a:lnTo>
                        <a:pt x="390" y="3792"/>
                      </a:lnTo>
                      <a:lnTo>
                        <a:pt x="384" y="3774"/>
                      </a:lnTo>
                      <a:lnTo>
                        <a:pt x="384" y="3756"/>
                      </a:lnTo>
                      <a:lnTo>
                        <a:pt x="384" y="3732"/>
                      </a:lnTo>
                      <a:lnTo>
                        <a:pt x="384" y="3708"/>
                      </a:lnTo>
                      <a:lnTo>
                        <a:pt x="384" y="3690"/>
                      </a:lnTo>
                      <a:lnTo>
                        <a:pt x="390" y="3678"/>
                      </a:lnTo>
                      <a:lnTo>
                        <a:pt x="396" y="3666"/>
                      </a:lnTo>
                      <a:lnTo>
                        <a:pt x="414" y="3654"/>
                      </a:lnTo>
                      <a:lnTo>
                        <a:pt x="426" y="3636"/>
                      </a:lnTo>
                      <a:lnTo>
                        <a:pt x="438" y="3624"/>
                      </a:lnTo>
                      <a:lnTo>
                        <a:pt x="444" y="3606"/>
                      </a:lnTo>
                      <a:lnTo>
                        <a:pt x="444" y="3588"/>
                      </a:lnTo>
                      <a:lnTo>
                        <a:pt x="438" y="3570"/>
                      </a:lnTo>
                      <a:lnTo>
                        <a:pt x="426" y="3564"/>
                      </a:lnTo>
                      <a:lnTo>
                        <a:pt x="414" y="3558"/>
                      </a:lnTo>
                      <a:lnTo>
                        <a:pt x="396" y="3552"/>
                      </a:lnTo>
                      <a:lnTo>
                        <a:pt x="384" y="3552"/>
                      </a:lnTo>
                      <a:lnTo>
                        <a:pt x="378" y="3546"/>
                      </a:lnTo>
                      <a:lnTo>
                        <a:pt x="372" y="3534"/>
                      </a:lnTo>
                      <a:lnTo>
                        <a:pt x="366" y="3522"/>
                      </a:lnTo>
                      <a:lnTo>
                        <a:pt x="366" y="3504"/>
                      </a:lnTo>
                      <a:lnTo>
                        <a:pt x="366" y="3492"/>
                      </a:lnTo>
                      <a:lnTo>
                        <a:pt x="360" y="3480"/>
                      </a:lnTo>
                      <a:lnTo>
                        <a:pt x="360" y="3468"/>
                      </a:lnTo>
                      <a:lnTo>
                        <a:pt x="366" y="3462"/>
                      </a:lnTo>
                      <a:lnTo>
                        <a:pt x="378" y="3450"/>
                      </a:lnTo>
                      <a:lnTo>
                        <a:pt x="390" y="3438"/>
                      </a:lnTo>
                      <a:lnTo>
                        <a:pt x="402" y="3426"/>
                      </a:lnTo>
                      <a:lnTo>
                        <a:pt x="408" y="3420"/>
                      </a:lnTo>
                      <a:lnTo>
                        <a:pt x="402" y="3414"/>
                      </a:lnTo>
                      <a:lnTo>
                        <a:pt x="396" y="3408"/>
                      </a:lnTo>
                      <a:lnTo>
                        <a:pt x="384" y="3396"/>
                      </a:lnTo>
                      <a:lnTo>
                        <a:pt x="372" y="3384"/>
                      </a:lnTo>
                      <a:lnTo>
                        <a:pt x="366" y="3378"/>
                      </a:lnTo>
                      <a:lnTo>
                        <a:pt x="366" y="3360"/>
                      </a:lnTo>
                      <a:lnTo>
                        <a:pt x="360" y="3348"/>
                      </a:lnTo>
                      <a:lnTo>
                        <a:pt x="354" y="3336"/>
                      </a:lnTo>
                      <a:lnTo>
                        <a:pt x="342" y="3324"/>
                      </a:lnTo>
                      <a:lnTo>
                        <a:pt x="330" y="3324"/>
                      </a:lnTo>
                      <a:lnTo>
                        <a:pt x="324" y="3318"/>
                      </a:lnTo>
                      <a:lnTo>
                        <a:pt x="318" y="3312"/>
                      </a:lnTo>
                      <a:lnTo>
                        <a:pt x="318" y="3306"/>
                      </a:lnTo>
                      <a:lnTo>
                        <a:pt x="324" y="3294"/>
                      </a:lnTo>
                      <a:lnTo>
                        <a:pt x="330" y="3288"/>
                      </a:lnTo>
                      <a:lnTo>
                        <a:pt x="336" y="3282"/>
                      </a:lnTo>
                      <a:lnTo>
                        <a:pt x="342" y="3276"/>
                      </a:lnTo>
                      <a:lnTo>
                        <a:pt x="348" y="3270"/>
                      </a:lnTo>
                      <a:lnTo>
                        <a:pt x="348" y="3258"/>
                      </a:lnTo>
                      <a:lnTo>
                        <a:pt x="354" y="3246"/>
                      </a:lnTo>
                      <a:lnTo>
                        <a:pt x="348" y="3222"/>
                      </a:lnTo>
                      <a:lnTo>
                        <a:pt x="336" y="3198"/>
                      </a:lnTo>
                      <a:lnTo>
                        <a:pt x="330" y="3180"/>
                      </a:lnTo>
                      <a:lnTo>
                        <a:pt x="324" y="3168"/>
                      </a:lnTo>
                      <a:lnTo>
                        <a:pt x="324" y="3162"/>
                      </a:lnTo>
                      <a:lnTo>
                        <a:pt x="330" y="3156"/>
                      </a:lnTo>
                      <a:lnTo>
                        <a:pt x="336" y="3150"/>
                      </a:lnTo>
                      <a:lnTo>
                        <a:pt x="342" y="3144"/>
                      </a:lnTo>
                      <a:lnTo>
                        <a:pt x="348" y="3138"/>
                      </a:lnTo>
                      <a:lnTo>
                        <a:pt x="348" y="3126"/>
                      </a:lnTo>
                      <a:lnTo>
                        <a:pt x="348" y="3114"/>
                      </a:lnTo>
                      <a:lnTo>
                        <a:pt x="342" y="3096"/>
                      </a:lnTo>
                      <a:lnTo>
                        <a:pt x="336" y="3084"/>
                      </a:lnTo>
                      <a:lnTo>
                        <a:pt x="324" y="3072"/>
                      </a:lnTo>
                      <a:lnTo>
                        <a:pt x="312" y="3066"/>
                      </a:lnTo>
                      <a:lnTo>
                        <a:pt x="306" y="3060"/>
                      </a:lnTo>
                      <a:lnTo>
                        <a:pt x="300" y="3060"/>
                      </a:lnTo>
                      <a:lnTo>
                        <a:pt x="294" y="3060"/>
                      </a:lnTo>
                      <a:lnTo>
                        <a:pt x="288" y="3060"/>
                      </a:lnTo>
                      <a:lnTo>
                        <a:pt x="276" y="3060"/>
                      </a:lnTo>
                      <a:lnTo>
                        <a:pt x="270" y="3066"/>
                      </a:lnTo>
                      <a:lnTo>
                        <a:pt x="270" y="3072"/>
                      </a:lnTo>
                      <a:lnTo>
                        <a:pt x="270" y="3084"/>
                      </a:lnTo>
                      <a:lnTo>
                        <a:pt x="276" y="3096"/>
                      </a:lnTo>
                      <a:lnTo>
                        <a:pt x="282" y="3114"/>
                      </a:lnTo>
                      <a:lnTo>
                        <a:pt x="282" y="3126"/>
                      </a:lnTo>
                      <a:lnTo>
                        <a:pt x="276" y="3138"/>
                      </a:lnTo>
                      <a:lnTo>
                        <a:pt x="270" y="3150"/>
                      </a:lnTo>
                      <a:lnTo>
                        <a:pt x="264" y="3162"/>
                      </a:lnTo>
                      <a:lnTo>
                        <a:pt x="252" y="3168"/>
                      </a:lnTo>
                      <a:lnTo>
                        <a:pt x="246" y="3174"/>
                      </a:lnTo>
                      <a:lnTo>
                        <a:pt x="234" y="3168"/>
                      </a:lnTo>
                      <a:lnTo>
                        <a:pt x="234" y="3162"/>
                      </a:lnTo>
                      <a:lnTo>
                        <a:pt x="228" y="3156"/>
                      </a:lnTo>
                      <a:lnTo>
                        <a:pt x="222" y="3144"/>
                      </a:lnTo>
                      <a:lnTo>
                        <a:pt x="216" y="3138"/>
                      </a:lnTo>
                      <a:lnTo>
                        <a:pt x="210" y="3138"/>
                      </a:lnTo>
                      <a:lnTo>
                        <a:pt x="204" y="3138"/>
                      </a:lnTo>
                      <a:lnTo>
                        <a:pt x="198" y="3132"/>
                      </a:lnTo>
                      <a:lnTo>
                        <a:pt x="198" y="3120"/>
                      </a:lnTo>
                      <a:lnTo>
                        <a:pt x="192" y="3108"/>
                      </a:lnTo>
                      <a:lnTo>
                        <a:pt x="192" y="3096"/>
                      </a:lnTo>
                      <a:lnTo>
                        <a:pt x="198" y="3078"/>
                      </a:lnTo>
                      <a:lnTo>
                        <a:pt x="192" y="3048"/>
                      </a:lnTo>
                      <a:lnTo>
                        <a:pt x="186" y="3012"/>
                      </a:lnTo>
                      <a:lnTo>
                        <a:pt x="180" y="2970"/>
                      </a:lnTo>
                      <a:lnTo>
                        <a:pt x="180" y="2946"/>
                      </a:lnTo>
                      <a:lnTo>
                        <a:pt x="174" y="2922"/>
                      </a:lnTo>
                      <a:lnTo>
                        <a:pt x="174" y="2898"/>
                      </a:lnTo>
                      <a:lnTo>
                        <a:pt x="180" y="2880"/>
                      </a:lnTo>
                      <a:lnTo>
                        <a:pt x="186" y="2862"/>
                      </a:lnTo>
                      <a:lnTo>
                        <a:pt x="192" y="2844"/>
                      </a:lnTo>
                      <a:lnTo>
                        <a:pt x="186" y="2826"/>
                      </a:lnTo>
                      <a:lnTo>
                        <a:pt x="180" y="2808"/>
                      </a:lnTo>
                      <a:lnTo>
                        <a:pt x="168" y="2790"/>
                      </a:lnTo>
                      <a:lnTo>
                        <a:pt x="144" y="2760"/>
                      </a:lnTo>
                      <a:lnTo>
                        <a:pt x="144" y="2724"/>
                      </a:lnTo>
                      <a:lnTo>
                        <a:pt x="144" y="2688"/>
                      </a:lnTo>
                      <a:lnTo>
                        <a:pt x="138" y="2664"/>
                      </a:lnTo>
                      <a:lnTo>
                        <a:pt x="120" y="2652"/>
                      </a:lnTo>
                      <a:lnTo>
                        <a:pt x="102" y="2622"/>
                      </a:lnTo>
                      <a:lnTo>
                        <a:pt x="84" y="2580"/>
                      </a:lnTo>
                      <a:lnTo>
                        <a:pt x="84" y="2562"/>
                      </a:lnTo>
                      <a:lnTo>
                        <a:pt x="84" y="2544"/>
                      </a:lnTo>
                      <a:lnTo>
                        <a:pt x="84" y="2532"/>
                      </a:lnTo>
                      <a:lnTo>
                        <a:pt x="90" y="2526"/>
                      </a:lnTo>
                      <a:lnTo>
                        <a:pt x="96" y="2520"/>
                      </a:lnTo>
                      <a:lnTo>
                        <a:pt x="108" y="2520"/>
                      </a:lnTo>
                      <a:lnTo>
                        <a:pt x="114" y="2520"/>
                      </a:lnTo>
                      <a:lnTo>
                        <a:pt x="126" y="2526"/>
                      </a:lnTo>
                      <a:lnTo>
                        <a:pt x="138" y="2526"/>
                      </a:lnTo>
                      <a:lnTo>
                        <a:pt x="144" y="2532"/>
                      </a:lnTo>
                      <a:lnTo>
                        <a:pt x="150" y="2532"/>
                      </a:lnTo>
                      <a:lnTo>
                        <a:pt x="156" y="2526"/>
                      </a:lnTo>
                      <a:lnTo>
                        <a:pt x="156" y="2520"/>
                      </a:lnTo>
                      <a:lnTo>
                        <a:pt x="156" y="2508"/>
                      </a:lnTo>
                      <a:lnTo>
                        <a:pt x="150" y="2496"/>
                      </a:lnTo>
                      <a:lnTo>
                        <a:pt x="150" y="2484"/>
                      </a:lnTo>
                      <a:lnTo>
                        <a:pt x="144" y="2472"/>
                      </a:lnTo>
                      <a:lnTo>
                        <a:pt x="138" y="2460"/>
                      </a:lnTo>
                      <a:lnTo>
                        <a:pt x="138" y="2442"/>
                      </a:lnTo>
                      <a:lnTo>
                        <a:pt x="144" y="2430"/>
                      </a:lnTo>
                      <a:lnTo>
                        <a:pt x="144" y="2418"/>
                      </a:lnTo>
                      <a:lnTo>
                        <a:pt x="150" y="2406"/>
                      </a:lnTo>
                      <a:lnTo>
                        <a:pt x="144" y="2382"/>
                      </a:lnTo>
                      <a:lnTo>
                        <a:pt x="144" y="2340"/>
                      </a:lnTo>
                      <a:lnTo>
                        <a:pt x="150" y="2292"/>
                      </a:lnTo>
                      <a:lnTo>
                        <a:pt x="168" y="2244"/>
                      </a:lnTo>
                      <a:lnTo>
                        <a:pt x="180" y="2202"/>
                      </a:lnTo>
                      <a:lnTo>
                        <a:pt x="174" y="2160"/>
                      </a:lnTo>
                      <a:lnTo>
                        <a:pt x="162" y="2124"/>
                      </a:lnTo>
                      <a:lnTo>
                        <a:pt x="162" y="2088"/>
                      </a:lnTo>
                      <a:lnTo>
                        <a:pt x="180" y="2058"/>
                      </a:lnTo>
                      <a:lnTo>
                        <a:pt x="192" y="2028"/>
                      </a:lnTo>
                      <a:lnTo>
                        <a:pt x="192" y="1992"/>
                      </a:lnTo>
                      <a:lnTo>
                        <a:pt x="186" y="1950"/>
                      </a:lnTo>
                      <a:lnTo>
                        <a:pt x="180" y="1908"/>
                      </a:lnTo>
                      <a:lnTo>
                        <a:pt x="168" y="1854"/>
                      </a:lnTo>
                      <a:lnTo>
                        <a:pt x="150" y="1788"/>
                      </a:lnTo>
                      <a:lnTo>
                        <a:pt x="126" y="1716"/>
                      </a:lnTo>
                      <a:lnTo>
                        <a:pt x="120" y="1668"/>
                      </a:lnTo>
                      <a:lnTo>
                        <a:pt x="120" y="1626"/>
                      </a:lnTo>
                      <a:lnTo>
                        <a:pt x="126" y="1590"/>
                      </a:lnTo>
                      <a:lnTo>
                        <a:pt x="132" y="1560"/>
                      </a:lnTo>
                      <a:lnTo>
                        <a:pt x="114" y="1530"/>
                      </a:lnTo>
                      <a:lnTo>
                        <a:pt x="96" y="1494"/>
                      </a:lnTo>
                      <a:lnTo>
                        <a:pt x="90" y="1446"/>
                      </a:lnTo>
                      <a:lnTo>
                        <a:pt x="96" y="1386"/>
                      </a:lnTo>
                      <a:lnTo>
                        <a:pt x="96" y="1332"/>
                      </a:lnTo>
                      <a:lnTo>
                        <a:pt x="102" y="1278"/>
                      </a:lnTo>
                      <a:lnTo>
                        <a:pt x="108" y="1260"/>
                      </a:lnTo>
                      <a:lnTo>
                        <a:pt x="114" y="1242"/>
                      </a:lnTo>
                      <a:lnTo>
                        <a:pt x="120" y="1236"/>
                      </a:lnTo>
                      <a:lnTo>
                        <a:pt x="126" y="1224"/>
                      </a:lnTo>
                      <a:lnTo>
                        <a:pt x="132" y="1218"/>
                      </a:lnTo>
                      <a:lnTo>
                        <a:pt x="132" y="1212"/>
                      </a:lnTo>
                      <a:lnTo>
                        <a:pt x="138" y="1206"/>
                      </a:lnTo>
                      <a:lnTo>
                        <a:pt x="138" y="1188"/>
                      </a:lnTo>
                      <a:lnTo>
                        <a:pt x="126" y="1146"/>
                      </a:lnTo>
                      <a:lnTo>
                        <a:pt x="102" y="1086"/>
                      </a:lnTo>
                      <a:lnTo>
                        <a:pt x="78" y="1032"/>
                      </a:lnTo>
                      <a:lnTo>
                        <a:pt x="66" y="990"/>
                      </a:lnTo>
                      <a:lnTo>
                        <a:pt x="72" y="960"/>
                      </a:lnTo>
                      <a:lnTo>
                        <a:pt x="90" y="936"/>
                      </a:lnTo>
                      <a:lnTo>
                        <a:pt x="108" y="900"/>
                      </a:lnTo>
                      <a:lnTo>
                        <a:pt x="114" y="852"/>
                      </a:lnTo>
                      <a:lnTo>
                        <a:pt x="108" y="804"/>
                      </a:lnTo>
                      <a:lnTo>
                        <a:pt x="90" y="774"/>
                      </a:lnTo>
                      <a:lnTo>
                        <a:pt x="72" y="744"/>
                      </a:lnTo>
                      <a:lnTo>
                        <a:pt x="60" y="708"/>
                      </a:lnTo>
                      <a:lnTo>
                        <a:pt x="66" y="666"/>
                      </a:lnTo>
                      <a:lnTo>
                        <a:pt x="78" y="612"/>
                      </a:lnTo>
                      <a:lnTo>
                        <a:pt x="90" y="564"/>
                      </a:lnTo>
                      <a:lnTo>
                        <a:pt x="96" y="522"/>
                      </a:lnTo>
                      <a:lnTo>
                        <a:pt x="84" y="480"/>
                      </a:lnTo>
                      <a:lnTo>
                        <a:pt x="72" y="450"/>
                      </a:lnTo>
                      <a:lnTo>
                        <a:pt x="72" y="420"/>
                      </a:lnTo>
                      <a:lnTo>
                        <a:pt x="78" y="396"/>
                      </a:lnTo>
                      <a:lnTo>
                        <a:pt x="78" y="354"/>
                      </a:lnTo>
                      <a:lnTo>
                        <a:pt x="60" y="300"/>
                      </a:lnTo>
                      <a:lnTo>
                        <a:pt x="48" y="258"/>
                      </a:lnTo>
                      <a:lnTo>
                        <a:pt x="36" y="216"/>
                      </a:lnTo>
                      <a:lnTo>
                        <a:pt x="24" y="174"/>
                      </a:lnTo>
                      <a:lnTo>
                        <a:pt x="18" y="120"/>
                      </a:lnTo>
                      <a:lnTo>
                        <a:pt x="12" y="96"/>
                      </a:lnTo>
                      <a:lnTo>
                        <a:pt x="0" y="72"/>
                      </a:lnTo>
                      <a:lnTo>
                        <a:pt x="0" y="78"/>
                      </a:lnTo>
                      <a:lnTo>
                        <a:pt x="60" y="54"/>
                      </a:lnTo>
                      <a:lnTo>
                        <a:pt x="108"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15" name="Freeform 256"/>
                <p:cNvSpPr>
                  <a:spLocks/>
                </p:cNvSpPr>
                <p:nvPr/>
              </p:nvSpPr>
              <p:spPr bwMode="auto">
                <a:xfrm>
                  <a:off x="-7279" y="6240"/>
                  <a:ext cx="1704" cy="4164"/>
                </a:xfrm>
                <a:custGeom>
                  <a:avLst/>
                  <a:gdLst>
                    <a:gd name="T0" fmla="*/ 504 w 1704"/>
                    <a:gd name="T1" fmla="*/ 42 h 4164"/>
                    <a:gd name="T2" fmla="*/ 696 w 1704"/>
                    <a:gd name="T3" fmla="*/ 66 h 4164"/>
                    <a:gd name="T4" fmla="*/ 774 w 1704"/>
                    <a:gd name="T5" fmla="*/ 102 h 4164"/>
                    <a:gd name="T6" fmla="*/ 924 w 1704"/>
                    <a:gd name="T7" fmla="*/ 228 h 4164"/>
                    <a:gd name="T8" fmla="*/ 1206 w 1704"/>
                    <a:gd name="T9" fmla="*/ 306 h 4164"/>
                    <a:gd name="T10" fmla="*/ 1224 w 1704"/>
                    <a:gd name="T11" fmla="*/ 456 h 4164"/>
                    <a:gd name="T12" fmla="*/ 1266 w 1704"/>
                    <a:gd name="T13" fmla="*/ 636 h 4164"/>
                    <a:gd name="T14" fmla="*/ 1518 w 1704"/>
                    <a:gd name="T15" fmla="*/ 570 h 4164"/>
                    <a:gd name="T16" fmla="*/ 1596 w 1704"/>
                    <a:gd name="T17" fmla="*/ 504 h 4164"/>
                    <a:gd name="T18" fmla="*/ 1704 w 1704"/>
                    <a:gd name="T19" fmla="*/ 498 h 4164"/>
                    <a:gd name="T20" fmla="*/ 1554 w 1704"/>
                    <a:gd name="T21" fmla="*/ 696 h 4164"/>
                    <a:gd name="T22" fmla="*/ 1506 w 1704"/>
                    <a:gd name="T23" fmla="*/ 738 h 4164"/>
                    <a:gd name="T24" fmla="*/ 1410 w 1704"/>
                    <a:gd name="T25" fmla="*/ 930 h 4164"/>
                    <a:gd name="T26" fmla="*/ 1320 w 1704"/>
                    <a:gd name="T27" fmla="*/ 1062 h 4164"/>
                    <a:gd name="T28" fmla="*/ 1356 w 1704"/>
                    <a:gd name="T29" fmla="*/ 1458 h 4164"/>
                    <a:gd name="T30" fmla="*/ 1356 w 1704"/>
                    <a:gd name="T31" fmla="*/ 1578 h 4164"/>
                    <a:gd name="T32" fmla="*/ 1452 w 1704"/>
                    <a:gd name="T33" fmla="*/ 1662 h 4164"/>
                    <a:gd name="T34" fmla="*/ 1518 w 1704"/>
                    <a:gd name="T35" fmla="*/ 1800 h 4164"/>
                    <a:gd name="T36" fmla="*/ 1584 w 1704"/>
                    <a:gd name="T37" fmla="*/ 1812 h 4164"/>
                    <a:gd name="T38" fmla="*/ 1524 w 1704"/>
                    <a:gd name="T39" fmla="*/ 1962 h 4164"/>
                    <a:gd name="T40" fmla="*/ 1506 w 1704"/>
                    <a:gd name="T41" fmla="*/ 2022 h 4164"/>
                    <a:gd name="T42" fmla="*/ 1212 w 1704"/>
                    <a:gd name="T43" fmla="*/ 2166 h 4164"/>
                    <a:gd name="T44" fmla="*/ 1086 w 1704"/>
                    <a:gd name="T45" fmla="*/ 2196 h 4164"/>
                    <a:gd name="T46" fmla="*/ 1104 w 1704"/>
                    <a:gd name="T47" fmla="*/ 2274 h 4164"/>
                    <a:gd name="T48" fmla="*/ 1104 w 1704"/>
                    <a:gd name="T49" fmla="*/ 2412 h 4164"/>
                    <a:gd name="T50" fmla="*/ 1014 w 1704"/>
                    <a:gd name="T51" fmla="*/ 2496 h 4164"/>
                    <a:gd name="T52" fmla="*/ 834 w 1704"/>
                    <a:gd name="T53" fmla="*/ 2490 h 4164"/>
                    <a:gd name="T54" fmla="*/ 828 w 1704"/>
                    <a:gd name="T55" fmla="*/ 2550 h 4164"/>
                    <a:gd name="T56" fmla="*/ 870 w 1704"/>
                    <a:gd name="T57" fmla="*/ 2640 h 4164"/>
                    <a:gd name="T58" fmla="*/ 924 w 1704"/>
                    <a:gd name="T59" fmla="*/ 2646 h 4164"/>
                    <a:gd name="T60" fmla="*/ 972 w 1704"/>
                    <a:gd name="T61" fmla="*/ 2640 h 4164"/>
                    <a:gd name="T62" fmla="*/ 996 w 1704"/>
                    <a:gd name="T63" fmla="*/ 2712 h 4164"/>
                    <a:gd name="T64" fmla="*/ 942 w 1704"/>
                    <a:gd name="T65" fmla="*/ 2706 h 4164"/>
                    <a:gd name="T66" fmla="*/ 918 w 1704"/>
                    <a:gd name="T67" fmla="*/ 2736 h 4164"/>
                    <a:gd name="T68" fmla="*/ 918 w 1704"/>
                    <a:gd name="T69" fmla="*/ 2784 h 4164"/>
                    <a:gd name="T70" fmla="*/ 894 w 1704"/>
                    <a:gd name="T71" fmla="*/ 2952 h 4164"/>
                    <a:gd name="T72" fmla="*/ 876 w 1704"/>
                    <a:gd name="T73" fmla="*/ 3030 h 4164"/>
                    <a:gd name="T74" fmla="*/ 828 w 1704"/>
                    <a:gd name="T75" fmla="*/ 3120 h 4164"/>
                    <a:gd name="T76" fmla="*/ 744 w 1704"/>
                    <a:gd name="T77" fmla="*/ 3168 h 4164"/>
                    <a:gd name="T78" fmla="*/ 864 w 1704"/>
                    <a:gd name="T79" fmla="*/ 3336 h 4164"/>
                    <a:gd name="T80" fmla="*/ 972 w 1704"/>
                    <a:gd name="T81" fmla="*/ 3426 h 4164"/>
                    <a:gd name="T82" fmla="*/ 954 w 1704"/>
                    <a:gd name="T83" fmla="*/ 3468 h 4164"/>
                    <a:gd name="T84" fmla="*/ 882 w 1704"/>
                    <a:gd name="T85" fmla="*/ 3576 h 4164"/>
                    <a:gd name="T86" fmla="*/ 834 w 1704"/>
                    <a:gd name="T87" fmla="*/ 3750 h 4164"/>
                    <a:gd name="T88" fmla="*/ 822 w 1704"/>
                    <a:gd name="T89" fmla="*/ 3840 h 4164"/>
                    <a:gd name="T90" fmla="*/ 750 w 1704"/>
                    <a:gd name="T91" fmla="*/ 3834 h 4164"/>
                    <a:gd name="T92" fmla="*/ 750 w 1704"/>
                    <a:gd name="T93" fmla="*/ 3888 h 4164"/>
                    <a:gd name="T94" fmla="*/ 726 w 1704"/>
                    <a:gd name="T95" fmla="*/ 3966 h 4164"/>
                    <a:gd name="T96" fmla="*/ 732 w 1704"/>
                    <a:gd name="T97" fmla="*/ 4020 h 4164"/>
                    <a:gd name="T98" fmla="*/ 840 w 1704"/>
                    <a:gd name="T99" fmla="*/ 4152 h 4164"/>
                    <a:gd name="T100" fmla="*/ 786 w 1704"/>
                    <a:gd name="T101" fmla="*/ 4164 h 4164"/>
                    <a:gd name="T102" fmla="*/ 468 w 1704"/>
                    <a:gd name="T103" fmla="*/ 4008 h 4164"/>
                    <a:gd name="T104" fmla="*/ 342 w 1704"/>
                    <a:gd name="T105" fmla="*/ 3660 h 4164"/>
                    <a:gd name="T106" fmla="*/ 318 w 1704"/>
                    <a:gd name="T107" fmla="*/ 3186 h 4164"/>
                    <a:gd name="T108" fmla="*/ 174 w 1704"/>
                    <a:gd name="T109" fmla="*/ 2754 h 4164"/>
                    <a:gd name="T110" fmla="*/ 96 w 1704"/>
                    <a:gd name="T111" fmla="*/ 2262 h 4164"/>
                    <a:gd name="T112" fmla="*/ 84 w 1704"/>
                    <a:gd name="T113" fmla="*/ 1938 h 4164"/>
                    <a:gd name="T114" fmla="*/ 120 w 1704"/>
                    <a:gd name="T115" fmla="*/ 1506 h 4164"/>
                    <a:gd name="T116" fmla="*/ 36 w 1704"/>
                    <a:gd name="T117" fmla="*/ 870 h 4164"/>
                    <a:gd name="T118" fmla="*/ 102 w 1704"/>
                    <a:gd name="T119" fmla="*/ 354 h 4164"/>
                    <a:gd name="T120" fmla="*/ 192 w 1704"/>
                    <a:gd name="T121" fmla="*/ 96 h 4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04" h="4164">
                      <a:moveTo>
                        <a:pt x="258" y="0"/>
                      </a:moveTo>
                      <a:lnTo>
                        <a:pt x="324" y="0"/>
                      </a:lnTo>
                      <a:lnTo>
                        <a:pt x="390" y="6"/>
                      </a:lnTo>
                      <a:lnTo>
                        <a:pt x="432" y="54"/>
                      </a:lnTo>
                      <a:lnTo>
                        <a:pt x="444" y="120"/>
                      </a:lnTo>
                      <a:lnTo>
                        <a:pt x="504" y="42"/>
                      </a:lnTo>
                      <a:lnTo>
                        <a:pt x="546" y="12"/>
                      </a:lnTo>
                      <a:lnTo>
                        <a:pt x="606" y="18"/>
                      </a:lnTo>
                      <a:lnTo>
                        <a:pt x="660" y="24"/>
                      </a:lnTo>
                      <a:lnTo>
                        <a:pt x="672" y="42"/>
                      </a:lnTo>
                      <a:lnTo>
                        <a:pt x="684" y="60"/>
                      </a:lnTo>
                      <a:lnTo>
                        <a:pt x="696" y="66"/>
                      </a:lnTo>
                      <a:lnTo>
                        <a:pt x="708" y="66"/>
                      </a:lnTo>
                      <a:lnTo>
                        <a:pt x="714" y="72"/>
                      </a:lnTo>
                      <a:lnTo>
                        <a:pt x="726" y="72"/>
                      </a:lnTo>
                      <a:lnTo>
                        <a:pt x="738" y="78"/>
                      </a:lnTo>
                      <a:lnTo>
                        <a:pt x="756" y="90"/>
                      </a:lnTo>
                      <a:lnTo>
                        <a:pt x="774" y="102"/>
                      </a:lnTo>
                      <a:lnTo>
                        <a:pt x="786" y="120"/>
                      </a:lnTo>
                      <a:lnTo>
                        <a:pt x="804" y="138"/>
                      </a:lnTo>
                      <a:lnTo>
                        <a:pt x="822" y="168"/>
                      </a:lnTo>
                      <a:lnTo>
                        <a:pt x="846" y="198"/>
                      </a:lnTo>
                      <a:lnTo>
                        <a:pt x="876" y="222"/>
                      </a:lnTo>
                      <a:lnTo>
                        <a:pt x="924" y="228"/>
                      </a:lnTo>
                      <a:lnTo>
                        <a:pt x="984" y="228"/>
                      </a:lnTo>
                      <a:lnTo>
                        <a:pt x="1026" y="234"/>
                      </a:lnTo>
                      <a:lnTo>
                        <a:pt x="1068" y="258"/>
                      </a:lnTo>
                      <a:lnTo>
                        <a:pt x="1104" y="276"/>
                      </a:lnTo>
                      <a:lnTo>
                        <a:pt x="1152" y="288"/>
                      </a:lnTo>
                      <a:lnTo>
                        <a:pt x="1206" y="306"/>
                      </a:lnTo>
                      <a:lnTo>
                        <a:pt x="1242" y="330"/>
                      </a:lnTo>
                      <a:lnTo>
                        <a:pt x="1260" y="360"/>
                      </a:lnTo>
                      <a:lnTo>
                        <a:pt x="1260" y="384"/>
                      </a:lnTo>
                      <a:lnTo>
                        <a:pt x="1248" y="408"/>
                      </a:lnTo>
                      <a:lnTo>
                        <a:pt x="1236" y="426"/>
                      </a:lnTo>
                      <a:lnTo>
                        <a:pt x="1224" y="456"/>
                      </a:lnTo>
                      <a:lnTo>
                        <a:pt x="1218" y="504"/>
                      </a:lnTo>
                      <a:lnTo>
                        <a:pt x="1212" y="546"/>
                      </a:lnTo>
                      <a:lnTo>
                        <a:pt x="1212" y="582"/>
                      </a:lnTo>
                      <a:lnTo>
                        <a:pt x="1218" y="612"/>
                      </a:lnTo>
                      <a:lnTo>
                        <a:pt x="1230" y="630"/>
                      </a:lnTo>
                      <a:lnTo>
                        <a:pt x="1266" y="636"/>
                      </a:lnTo>
                      <a:lnTo>
                        <a:pt x="1320" y="636"/>
                      </a:lnTo>
                      <a:lnTo>
                        <a:pt x="1404" y="636"/>
                      </a:lnTo>
                      <a:lnTo>
                        <a:pt x="1464" y="630"/>
                      </a:lnTo>
                      <a:lnTo>
                        <a:pt x="1500" y="624"/>
                      </a:lnTo>
                      <a:lnTo>
                        <a:pt x="1512" y="594"/>
                      </a:lnTo>
                      <a:lnTo>
                        <a:pt x="1518" y="570"/>
                      </a:lnTo>
                      <a:lnTo>
                        <a:pt x="1530" y="558"/>
                      </a:lnTo>
                      <a:lnTo>
                        <a:pt x="1536" y="546"/>
                      </a:lnTo>
                      <a:lnTo>
                        <a:pt x="1548" y="540"/>
                      </a:lnTo>
                      <a:lnTo>
                        <a:pt x="1560" y="528"/>
                      </a:lnTo>
                      <a:lnTo>
                        <a:pt x="1572" y="516"/>
                      </a:lnTo>
                      <a:lnTo>
                        <a:pt x="1596" y="504"/>
                      </a:lnTo>
                      <a:lnTo>
                        <a:pt x="1614" y="480"/>
                      </a:lnTo>
                      <a:lnTo>
                        <a:pt x="1626" y="444"/>
                      </a:lnTo>
                      <a:lnTo>
                        <a:pt x="1638" y="378"/>
                      </a:lnTo>
                      <a:lnTo>
                        <a:pt x="1686" y="426"/>
                      </a:lnTo>
                      <a:lnTo>
                        <a:pt x="1686" y="468"/>
                      </a:lnTo>
                      <a:lnTo>
                        <a:pt x="1704" y="498"/>
                      </a:lnTo>
                      <a:lnTo>
                        <a:pt x="1704" y="582"/>
                      </a:lnTo>
                      <a:lnTo>
                        <a:pt x="1662" y="594"/>
                      </a:lnTo>
                      <a:lnTo>
                        <a:pt x="1620" y="618"/>
                      </a:lnTo>
                      <a:lnTo>
                        <a:pt x="1584" y="666"/>
                      </a:lnTo>
                      <a:lnTo>
                        <a:pt x="1572" y="684"/>
                      </a:lnTo>
                      <a:lnTo>
                        <a:pt x="1554" y="696"/>
                      </a:lnTo>
                      <a:lnTo>
                        <a:pt x="1542" y="708"/>
                      </a:lnTo>
                      <a:lnTo>
                        <a:pt x="1530" y="708"/>
                      </a:lnTo>
                      <a:lnTo>
                        <a:pt x="1518" y="714"/>
                      </a:lnTo>
                      <a:lnTo>
                        <a:pt x="1512" y="720"/>
                      </a:lnTo>
                      <a:lnTo>
                        <a:pt x="1506" y="726"/>
                      </a:lnTo>
                      <a:lnTo>
                        <a:pt x="1506" y="738"/>
                      </a:lnTo>
                      <a:lnTo>
                        <a:pt x="1500" y="762"/>
                      </a:lnTo>
                      <a:lnTo>
                        <a:pt x="1476" y="792"/>
                      </a:lnTo>
                      <a:lnTo>
                        <a:pt x="1458" y="816"/>
                      </a:lnTo>
                      <a:lnTo>
                        <a:pt x="1446" y="852"/>
                      </a:lnTo>
                      <a:lnTo>
                        <a:pt x="1434" y="894"/>
                      </a:lnTo>
                      <a:lnTo>
                        <a:pt x="1410" y="930"/>
                      </a:lnTo>
                      <a:lnTo>
                        <a:pt x="1386" y="954"/>
                      </a:lnTo>
                      <a:lnTo>
                        <a:pt x="1374" y="960"/>
                      </a:lnTo>
                      <a:lnTo>
                        <a:pt x="1356" y="966"/>
                      </a:lnTo>
                      <a:lnTo>
                        <a:pt x="1332" y="984"/>
                      </a:lnTo>
                      <a:lnTo>
                        <a:pt x="1320" y="1014"/>
                      </a:lnTo>
                      <a:lnTo>
                        <a:pt x="1320" y="1062"/>
                      </a:lnTo>
                      <a:lnTo>
                        <a:pt x="1326" y="1164"/>
                      </a:lnTo>
                      <a:lnTo>
                        <a:pt x="1338" y="1254"/>
                      </a:lnTo>
                      <a:lnTo>
                        <a:pt x="1350" y="1314"/>
                      </a:lnTo>
                      <a:lnTo>
                        <a:pt x="1356" y="1362"/>
                      </a:lnTo>
                      <a:lnTo>
                        <a:pt x="1356" y="1410"/>
                      </a:lnTo>
                      <a:lnTo>
                        <a:pt x="1356" y="1458"/>
                      </a:lnTo>
                      <a:lnTo>
                        <a:pt x="1356" y="1500"/>
                      </a:lnTo>
                      <a:lnTo>
                        <a:pt x="1356" y="1518"/>
                      </a:lnTo>
                      <a:lnTo>
                        <a:pt x="1356" y="1530"/>
                      </a:lnTo>
                      <a:lnTo>
                        <a:pt x="1350" y="1542"/>
                      </a:lnTo>
                      <a:lnTo>
                        <a:pt x="1350" y="1560"/>
                      </a:lnTo>
                      <a:lnTo>
                        <a:pt x="1356" y="1578"/>
                      </a:lnTo>
                      <a:lnTo>
                        <a:pt x="1368" y="1596"/>
                      </a:lnTo>
                      <a:lnTo>
                        <a:pt x="1380" y="1608"/>
                      </a:lnTo>
                      <a:lnTo>
                        <a:pt x="1392" y="1620"/>
                      </a:lnTo>
                      <a:lnTo>
                        <a:pt x="1410" y="1626"/>
                      </a:lnTo>
                      <a:lnTo>
                        <a:pt x="1422" y="1638"/>
                      </a:lnTo>
                      <a:lnTo>
                        <a:pt x="1452" y="1662"/>
                      </a:lnTo>
                      <a:lnTo>
                        <a:pt x="1476" y="1704"/>
                      </a:lnTo>
                      <a:lnTo>
                        <a:pt x="1488" y="1752"/>
                      </a:lnTo>
                      <a:lnTo>
                        <a:pt x="1494" y="1770"/>
                      </a:lnTo>
                      <a:lnTo>
                        <a:pt x="1500" y="1788"/>
                      </a:lnTo>
                      <a:lnTo>
                        <a:pt x="1506" y="1794"/>
                      </a:lnTo>
                      <a:lnTo>
                        <a:pt x="1518" y="1800"/>
                      </a:lnTo>
                      <a:lnTo>
                        <a:pt x="1530" y="1800"/>
                      </a:lnTo>
                      <a:lnTo>
                        <a:pt x="1554" y="1794"/>
                      </a:lnTo>
                      <a:lnTo>
                        <a:pt x="1566" y="1794"/>
                      </a:lnTo>
                      <a:lnTo>
                        <a:pt x="1578" y="1800"/>
                      </a:lnTo>
                      <a:lnTo>
                        <a:pt x="1584" y="1800"/>
                      </a:lnTo>
                      <a:lnTo>
                        <a:pt x="1584" y="1812"/>
                      </a:lnTo>
                      <a:lnTo>
                        <a:pt x="1584" y="1824"/>
                      </a:lnTo>
                      <a:lnTo>
                        <a:pt x="1578" y="1842"/>
                      </a:lnTo>
                      <a:lnTo>
                        <a:pt x="1578" y="1860"/>
                      </a:lnTo>
                      <a:lnTo>
                        <a:pt x="1566" y="1908"/>
                      </a:lnTo>
                      <a:lnTo>
                        <a:pt x="1548" y="1944"/>
                      </a:lnTo>
                      <a:lnTo>
                        <a:pt x="1524" y="1962"/>
                      </a:lnTo>
                      <a:lnTo>
                        <a:pt x="1518" y="1968"/>
                      </a:lnTo>
                      <a:lnTo>
                        <a:pt x="1512" y="1974"/>
                      </a:lnTo>
                      <a:lnTo>
                        <a:pt x="1506" y="1986"/>
                      </a:lnTo>
                      <a:lnTo>
                        <a:pt x="1506" y="1992"/>
                      </a:lnTo>
                      <a:lnTo>
                        <a:pt x="1506" y="2010"/>
                      </a:lnTo>
                      <a:lnTo>
                        <a:pt x="1506" y="2022"/>
                      </a:lnTo>
                      <a:lnTo>
                        <a:pt x="1500" y="2034"/>
                      </a:lnTo>
                      <a:lnTo>
                        <a:pt x="1464" y="2070"/>
                      </a:lnTo>
                      <a:lnTo>
                        <a:pt x="1410" y="2106"/>
                      </a:lnTo>
                      <a:lnTo>
                        <a:pt x="1338" y="2130"/>
                      </a:lnTo>
                      <a:lnTo>
                        <a:pt x="1272" y="2148"/>
                      </a:lnTo>
                      <a:lnTo>
                        <a:pt x="1212" y="2166"/>
                      </a:lnTo>
                      <a:lnTo>
                        <a:pt x="1158" y="2178"/>
                      </a:lnTo>
                      <a:lnTo>
                        <a:pt x="1122" y="2178"/>
                      </a:lnTo>
                      <a:lnTo>
                        <a:pt x="1104" y="2178"/>
                      </a:lnTo>
                      <a:lnTo>
                        <a:pt x="1092" y="2178"/>
                      </a:lnTo>
                      <a:lnTo>
                        <a:pt x="1086" y="2184"/>
                      </a:lnTo>
                      <a:lnTo>
                        <a:pt x="1086" y="2196"/>
                      </a:lnTo>
                      <a:lnTo>
                        <a:pt x="1086" y="2208"/>
                      </a:lnTo>
                      <a:lnTo>
                        <a:pt x="1092" y="2220"/>
                      </a:lnTo>
                      <a:lnTo>
                        <a:pt x="1098" y="2232"/>
                      </a:lnTo>
                      <a:lnTo>
                        <a:pt x="1104" y="2244"/>
                      </a:lnTo>
                      <a:lnTo>
                        <a:pt x="1104" y="2262"/>
                      </a:lnTo>
                      <a:lnTo>
                        <a:pt x="1104" y="2274"/>
                      </a:lnTo>
                      <a:lnTo>
                        <a:pt x="1098" y="2286"/>
                      </a:lnTo>
                      <a:lnTo>
                        <a:pt x="1086" y="2304"/>
                      </a:lnTo>
                      <a:lnTo>
                        <a:pt x="1074" y="2334"/>
                      </a:lnTo>
                      <a:lnTo>
                        <a:pt x="1080" y="2364"/>
                      </a:lnTo>
                      <a:lnTo>
                        <a:pt x="1092" y="2388"/>
                      </a:lnTo>
                      <a:lnTo>
                        <a:pt x="1104" y="2412"/>
                      </a:lnTo>
                      <a:lnTo>
                        <a:pt x="1098" y="2436"/>
                      </a:lnTo>
                      <a:lnTo>
                        <a:pt x="1092" y="2454"/>
                      </a:lnTo>
                      <a:lnTo>
                        <a:pt x="1080" y="2466"/>
                      </a:lnTo>
                      <a:lnTo>
                        <a:pt x="1068" y="2478"/>
                      </a:lnTo>
                      <a:lnTo>
                        <a:pt x="1050" y="2490"/>
                      </a:lnTo>
                      <a:lnTo>
                        <a:pt x="1014" y="2496"/>
                      </a:lnTo>
                      <a:lnTo>
                        <a:pt x="978" y="2484"/>
                      </a:lnTo>
                      <a:lnTo>
                        <a:pt x="936" y="2472"/>
                      </a:lnTo>
                      <a:lnTo>
                        <a:pt x="900" y="2472"/>
                      </a:lnTo>
                      <a:lnTo>
                        <a:pt x="882" y="2472"/>
                      </a:lnTo>
                      <a:lnTo>
                        <a:pt x="864" y="2484"/>
                      </a:lnTo>
                      <a:lnTo>
                        <a:pt x="834" y="2490"/>
                      </a:lnTo>
                      <a:lnTo>
                        <a:pt x="822" y="2496"/>
                      </a:lnTo>
                      <a:lnTo>
                        <a:pt x="816" y="2502"/>
                      </a:lnTo>
                      <a:lnTo>
                        <a:pt x="816" y="2514"/>
                      </a:lnTo>
                      <a:lnTo>
                        <a:pt x="816" y="2520"/>
                      </a:lnTo>
                      <a:lnTo>
                        <a:pt x="822" y="2538"/>
                      </a:lnTo>
                      <a:lnTo>
                        <a:pt x="828" y="2550"/>
                      </a:lnTo>
                      <a:lnTo>
                        <a:pt x="840" y="2568"/>
                      </a:lnTo>
                      <a:lnTo>
                        <a:pt x="846" y="2580"/>
                      </a:lnTo>
                      <a:lnTo>
                        <a:pt x="852" y="2604"/>
                      </a:lnTo>
                      <a:lnTo>
                        <a:pt x="858" y="2622"/>
                      </a:lnTo>
                      <a:lnTo>
                        <a:pt x="864" y="2634"/>
                      </a:lnTo>
                      <a:lnTo>
                        <a:pt x="870" y="2640"/>
                      </a:lnTo>
                      <a:lnTo>
                        <a:pt x="882" y="2640"/>
                      </a:lnTo>
                      <a:lnTo>
                        <a:pt x="894" y="2634"/>
                      </a:lnTo>
                      <a:lnTo>
                        <a:pt x="900" y="2634"/>
                      </a:lnTo>
                      <a:lnTo>
                        <a:pt x="906" y="2634"/>
                      </a:lnTo>
                      <a:lnTo>
                        <a:pt x="918" y="2640"/>
                      </a:lnTo>
                      <a:lnTo>
                        <a:pt x="924" y="2646"/>
                      </a:lnTo>
                      <a:lnTo>
                        <a:pt x="930" y="2652"/>
                      </a:lnTo>
                      <a:lnTo>
                        <a:pt x="942" y="2652"/>
                      </a:lnTo>
                      <a:lnTo>
                        <a:pt x="948" y="2646"/>
                      </a:lnTo>
                      <a:lnTo>
                        <a:pt x="960" y="2634"/>
                      </a:lnTo>
                      <a:lnTo>
                        <a:pt x="966" y="2634"/>
                      </a:lnTo>
                      <a:lnTo>
                        <a:pt x="972" y="2640"/>
                      </a:lnTo>
                      <a:lnTo>
                        <a:pt x="978" y="2646"/>
                      </a:lnTo>
                      <a:lnTo>
                        <a:pt x="984" y="2664"/>
                      </a:lnTo>
                      <a:lnTo>
                        <a:pt x="990" y="2676"/>
                      </a:lnTo>
                      <a:lnTo>
                        <a:pt x="996" y="2694"/>
                      </a:lnTo>
                      <a:lnTo>
                        <a:pt x="996" y="2706"/>
                      </a:lnTo>
                      <a:lnTo>
                        <a:pt x="996" y="2712"/>
                      </a:lnTo>
                      <a:lnTo>
                        <a:pt x="996" y="2718"/>
                      </a:lnTo>
                      <a:lnTo>
                        <a:pt x="996" y="2724"/>
                      </a:lnTo>
                      <a:lnTo>
                        <a:pt x="984" y="2724"/>
                      </a:lnTo>
                      <a:lnTo>
                        <a:pt x="972" y="2724"/>
                      </a:lnTo>
                      <a:lnTo>
                        <a:pt x="960" y="2712"/>
                      </a:lnTo>
                      <a:lnTo>
                        <a:pt x="942" y="2706"/>
                      </a:lnTo>
                      <a:lnTo>
                        <a:pt x="930" y="2706"/>
                      </a:lnTo>
                      <a:lnTo>
                        <a:pt x="924" y="2706"/>
                      </a:lnTo>
                      <a:lnTo>
                        <a:pt x="918" y="2712"/>
                      </a:lnTo>
                      <a:lnTo>
                        <a:pt x="912" y="2724"/>
                      </a:lnTo>
                      <a:lnTo>
                        <a:pt x="918" y="2730"/>
                      </a:lnTo>
                      <a:lnTo>
                        <a:pt x="918" y="2736"/>
                      </a:lnTo>
                      <a:lnTo>
                        <a:pt x="924" y="2748"/>
                      </a:lnTo>
                      <a:lnTo>
                        <a:pt x="930" y="2754"/>
                      </a:lnTo>
                      <a:lnTo>
                        <a:pt x="936" y="2760"/>
                      </a:lnTo>
                      <a:lnTo>
                        <a:pt x="936" y="2766"/>
                      </a:lnTo>
                      <a:lnTo>
                        <a:pt x="930" y="2778"/>
                      </a:lnTo>
                      <a:lnTo>
                        <a:pt x="918" y="2784"/>
                      </a:lnTo>
                      <a:lnTo>
                        <a:pt x="906" y="2790"/>
                      </a:lnTo>
                      <a:lnTo>
                        <a:pt x="882" y="2820"/>
                      </a:lnTo>
                      <a:lnTo>
                        <a:pt x="876" y="2862"/>
                      </a:lnTo>
                      <a:lnTo>
                        <a:pt x="876" y="2904"/>
                      </a:lnTo>
                      <a:lnTo>
                        <a:pt x="882" y="2934"/>
                      </a:lnTo>
                      <a:lnTo>
                        <a:pt x="894" y="2952"/>
                      </a:lnTo>
                      <a:lnTo>
                        <a:pt x="894" y="2964"/>
                      </a:lnTo>
                      <a:lnTo>
                        <a:pt x="894" y="2982"/>
                      </a:lnTo>
                      <a:lnTo>
                        <a:pt x="888" y="2994"/>
                      </a:lnTo>
                      <a:lnTo>
                        <a:pt x="882" y="3000"/>
                      </a:lnTo>
                      <a:lnTo>
                        <a:pt x="876" y="3012"/>
                      </a:lnTo>
                      <a:lnTo>
                        <a:pt x="876" y="3030"/>
                      </a:lnTo>
                      <a:lnTo>
                        <a:pt x="876" y="3048"/>
                      </a:lnTo>
                      <a:lnTo>
                        <a:pt x="870" y="3072"/>
                      </a:lnTo>
                      <a:lnTo>
                        <a:pt x="864" y="3090"/>
                      </a:lnTo>
                      <a:lnTo>
                        <a:pt x="858" y="3102"/>
                      </a:lnTo>
                      <a:lnTo>
                        <a:pt x="846" y="3114"/>
                      </a:lnTo>
                      <a:lnTo>
                        <a:pt x="828" y="3120"/>
                      </a:lnTo>
                      <a:lnTo>
                        <a:pt x="816" y="3126"/>
                      </a:lnTo>
                      <a:lnTo>
                        <a:pt x="798" y="3126"/>
                      </a:lnTo>
                      <a:lnTo>
                        <a:pt x="780" y="3132"/>
                      </a:lnTo>
                      <a:lnTo>
                        <a:pt x="762" y="3138"/>
                      </a:lnTo>
                      <a:lnTo>
                        <a:pt x="750" y="3150"/>
                      </a:lnTo>
                      <a:lnTo>
                        <a:pt x="744" y="3168"/>
                      </a:lnTo>
                      <a:lnTo>
                        <a:pt x="738" y="3180"/>
                      </a:lnTo>
                      <a:lnTo>
                        <a:pt x="738" y="3204"/>
                      </a:lnTo>
                      <a:lnTo>
                        <a:pt x="750" y="3240"/>
                      </a:lnTo>
                      <a:lnTo>
                        <a:pt x="780" y="3270"/>
                      </a:lnTo>
                      <a:lnTo>
                        <a:pt x="828" y="3312"/>
                      </a:lnTo>
                      <a:lnTo>
                        <a:pt x="864" y="3336"/>
                      </a:lnTo>
                      <a:lnTo>
                        <a:pt x="894" y="3348"/>
                      </a:lnTo>
                      <a:lnTo>
                        <a:pt x="924" y="3360"/>
                      </a:lnTo>
                      <a:lnTo>
                        <a:pt x="954" y="3384"/>
                      </a:lnTo>
                      <a:lnTo>
                        <a:pt x="966" y="3402"/>
                      </a:lnTo>
                      <a:lnTo>
                        <a:pt x="972" y="3414"/>
                      </a:lnTo>
                      <a:lnTo>
                        <a:pt x="972" y="3426"/>
                      </a:lnTo>
                      <a:lnTo>
                        <a:pt x="966" y="3438"/>
                      </a:lnTo>
                      <a:lnTo>
                        <a:pt x="960" y="3444"/>
                      </a:lnTo>
                      <a:lnTo>
                        <a:pt x="954" y="3456"/>
                      </a:lnTo>
                      <a:lnTo>
                        <a:pt x="948" y="3462"/>
                      </a:lnTo>
                      <a:lnTo>
                        <a:pt x="948" y="3462"/>
                      </a:lnTo>
                      <a:lnTo>
                        <a:pt x="954" y="3468"/>
                      </a:lnTo>
                      <a:lnTo>
                        <a:pt x="954" y="3480"/>
                      </a:lnTo>
                      <a:lnTo>
                        <a:pt x="948" y="3492"/>
                      </a:lnTo>
                      <a:lnTo>
                        <a:pt x="936" y="3498"/>
                      </a:lnTo>
                      <a:lnTo>
                        <a:pt x="930" y="3510"/>
                      </a:lnTo>
                      <a:lnTo>
                        <a:pt x="912" y="3540"/>
                      </a:lnTo>
                      <a:lnTo>
                        <a:pt x="882" y="3576"/>
                      </a:lnTo>
                      <a:lnTo>
                        <a:pt x="852" y="3612"/>
                      </a:lnTo>
                      <a:lnTo>
                        <a:pt x="834" y="3630"/>
                      </a:lnTo>
                      <a:lnTo>
                        <a:pt x="828" y="3660"/>
                      </a:lnTo>
                      <a:lnTo>
                        <a:pt x="828" y="3696"/>
                      </a:lnTo>
                      <a:lnTo>
                        <a:pt x="834" y="3726"/>
                      </a:lnTo>
                      <a:lnTo>
                        <a:pt x="834" y="3750"/>
                      </a:lnTo>
                      <a:lnTo>
                        <a:pt x="840" y="3768"/>
                      </a:lnTo>
                      <a:lnTo>
                        <a:pt x="840" y="3780"/>
                      </a:lnTo>
                      <a:lnTo>
                        <a:pt x="840" y="3798"/>
                      </a:lnTo>
                      <a:lnTo>
                        <a:pt x="840" y="3816"/>
                      </a:lnTo>
                      <a:lnTo>
                        <a:pt x="834" y="3828"/>
                      </a:lnTo>
                      <a:lnTo>
                        <a:pt x="822" y="3840"/>
                      </a:lnTo>
                      <a:lnTo>
                        <a:pt x="816" y="3846"/>
                      </a:lnTo>
                      <a:lnTo>
                        <a:pt x="804" y="3852"/>
                      </a:lnTo>
                      <a:lnTo>
                        <a:pt x="786" y="3846"/>
                      </a:lnTo>
                      <a:lnTo>
                        <a:pt x="768" y="3840"/>
                      </a:lnTo>
                      <a:lnTo>
                        <a:pt x="756" y="3834"/>
                      </a:lnTo>
                      <a:lnTo>
                        <a:pt x="750" y="3834"/>
                      </a:lnTo>
                      <a:lnTo>
                        <a:pt x="744" y="3840"/>
                      </a:lnTo>
                      <a:lnTo>
                        <a:pt x="744" y="3846"/>
                      </a:lnTo>
                      <a:lnTo>
                        <a:pt x="744" y="3852"/>
                      </a:lnTo>
                      <a:lnTo>
                        <a:pt x="744" y="3864"/>
                      </a:lnTo>
                      <a:lnTo>
                        <a:pt x="750" y="3876"/>
                      </a:lnTo>
                      <a:lnTo>
                        <a:pt x="750" y="3888"/>
                      </a:lnTo>
                      <a:lnTo>
                        <a:pt x="750" y="3900"/>
                      </a:lnTo>
                      <a:lnTo>
                        <a:pt x="744" y="3918"/>
                      </a:lnTo>
                      <a:lnTo>
                        <a:pt x="744" y="3930"/>
                      </a:lnTo>
                      <a:lnTo>
                        <a:pt x="744" y="3942"/>
                      </a:lnTo>
                      <a:lnTo>
                        <a:pt x="732" y="3954"/>
                      </a:lnTo>
                      <a:lnTo>
                        <a:pt x="726" y="3966"/>
                      </a:lnTo>
                      <a:lnTo>
                        <a:pt x="714" y="3978"/>
                      </a:lnTo>
                      <a:lnTo>
                        <a:pt x="714" y="3990"/>
                      </a:lnTo>
                      <a:lnTo>
                        <a:pt x="714" y="3996"/>
                      </a:lnTo>
                      <a:lnTo>
                        <a:pt x="720" y="4008"/>
                      </a:lnTo>
                      <a:lnTo>
                        <a:pt x="726" y="4014"/>
                      </a:lnTo>
                      <a:lnTo>
                        <a:pt x="732" y="4020"/>
                      </a:lnTo>
                      <a:lnTo>
                        <a:pt x="750" y="4044"/>
                      </a:lnTo>
                      <a:lnTo>
                        <a:pt x="768" y="4074"/>
                      </a:lnTo>
                      <a:lnTo>
                        <a:pt x="798" y="4104"/>
                      </a:lnTo>
                      <a:lnTo>
                        <a:pt x="822" y="4128"/>
                      </a:lnTo>
                      <a:lnTo>
                        <a:pt x="834" y="4140"/>
                      </a:lnTo>
                      <a:lnTo>
                        <a:pt x="840" y="4152"/>
                      </a:lnTo>
                      <a:lnTo>
                        <a:pt x="834" y="4158"/>
                      </a:lnTo>
                      <a:lnTo>
                        <a:pt x="828" y="4164"/>
                      </a:lnTo>
                      <a:lnTo>
                        <a:pt x="816" y="4164"/>
                      </a:lnTo>
                      <a:lnTo>
                        <a:pt x="804" y="4164"/>
                      </a:lnTo>
                      <a:lnTo>
                        <a:pt x="792" y="4164"/>
                      </a:lnTo>
                      <a:lnTo>
                        <a:pt x="786" y="4164"/>
                      </a:lnTo>
                      <a:lnTo>
                        <a:pt x="792" y="4164"/>
                      </a:lnTo>
                      <a:lnTo>
                        <a:pt x="714" y="4140"/>
                      </a:lnTo>
                      <a:lnTo>
                        <a:pt x="612" y="4140"/>
                      </a:lnTo>
                      <a:lnTo>
                        <a:pt x="528" y="4134"/>
                      </a:lnTo>
                      <a:lnTo>
                        <a:pt x="486" y="4056"/>
                      </a:lnTo>
                      <a:lnTo>
                        <a:pt x="468" y="4008"/>
                      </a:lnTo>
                      <a:lnTo>
                        <a:pt x="402" y="3966"/>
                      </a:lnTo>
                      <a:lnTo>
                        <a:pt x="408" y="3894"/>
                      </a:lnTo>
                      <a:lnTo>
                        <a:pt x="402" y="3846"/>
                      </a:lnTo>
                      <a:lnTo>
                        <a:pt x="354" y="3798"/>
                      </a:lnTo>
                      <a:lnTo>
                        <a:pt x="354" y="3744"/>
                      </a:lnTo>
                      <a:lnTo>
                        <a:pt x="342" y="3660"/>
                      </a:lnTo>
                      <a:lnTo>
                        <a:pt x="360" y="3558"/>
                      </a:lnTo>
                      <a:lnTo>
                        <a:pt x="342" y="3480"/>
                      </a:lnTo>
                      <a:lnTo>
                        <a:pt x="354" y="3378"/>
                      </a:lnTo>
                      <a:lnTo>
                        <a:pt x="384" y="3318"/>
                      </a:lnTo>
                      <a:lnTo>
                        <a:pt x="342" y="3258"/>
                      </a:lnTo>
                      <a:lnTo>
                        <a:pt x="318" y="3186"/>
                      </a:lnTo>
                      <a:lnTo>
                        <a:pt x="312" y="3132"/>
                      </a:lnTo>
                      <a:lnTo>
                        <a:pt x="336" y="3096"/>
                      </a:lnTo>
                      <a:lnTo>
                        <a:pt x="252" y="3066"/>
                      </a:lnTo>
                      <a:lnTo>
                        <a:pt x="246" y="2892"/>
                      </a:lnTo>
                      <a:lnTo>
                        <a:pt x="204" y="2826"/>
                      </a:lnTo>
                      <a:lnTo>
                        <a:pt x="174" y="2754"/>
                      </a:lnTo>
                      <a:lnTo>
                        <a:pt x="174" y="2616"/>
                      </a:lnTo>
                      <a:lnTo>
                        <a:pt x="132" y="2568"/>
                      </a:lnTo>
                      <a:lnTo>
                        <a:pt x="132" y="2490"/>
                      </a:lnTo>
                      <a:lnTo>
                        <a:pt x="138" y="2382"/>
                      </a:lnTo>
                      <a:lnTo>
                        <a:pt x="114" y="2334"/>
                      </a:lnTo>
                      <a:lnTo>
                        <a:pt x="96" y="2262"/>
                      </a:lnTo>
                      <a:lnTo>
                        <a:pt x="132" y="2226"/>
                      </a:lnTo>
                      <a:lnTo>
                        <a:pt x="168" y="2172"/>
                      </a:lnTo>
                      <a:lnTo>
                        <a:pt x="144" y="2124"/>
                      </a:lnTo>
                      <a:lnTo>
                        <a:pt x="96" y="2076"/>
                      </a:lnTo>
                      <a:lnTo>
                        <a:pt x="72" y="2004"/>
                      </a:lnTo>
                      <a:lnTo>
                        <a:pt x="84" y="1938"/>
                      </a:lnTo>
                      <a:lnTo>
                        <a:pt x="114" y="1884"/>
                      </a:lnTo>
                      <a:lnTo>
                        <a:pt x="108" y="1812"/>
                      </a:lnTo>
                      <a:lnTo>
                        <a:pt x="120" y="1746"/>
                      </a:lnTo>
                      <a:lnTo>
                        <a:pt x="144" y="1650"/>
                      </a:lnTo>
                      <a:lnTo>
                        <a:pt x="108" y="1566"/>
                      </a:lnTo>
                      <a:lnTo>
                        <a:pt x="120" y="1506"/>
                      </a:lnTo>
                      <a:lnTo>
                        <a:pt x="72" y="1434"/>
                      </a:lnTo>
                      <a:lnTo>
                        <a:pt x="54" y="1332"/>
                      </a:lnTo>
                      <a:lnTo>
                        <a:pt x="12" y="1272"/>
                      </a:lnTo>
                      <a:lnTo>
                        <a:pt x="0" y="1140"/>
                      </a:lnTo>
                      <a:lnTo>
                        <a:pt x="12" y="984"/>
                      </a:lnTo>
                      <a:lnTo>
                        <a:pt x="36" y="870"/>
                      </a:lnTo>
                      <a:lnTo>
                        <a:pt x="78" y="738"/>
                      </a:lnTo>
                      <a:lnTo>
                        <a:pt x="126" y="612"/>
                      </a:lnTo>
                      <a:lnTo>
                        <a:pt x="96" y="528"/>
                      </a:lnTo>
                      <a:lnTo>
                        <a:pt x="66" y="456"/>
                      </a:lnTo>
                      <a:lnTo>
                        <a:pt x="66" y="396"/>
                      </a:lnTo>
                      <a:lnTo>
                        <a:pt x="102" y="354"/>
                      </a:lnTo>
                      <a:lnTo>
                        <a:pt x="168" y="294"/>
                      </a:lnTo>
                      <a:lnTo>
                        <a:pt x="210" y="228"/>
                      </a:lnTo>
                      <a:lnTo>
                        <a:pt x="192" y="162"/>
                      </a:lnTo>
                      <a:lnTo>
                        <a:pt x="150" y="138"/>
                      </a:lnTo>
                      <a:lnTo>
                        <a:pt x="150" y="138"/>
                      </a:lnTo>
                      <a:lnTo>
                        <a:pt x="192" y="96"/>
                      </a:lnTo>
                      <a:lnTo>
                        <a:pt x="228" y="72"/>
                      </a:lnTo>
                      <a:lnTo>
                        <a:pt x="258"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16" name="Freeform 257"/>
                <p:cNvSpPr>
                  <a:spLocks noEditPoints="1"/>
                </p:cNvSpPr>
                <p:nvPr/>
              </p:nvSpPr>
              <p:spPr bwMode="auto">
                <a:xfrm>
                  <a:off x="-6361" y="10560"/>
                  <a:ext cx="378" cy="264"/>
                </a:xfrm>
                <a:custGeom>
                  <a:avLst/>
                  <a:gdLst>
                    <a:gd name="T0" fmla="*/ 0 w 378"/>
                    <a:gd name="T1" fmla="*/ 0 h 264"/>
                    <a:gd name="T2" fmla="*/ 12 w 378"/>
                    <a:gd name="T3" fmla="*/ 6 h 264"/>
                    <a:gd name="T4" fmla="*/ 30 w 378"/>
                    <a:gd name="T5" fmla="*/ 18 h 264"/>
                    <a:gd name="T6" fmla="*/ 48 w 378"/>
                    <a:gd name="T7" fmla="*/ 30 h 264"/>
                    <a:gd name="T8" fmla="*/ 78 w 378"/>
                    <a:gd name="T9" fmla="*/ 54 h 264"/>
                    <a:gd name="T10" fmla="*/ 108 w 378"/>
                    <a:gd name="T11" fmla="*/ 72 h 264"/>
                    <a:gd name="T12" fmla="*/ 126 w 378"/>
                    <a:gd name="T13" fmla="*/ 90 h 264"/>
                    <a:gd name="T14" fmla="*/ 138 w 378"/>
                    <a:gd name="T15" fmla="*/ 96 h 264"/>
                    <a:gd name="T16" fmla="*/ 138 w 378"/>
                    <a:gd name="T17" fmla="*/ 102 h 264"/>
                    <a:gd name="T18" fmla="*/ 144 w 378"/>
                    <a:gd name="T19" fmla="*/ 108 h 264"/>
                    <a:gd name="T20" fmla="*/ 156 w 378"/>
                    <a:gd name="T21" fmla="*/ 114 h 264"/>
                    <a:gd name="T22" fmla="*/ 174 w 378"/>
                    <a:gd name="T23" fmla="*/ 120 h 264"/>
                    <a:gd name="T24" fmla="*/ 186 w 378"/>
                    <a:gd name="T25" fmla="*/ 132 h 264"/>
                    <a:gd name="T26" fmla="*/ 210 w 378"/>
                    <a:gd name="T27" fmla="*/ 138 h 264"/>
                    <a:gd name="T28" fmla="*/ 228 w 378"/>
                    <a:gd name="T29" fmla="*/ 150 h 264"/>
                    <a:gd name="T30" fmla="*/ 264 w 378"/>
                    <a:gd name="T31" fmla="*/ 162 h 264"/>
                    <a:gd name="T32" fmla="*/ 288 w 378"/>
                    <a:gd name="T33" fmla="*/ 174 h 264"/>
                    <a:gd name="T34" fmla="*/ 330 w 378"/>
                    <a:gd name="T35" fmla="*/ 180 h 264"/>
                    <a:gd name="T36" fmla="*/ 354 w 378"/>
                    <a:gd name="T37" fmla="*/ 180 h 264"/>
                    <a:gd name="T38" fmla="*/ 366 w 378"/>
                    <a:gd name="T39" fmla="*/ 186 h 264"/>
                    <a:gd name="T40" fmla="*/ 378 w 378"/>
                    <a:gd name="T41" fmla="*/ 192 h 264"/>
                    <a:gd name="T42" fmla="*/ 378 w 378"/>
                    <a:gd name="T43" fmla="*/ 198 h 264"/>
                    <a:gd name="T44" fmla="*/ 372 w 378"/>
                    <a:gd name="T45" fmla="*/ 210 h 264"/>
                    <a:gd name="T46" fmla="*/ 366 w 378"/>
                    <a:gd name="T47" fmla="*/ 216 h 264"/>
                    <a:gd name="T48" fmla="*/ 360 w 378"/>
                    <a:gd name="T49" fmla="*/ 228 h 264"/>
                    <a:gd name="T50" fmla="*/ 342 w 378"/>
                    <a:gd name="T51" fmla="*/ 228 h 264"/>
                    <a:gd name="T52" fmla="*/ 330 w 378"/>
                    <a:gd name="T53" fmla="*/ 234 h 264"/>
                    <a:gd name="T54" fmla="*/ 312 w 378"/>
                    <a:gd name="T55" fmla="*/ 234 h 264"/>
                    <a:gd name="T56" fmla="*/ 294 w 378"/>
                    <a:gd name="T57" fmla="*/ 234 h 264"/>
                    <a:gd name="T58" fmla="*/ 282 w 378"/>
                    <a:gd name="T59" fmla="*/ 234 h 264"/>
                    <a:gd name="T60" fmla="*/ 276 w 378"/>
                    <a:gd name="T61" fmla="*/ 240 h 264"/>
                    <a:gd name="T62" fmla="*/ 270 w 378"/>
                    <a:gd name="T63" fmla="*/ 240 h 264"/>
                    <a:gd name="T64" fmla="*/ 258 w 378"/>
                    <a:gd name="T65" fmla="*/ 240 h 264"/>
                    <a:gd name="T66" fmla="*/ 240 w 378"/>
                    <a:gd name="T67" fmla="*/ 240 h 264"/>
                    <a:gd name="T68" fmla="*/ 222 w 378"/>
                    <a:gd name="T69" fmla="*/ 234 h 264"/>
                    <a:gd name="T70" fmla="*/ 198 w 378"/>
                    <a:gd name="T71" fmla="*/ 234 h 264"/>
                    <a:gd name="T72" fmla="*/ 156 w 378"/>
                    <a:gd name="T73" fmla="*/ 234 h 264"/>
                    <a:gd name="T74" fmla="*/ 126 w 378"/>
                    <a:gd name="T75" fmla="*/ 246 h 264"/>
                    <a:gd name="T76" fmla="*/ 96 w 378"/>
                    <a:gd name="T77" fmla="*/ 258 h 264"/>
                    <a:gd name="T78" fmla="*/ 78 w 378"/>
                    <a:gd name="T79" fmla="*/ 258 h 264"/>
                    <a:gd name="T80" fmla="*/ 60 w 378"/>
                    <a:gd name="T81" fmla="*/ 264 h 264"/>
                    <a:gd name="T82" fmla="*/ 54 w 378"/>
                    <a:gd name="T83" fmla="*/ 234 h 264"/>
                    <a:gd name="T84" fmla="*/ 84 w 378"/>
                    <a:gd name="T85" fmla="*/ 210 h 264"/>
                    <a:gd name="T86" fmla="*/ 90 w 378"/>
                    <a:gd name="T87" fmla="*/ 186 h 264"/>
                    <a:gd name="T88" fmla="*/ 78 w 378"/>
                    <a:gd name="T89" fmla="*/ 156 h 264"/>
                    <a:gd name="T90" fmla="*/ 66 w 378"/>
                    <a:gd name="T91" fmla="*/ 138 h 264"/>
                    <a:gd name="T92" fmla="*/ 42 w 378"/>
                    <a:gd name="T93" fmla="*/ 114 h 264"/>
                    <a:gd name="T94" fmla="*/ 6 w 378"/>
                    <a:gd name="T95" fmla="*/ 66 h 264"/>
                    <a:gd name="T96" fmla="*/ 0 w 378"/>
                    <a:gd name="T97" fmla="*/ 0 h 264"/>
                    <a:gd name="T98" fmla="*/ 0 w 378"/>
                    <a:gd name="T99" fmla="*/ 0 h 264"/>
                    <a:gd name="T100" fmla="*/ 0 w 378"/>
                    <a:gd name="T101" fmla="*/ 0 h 264"/>
                    <a:gd name="T102" fmla="*/ 0 w 378"/>
                    <a:gd name="T103" fmla="*/ 0 h 264"/>
                    <a:gd name="T104" fmla="*/ 0 w 378"/>
                    <a:gd name="T105"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8" h="264">
                      <a:moveTo>
                        <a:pt x="0" y="0"/>
                      </a:moveTo>
                      <a:lnTo>
                        <a:pt x="12" y="6"/>
                      </a:lnTo>
                      <a:lnTo>
                        <a:pt x="30" y="18"/>
                      </a:lnTo>
                      <a:lnTo>
                        <a:pt x="48" y="30"/>
                      </a:lnTo>
                      <a:lnTo>
                        <a:pt x="78" y="54"/>
                      </a:lnTo>
                      <a:lnTo>
                        <a:pt x="108" y="72"/>
                      </a:lnTo>
                      <a:lnTo>
                        <a:pt x="126" y="90"/>
                      </a:lnTo>
                      <a:lnTo>
                        <a:pt x="138" y="96"/>
                      </a:lnTo>
                      <a:lnTo>
                        <a:pt x="138" y="102"/>
                      </a:lnTo>
                      <a:lnTo>
                        <a:pt x="144" y="108"/>
                      </a:lnTo>
                      <a:lnTo>
                        <a:pt x="156" y="114"/>
                      </a:lnTo>
                      <a:lnTo>
                        <a:pt x="174" y="120"/>
                      </a:lnTo>
                      <a:lnTo>
                        <a:pt x="186" y="132"/>
                      </a:lnTo>
                      <a:lnTo>
                        <a:pt x="210" y="138"/>
                      </a:lnTo>
                      <a:lnTo>
                        <a:pt x="228" y="150"/>
                      </a:lnTo>
                      <a:lnTo>
                        <a:pt x="264" y="162"/>
                      </a:lnTo>
                      <a:lnTo>
                        <a:pt x="288" y="174"/>
                      </a:lnTo>
                      <a:lnTo>
                        <a:pt x="330" y="180"/>
                      </a:lnTo>
                      <a:lnTo>
                        <a:pt x="354" y="180"/>
                      </a:lnTo>
                      <a:lnTo>
                        <a:pt x="366" y="186"/>
                      </a:lnTo>
                      <a:lnTo>
                        <a:pt x="378" y="192"/>
                      </a:lnTo>
                      <a:lnTo>
                        <a:pt x="378" y="198"/>
                      </a:lnTo>
                      <a:lnTo>
                        <a:pt x="372" y="210"/>
                      </a:lnTo>
                      <a:lnTo>
                        <a:pt x="366" y="216"/>
                      </a:lnTo>
                      <a:lnTo>
                        <a:pt x="360" y="228"/>
                      </a:lnTo>
                      <a:lnTo>
                        <a:pt x="342" y="228"/>
                      </a:lnTo>
                      <a:lnTo>
                        <a:pt x="330" y="234"/>
                      </a:lnTo>
                      <a:lnTo>
                        <a:pt x="312" y="234"/>
                      </a:lnTo>
                      <a:lnTo>
                        <a:pt x="294" y="234"/>
                      </a:lnTo>
                      <a:lnTo>
                        <a:pt x="282" y="234"/>
                      </a:lnTo>
                      <a:lnTo>
                        <a:pt x="276" y="240"/>
                      </a:lnTo>
                      <a:lnTo>
                        <a:pt x="270" y="240"/>
                      </a:lnTo>
                      <a:lnTo>
                        <a:pt x="258" y="240"/>
                      </a:lnTo>
                      <a:lnTo>
                        <a:pt x="240" y="240"/>
                      </a:lnTo>
                      <a:lnTo>
                        <a:pt x="222" y="234"/>
                      </a:lnTo>
                      <a:lnTo>
                        <a:pt x="198" y="234"/>
                      </a:lnTo>
                      <a:lnTo>
                        <a:pt x="156" y="234"/>
                      </a:lnTo>
                      <a:lnTo>
                        <a:pt x="126" y="246"/>
                      </a:lnTo>
                      <a:lnTo>
                        <a:pt x="96" y="258"/>
                      </a:lnTo>
                      <a:lnTo>
                        <a:pt x="78" y="258"/>
                      </a:lnTo>
                      <a:lnTo>
                        <a:pt x="60" y="264"/>
                      </a:lnTo>
                      <a:lnTo>
                        <a:pt x="54" y="234"/>
                      </a:lnTo>
                      <a:lnTo>
                        <a:pt x="84" y="210"/>
                      </a:lnTo>
                      <a:lnTo>
                        <a:pt x="90" y="186"/>
                      </a:lnTo>
                      <a:lnTo>
                        <a:pt x="78" y="156"/>
                      </a:lnTo>
                      <a:lnTo>
                        <a:pt x="66" y="138"/>
                      </a:lnTo>
                      <a:lnTo>
                        <a:pt x="42" y="114"/>
                      </a:lnTo>
                      <a:lnTo>
                        <a:pt x="6" y="66"/>
                      </a:lnTo>
                      <a:lnTo>
                        <a:pt x="0" y="0"/>
                      </a:lnTo>
                      <a:close/>
                      <a:moveTo>
                        <a:pt x="0" y="0"/>
                      </a:moveTo>
                      <a:lnTo>
                        <a:pt x="0" y="0"/>
                      </a:lnTo>
                      <a:lnTo>
                        <a:pt x="0" y="0"/>
                      </a:lnTo>
                      <a:lnTo>
                        <a:pt x="0"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17" name="Freeform 258"/>
                <p:cNvSpPr>
                  <a:spLocks/>
                </p:cNvSpPr>
                <p:nvPr/>
              </p:nvSpPr>
              <p:spPr bwMode="auto">
                <a:xfrm>
                  <a:off x="-6577" y="10446"/>
                  <a:ext cx="306" cy="396"/>
                </a:xfrm>
                <a:custGeom>
                  <a:avLst/>
                  <a:gdLst>
                    <a:gd name="T0" fmla="*/ 168 w 306"/>
                    <a:gd name="T1" fmla="*/ 0 h 396"/>
                    <a:gd name="T2" fmla="*/ 186 w 306"/>
                    <a:gd name="T3" fmla="*/ 24 h 396"/>
                    <a:gd name="T4" fmla="*/ 192 w 306"/>
                    <a:gd name="T5" fmla="*/ 60 h 396"/>
                    <a:gd name="T6" fmla="*/ 198 w 306"/>
                    <a:gd name="T7" fmla="*/ 90 h 396"/>
                    <a:gd name="T8" fmla="*/ 216 w 306"/>
                    <a:gd name="T9" fmla="*/ 114 h 396"/>
                    <a:gd name="T10" fmla="*/ 222 w 306"/>
                    <a:gd name="T11" fmla="*/ 180 h 396"/>
                    <a:gd name="T12" fmla="*/ 282 w 306"/>
                    <a:gd name="T13" fmla="*/ 252 h 396"/>
                    <a:gd name="T14" fmla="*/ 306 w 306"/>
                    <a:gd name="T15" fmla="*/ 300 h 396"/>
                    <a:gd name="T16" fmla="*/ 270 w 306"/>
                    <a:gd name="T17" fmla="*/ 348 h 396"/>
                    <a:gd name="T18" fmla="*/ 252 w 306"/>
                    <a:gd name="T19" fmla="*/ 384 h 396"/>
                    <a:gd name="T20" fmla="*/ 210 w 306"/>
                    <a:gd name="T21" fmla="*/ 396 h 396"/>
                    <a:gd name="T22" fmla="*/ 138 w 306"/>
                    <a:gd name="T23" fmla="*/ 390 h 396"/>
                    <a:gd name="T24" fmla="*/ 60 w 306"/>
                    <a:gd name="T25" fmla="*/ 390 h 396"/>
                    <a:gd name="T26" fmla="*/ 18 w 306"/>
                    <a:gd name="T27" fmla="*/ 366 h 396"/>
                    <a:gd name="T28" fmla="*/ 0 w 306"/>
                    <a:gd name="T29" fmla="*/ 342 h 396"/>
                    <a:gd name="T30" fmla="*/ 6 w 306"/>
                    <a:gd name="T31" fmla="*/ 324 h 396"/>
                    <a:gd name="T32" fmla="*/ 30 w 306"/>
                    <a:gd name="T33" fmla="*/ 312 h 396"/>
                    <a:gd name="T34" fmla="*/ 66 w 306"/>
                    <a:gd name="T35" fmla="*/ 312 h 396"/>
                    <a:gd name="T36" fmla="*/ 114 w 306"/>
                    <a:gd name="T37" fmla="*/ 306 h 396"/>
                    <a:gd name="T38" fmla="*/ 132 w 306"/>
                    <a:gd name="T39" fmla="*/ 306 h 396"/>
                    <a:gd name="T40" fmla="*/ 144 w 306"/>
                    <a:gd name="T41" fmla="*/ 324 h 396"/>
                    <a:gd name="T42" fmla="*/ 162 w 306"/>
                    <a:gd name="T43" fmla="*/ 342 h 396"/>
                    <a:gd name="T44" fmla="*/ 180 w 306"/>
                    <a:gd name="T45" fmla="*/ 342 h 396"/>
                    <a:gd name="T46" fmla="*/ 210 w 306"/>
                    <a:gd name="T47" fmla="*/ 330 h 396"/>
                    <a:gd name="T48" fmla="*/ 234 w 306"/>
                    <a:gd name="T49" fmla="*/ 318 h 396"/>
                    <a:gd name="T50" fmla="*/ 246 w 306"/>
                    <a:gd name="T51" fmla="*/ 306 h 396"/>
                    <a:gd name="T52" fmla="*/ 246 w 306"/>
                    <a:gd name="T53" fmla="*/ 294 h 396"/>
                    <a:gd name="T54" fmla="*/ 228 w 306"/>
                    <a:gd name="T55" fmla="*/ 276 h 396"/>
                    <a:gd name="T56" fmla="*/ 168 w 306"/>
                    <a:gd name="T57" fmla="*/ 252 h 396"/>
                    <a:gd name="T58" fmla="*/ 102 w 306"/>
                    <a:gd name="T59" fmla="*/ 222 h 396"/>
                    <a:gd name="T60" fmla="*/ 102 w 306"/>
                    <a:gd name="T61" fmla="*/ 198 h 396"/>
                    <a:gd name="T62" fmla="*/ 120 w 306"/>
                    <a:gd name="T63" fmla="*/ 186 h 396"/>
                    <a:gd name="T64" fmla="*/ 132 w 306"/>
                    <a:gd name="T65" fmla="*/ 174 h 396"/>
                    <a:gd name="T66" fmla="*/ 126 w 306"/>
                    <a:gd name="T67" fmla="*/ 156 h 396"/>
                    <a:gd name="T68" fmla="*/ 108 w 306"/>
                    <a:gd name="T69" fmla="*/ 138 h 396"/>
                    <a:gd name="T70" fmla="*/ 84 w 306"/>
                    <a:gd name="T71" fmla="*/ 144 h 396"/>
                    <a:gd name="T72" fmla="*/ 60 w 306"/>
                    <a:gd name="T73" fmla="*/ 150 h 396"/>
                    <a:gd name="T74" fmla="*/ 48 w 306"/>
                    <a:gd name="T75" fmla="*/ 132 h 396"/>
                    <a:gd name="T76" fmla="*/ 42 w 306"/>
                    <a:gd name="T77" fmla="*/ 102 h 396"/>
                    <a:gd name="T78" fmla="*/ 48 w 306"/>
                    <a:gd name="T79" fmla="*/ 72 h 396"/>
                    <a:gd name="T80" fmla="*/ 60 w 306"/>
                    <a:gd name="T81" fmla="*/ 60 h 396"/>
                    <a:gd name="T82" fmla="*/ 78 w 306"/>
                    <a:gd name="T83" fmla="*/ 48 h 396"/>
                    <a:gd name="T84" fmla="*/ 96 w 306"/>
                    <a:gd name="T85" fmla="*/ 24 h 396"/>
                    <a:gd name="T86" fmla="*/ 108 w 306"/>
                    <a:gd name="T87" fmla="*/ 18 h 396"/>
                    <a:gd name="T88" fmla="*/ 126 w 306"/>
                    <a:gd name="T89" fmla="*/ 18 h 396"/>
                    <a:gd name="T90" fmla="*/ 150 w 306"/>
                    <a:gd name="T91" fmla="*/ 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6" h="396">
                      <a:moveTo>
                        <a:pt x="162" y="0"/>
                      </a:moveTo>
                      <a:lnTo>
                        <a:pt x="168" y="0"/>
                      </a:lnTo>
                      <a:lnTo>
                        <a:pt x="180" y="12"/>
                      </a:lnTo>
                      <a:lnTo>
                        <a:pt x="186" y="24"/>
                      </a:lnTo>
                      <a:lnTo>
                        <a:pt x="192" y="42"/>
                      </a:lnTo>
                      <a:lnTo>
                        <a:pt x="192" y="60"/>
                      </a:lnTo>
                      <a:lnTo>
                        <a:pt x="192" y="78"/>
                      </a:lnTo>
                      <a:lnTo>
                        <a:pt x="198" y="90"/>
                      </a:lnTo>
                      <a:lnTo>
                        <a:pt x="204" y="102"/>
                      </a:lnTo>
                      <a:lnTo>
                        <a:pt x="216" y="114"/>
                      </a:lnTo>
                      <a:lnTo>
                        <a:pt x="216" y="114"/>
                      </a:lnTo>
                      <a:lnTo>
                        <a:pt x="222" y="180"/>
                      </a:lnTo>
                      <a:lnTo>
                        <a:pt x="258" y="228"/>
                      </a:lnTo>
                      <a:lnTo>
                        <a:pt x="282" y="252"/>
                      </a:lnTo>
                      <a:lnTo>
                        <a:pt x="294" y="270"/>
                      </a:lnTo>
                      <a:lnTo>
                        <a:pt x="306" y="300"/>
                      </a:lnTo>
                      <a:lnTo>
                        <a:pt x="300" y="324"/>
                      </a:lnTo>
                      <a:lnTo>
                        <a:pt x="270" y="348"/>
                      </a:lnTo>
                      <a:lnTo>
                        <a:pt x="276" y="378"/>
                      </a:lnTo>
                      <a:lnTo>
                        <a:pt x="252" y="384"/>
                      </a:lnTo>
                      <a:lnTo>
                        <a:pt x="228" y="390"/>
                      </a:lnTo>
                      <a:lnTo>
                        <a:pt x="210" y="396"/>
                      </a:lnTo>
                      <a:lnTo>
                        <a:pt x="180" y="396"/>
                      </a:lnTo>
                      <a:lnTo>
                        <a:pt x="138" y="390"/>
                      </a:lnTo>
                      <a:lnTo>
                        <a:pt x="90" y="390"/>
                      </a:lnTo>
                      <a:lnTo>
                        <a:pt x="60" y="390"/>
                      </a:lnTo>
                      <a:lnTo>
                        <a:pt x="42" y="378"/>
                      </a:lnTo>
                      <a:lnTo>
                        <a:pt x="18" y="366"/>
                      </a:lnTo>
                      <a:lnTo>
                        <a:pt x="6" y="354"/>
                      </a:lnTo>
                      <a:lnTo>
                        <a:pt x="0" y="342"/>
                      </a:lnTo>
                      <a:lnTo>
                        <a:pt x="0" y="330"/>
                      </a:lnTo>
                      <a:lnTo>
                        <a:pt x="6" y="324"/>
                      </a:lnTo>
                      <a:lnTo>
                        <a:pt x="18" y="318"/>
                      </a:lnTo>
                      <a:lnTo>
                        <a:pt x="30" y="312"/>
                      </a:lnTo>
                      <a:lnTo>
                        <a:pt x="42" y="312"/>
                      </a:lnTo>
                      <a:lnTo>
                        <a:pt x="66" y="312"/>
                      </a:lnTo>
                      <a:lnTo>
                        <a:pt x="90" y="312"/>
                      </a:lnTo>
                      <a:lnTo>
                        <a:pt x="114" y="306"/>
                      </a:lnTo>
                      <a:lnTo>
                        <a:pt x="126" y="300"/>
                      </a:lnTo>
                      <a:lnTo>
                        <a:pt x="132" y="306"/>
                      </a:lnTo>
                      <a:lnTo>
                        <a:pt x="144" y="312"/>
                      </a:lnTo>
                      <a:lnTo>
                        <a:pt x="144" y="324"/>
                      </a:lnTo>
                      <a:lnTo>
                        <a:pt x="156" y="336"/>
                      </a:lnTo>
                      <a:lnTo>
                        <a:pt x="162" y="342"/>
                      </a:lnTo>
                      <a:lnTo>
                        <a:pt x="168" y="342"/>
                      </a:lnTo>
                      <a:lnTo>
                        <a:pt x="180" y="342"/>
                      </a:lnTo>
                      <a:lnTo>
                        <a:pt x="198" y="336"/>
                      </a:lnTo>
                      <a:lnTo>
                        <a:pt x="210" y="330"/>
                      </a:lnTo>
                      <a:lnTo>
                        <a:pt x="222" y="324"/>
                      </a:lnTo>
                      <a:lnTo>
                        <a:pt x="234" y="318"/>
                      </a:lnTo>
                      <a:lnTo>
                        <a:pt x="246" y="312"/>
                      </a:lnTo>
                      <a:lnTo>
                        <a:pt x="246" y="306"/>
                      </a:lnTo>
                      <a:lnTo>
                        <a:pt x="252" y="300"/>
                      </a:lnTo>
                      <a:lnTo>
                        <a:pt x="246" y="294"/>
                      </a:lnTo>
                      <a:lnTo>
                        <a:pt x="240" y="282"/>
                      </a:lnTo>
                      <a:lnTo>
                        <a:pt x="228" y="276"/>
                      </a:lnTo>
                      <a:lnTo>
                        <a:pt x="216" y="270"/>
                      </a:lnTo>
                      <a:lnTo>
                        <a:pt x="168" y="252"/>
                      </a:lnTo>
                      <a:lnTo>
                        <a:pt x="114" y="228"/>
                      </a:lnTo>
                      <a:lnTo>
                        <a:pt x="102" y="222"/>
                      </a:lnTo>
                      <a:lnTo>
                        <a:pt x="96" y="210"/>
                      </a:lnTo>
                      <a:lnTo>
                        <a:pt x="102" y="198"/>
                      </a:lnTo>
                      <a:lnTo>
                        <a:pt x="108" y="192"/>
                      </a:lnTo>
                      <a:lnTo>
                        <a:pt x="120" y="186"/>
                      </a:lnTo>
                      <a:lnTo>
                        <a:pt x="126" y="180"/>
                      </a:lnTo>
                      <a:lnTo>
                        <a:pt x="132" y="174"/>
                      </a:lnTo>
                      <a:lnTo>
                        <a:pt x="132" y="168"/>
                      </a:lnTo>
                      <a:lnTo>
                        <a:pt x="126" y="156"/>
                      </a:lnTo>
                      <a:lnTo>
                        <a:pt x="114" y="144"/>
                      </a:lnTo>
                      <a:lnTo>
                        <a:pt x="108" y="138"/>
                      </a:lnTo>
                      <a:lnTo>
                        <a:pt x="96" y="144"/>
                      </a:lnTo>
                      <a:lnTo>
                        <a:pt x="84" y="144"/>
                      </a:lnTo>
                      <a:lnTo>
                        <a:pt x="72" y="150"/>
                      </a:lnTo>
                      <a:lnTo>
                        <a:pt x="60" y="150"/>
                      </a:lnTo>
                      <a:lnTo>
                        <a:pt x="54" y="144"/>
                      </a:lnTo>
                      <a:lnTo>
                        <a:pt x="48" y="132"/>
                      </a:lnTo>
                      <a:lnTo>
                        <a:pt x="42" y="114"/>
                      </a:lnTo>
                      <a:lnTo>
                        <a:pt x="42" y="102"/>
                      </a:lnTo>
                      <a:lnTo>
                        <a:pt x="48" y="84"/>
                      </a:lnTo>
                      <a:lnTo>
                        <a:pt x="48" y="72"/>
                      </a:lnTo>
                      <a:lnTo>
                        <a:pt x="54" y="66"/>
                      </a:lnTo>
                      <a:lnTo>
                        <a:pt x="60" y="60"/>
                      </a:lnTo>
                      <a:lnTo>
                        <a:pt x="72" y="54"/>
                      </a:lnTo>
                      <a:lnTo>
                        <a:pt x="78" y="48"/>
                      </a:lnTo>
                      <a:lnTo>
                        <a:pt x="90" y="36"/>
                      </a:lnTo>
                      <a:lnTo>
                        <a:pt x="96" y="24"/>
                      </a:lnTo>
                      <a:lnTo>
                        <a:pt x="102" y="24"/>
                      </a:lnTo>
                      <a:lnTo>
                        <a:pt x="108" y="18"/>
                      </a:lnTo>
                      <a:lnTo>
                        <a:pt x="120" y="18"/>
                      </a:lnTo>
                      <a:lnTo>
                        <a:pt x="126" y="18"/>
                      </a:lnTo>
                      <a:lnTo>
                        <a:pt x="138" y="12"/>
                      </a:lnTo>
                      <a:lnTo>
                        <a:pt x="150" y="6"/>
                      </a:lnTo>
                      <a:lnTo>
                        <a:pt x="162"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18" name="Freeform 259"/>
                <p:cNvSpPr>
                  <a:spLocks/>
                </p:cNvSpPr>
                <p:nvPr/>
              </p:nvSpPr>
              <p:spPr bwMode="auto">
                <a:xfrm>
                  <a:off x="-5503" y="3570"/>
                  <a:ext cx="300" cy="186"/>
                </a:xfrm>
                <a:custGeom>
                  <a:avLst/>
                  <a:gdLst>
                    <a:gd name="T0" fmla="*/ 126 w 300"/>
                    <a:gd name="T1" fmla="*/ 0 h 186"/>
                    <a:gd name="T2" fmla="*/ 162 w 300"/>
                    <a:gd name="T3" fmla="*/ 0 h 186"/>
                    <a:gd name="T4" fmla="*/ 198 w 300"/>
                    <a:gd name="T5" fmla="*/ 6 h 186"/>
                    <a:gd name="T6" fmla="*/ 228 w 300"/>
                    <a:gd name="T7" fmla="*/ 6 h 186"/>
                    <a:gd name="T8" fmla="*/ 246 w 300"/>
                    <a:gd name="T9" fmla="*/ 6 h 186"/>
                    <a:gd name="T10" fmla="*/ 264 w 300"/>
                    <a:gd name="T11" fmla="*/ 6 h 186"/>
                    <a:gd name="T12" fmla="*/ 276 w 300"/>
                    <a:gd name="T13" fmla="*/ 12 h 186"/>
                    <a:gd name="T14" fmla="*/ 288 w 300"/>
                    <a:gd name="T15" fmla="*/ 18 h 186"/>
                    <a:gd name="T16" fmla="*/ 294 w 300"/>
                    <a:gd name="T17" fmla="*/ 30 h 186"/>
                    <a:gd name="T18" fmla="*/ 300 w 300"/>
                    <a:gd name="T19" fmla="*/ 48 h 186"/>
                    <a:gd name="T20" fmla="*/ 294 w 300"/>
                    <a:gd name="T21" fmla="*/ 66 h 186"/>
                    <a:gd name="T22" fmla="*/ 288 w 300"/>
                    <a:gd name="T23" fmla="*/ 84 h 186"/>
                    <a:gd name="T24" fmla="*/ 282 w 300"/>
                    <a:gd name="T25" fmla="*/ 96 h 186"/>
                    <a:gd name="T26" fmla="*/ 270 w 300"/>
                    <a:gd name="T27" fmla="*/ 108 h 186"/>
                    <a:gd name="T28" fmla="*/ 264 w 300"/>
                    <a:gd name="T29" fmla="*/ 120 h 186"/>
                    <a:gd name="T30" fmla="*/ 258 w 300"/>
                    <a:gd name="T31" fmla="*/ 138 h 186"/>
                    <a:gd name="T32" fmla="*/ 240 w 300"/>
                    <a:gd name="T33" fmla="*/ 156 h 186"/>
                    <a:gd name="T34" fmla="*/ 216 w 300"/>
                    <a:gd name="T35" fmla="*/ 180 h 186"/>
                    <a:gd name="T36" fmla="*/ 174 w 300"/>
                    <a:gd name="T37" fmla="*/ 186 h 186"/>
                    <a:gd name="T38" fmla="*/ 120 w 300"/>
                    <a:gd name="T39" fmla="*/ 180 h 186"/>
                    <a:gd name="T40" fmla="*/ 108 w 300"/>
                    <a:gd name="T41" fmla="*/ 180 h 186"/>
                    <a:gd name="T42" fmla="*/ 90 w 300"/>
                    <a:gd name="T43" fmla="*/ 174 h 186"/>
                    <a:gd name="T44" fmla="*/ 78 w 300"/>
                    <a:gd name="T45" fmla="*/ 174 h 186"/>
                    <a:gd name="T46" fmla="*/ 66 w 300"/>
                    <a:gd name="T47" fmla="*/ 168 h 186"/>
                    <a:gd name="T48" fmla="*/ 48 w 300"/>
                    <a:gd name="T49" fmla="*/ 156 h 186"/>
                    <a:gd name="T50" fmla="*/ 30 w 300"/>
                    <a:gd name="T51" fmla="*/ 144 h 186"/>
                    <a:gd name="T52" fmla="*/ 18 w 300"/>
                    <a:gd name="T53" fmla="*/ 132 h 186"/>
                    <a:gd name="T54" fmla="*/ 6 w 300"/>
                    <a:gd name="T55" fmla="*/ 126 h 186"/>
                    <a:gd name="T56" fmla="*/ 0 w 300"/>
                    <a:gd name="T57" fmla="*/ 114 h 186"/>
                    <a:gd name="T58" fmla="*/ 0 w 300"/>
                    <a:gd name="T59" fmla="*/ 108 h 186"/>
                    <a:gd name="T60" fmla="*/ 6 w 300"/>
                    <a:gd name="T61" fmla="*/ 96 h 186"/>
                    <a:gd name="T62" fmla="*/ 18 w 300"/>
                    <a:gd name="T63" fmla="*/ 90 h 186"/>
                    <a:gd name="T64" fmla="*/ 30 w 300"/>
                    <a:gd name="T65" fmla="*/ 78 h 186"/>
                    <a:gd name="T66" fmla="*/ 54 w 300"/>
                    <a:gd name="T67" fmla="*/ 60 h 186"/>
                    <a:gd name="T68" fmla="*/ 66 w 300"/>
                    <a:gd name="T69" fmla="*/ 42 h 186"/>
                    <a:gd name="T70" fmla="*/ 84 w 300"/>
                    <a:gd name="T71" fmla="*/ 24 h 186"/>
                    <a:gd name="T72" fmla="*/ 102 w 300"/>
                    <a:gd name="T73" fmla="*/ 6 h 186"/>
                    <a:gd name="T74" fmla="*/ 126 w 300"/>
                    <a:gd name="T75"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0" h="186">
                      <a:moveTo>
                        <a:pt x="126" y="0"/>
                      </a:moveTo>
                      <a:lnTo>
                        <a:pt x="162" y="0"/>
                      </a:lnTo>
                      <a:lnTo>
                        <a:pt x="198" y="6"/>
                      </a:lnTo>
                      <a:lnTo>
                        <a:pt x="228" y="6"/>
                      </a:lnTo>
                      <a:lnTo>
                        <a:pt x="246" y="6"/>
                      </a:lnTo>
                      <a:lnTo>
                        <a:pt x="264" y="6"/>
                      </a:lnTo>
                      <a:lnTo>
                        <a:pt x="276" y="12"/>
                      </a:lnTo>
                      <a:lnTo>
                        <a:pt x="288" y="18"/>
                      </a:lnTo>
                      <a:lnTo>
                        <a:pt x="294" y="30"/>
                      </a:lnTo>
                      <a:lnTo>
                        <a:pt x="300" y="48"/>
                      </a:lnTo>
                      <a:lnTo>
                        <a:pt x="294" y="66"/>
                      </a:lnTo>
                      <a:lnTo>
                        <a:pt x="288" y="84"/>
                      </a:lnTo>
                      <a:lnTo>
                        <a:pt x="282" y="96"/>
                      </a:lnTo>
                      <a:lnTo>
                        <a:pt x="270" y="108"/>
                      </a:lnTo>
                      <a:lnTo>
                        <a:pt x="264" y="120"/>
                      </a:lnTo>
                      <a:lnTo>
                        <a:pt x="258" y="138"/>
                      </a:lnTo>
                      <a:lnTo>
                        <a:pt x="240" y="156"/>
                      </a:lnTo>
                      <a:lnTo>
                        <a:pt x="216" y="180"/>
                      </a:lnTo>
                      <a:lnTo>
                        <a:pt x="174" y="186"/>
                      </a:lnTo>
                      <a:lnTo>
                        <a:pt x="120" y="180"/>
                      </a:lnTo>
                      <a:lnTo>
                        <a:pt x="108" y="180"/>
                      </a:lnTo>
                      <a:lnTo>
                        <a:pt x="90" y="174"/>
                      </a:lnTo>
                      <a:lnTo>
                        <a:pt x="78" y="174"/>
                      </a:lnTo>
                      <a:lnTo>
                        <a:pt x="66" y="168"/>
                      </a:lnTo>
                      <a:lnTo>
                        <a:pt x="48" y="156"/>
                      </a:lnTo>
                      <a:lnTo>
                        <a:pt x="30" y="144"/>
                      </a:lnTo>
                      <a:lnTo>
                        <a:pt x="18" y="132"/>
                      </a:lnTo>
                      <a:lnTo>
                        <a:pt x="6" y="126"/>
                      </a:lnTo>
                      <a:lnTo>
                        <a:pt x="0" y="114"/>
                      </a:lnTo>
                      <a:lnTo>
                        <a:pt x="0" y="108"/>
                      </a:lnTo>
                      <a:lnTo>
                        <a:pt x="6" y="96"/>
                      </a:lnTo>
                      <a:lnTo>
                        <a:pt x="18" y="90"/>
                      </a:lnTo>
                      <a:lnTo>
                        <a:pt x="30" y="78"/>
                      </a:lnTo>
                      <a:lnTo>
                        <a:pt x="54" y="60"/>
                      </a:lnTo>
                      <a:lnTo>
                        <a:pt x="66" y="42"/>
                      </a:lnTo>
                      <a:lnTo>
                        <a:pt x="84" y="24"/>
                      </a:lnTo>
                      <a:lnTo>
                        <a:pt x="102" y="6"/>
                      </a:lnTo>
                      <a:lnTo>
                        <a:pt x="126"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19" name="Freeform 260"/>
                <p:cNvSpPr>
                  <a:spLocks/>
                </p:cNvSpPr>
                <p:nvPr/>
              </p:nvSpPr>
              <p:spPr bwMode="auto">
                <a:xfrm>
                  <a:off x="-5911" y="10722"/>
                  <a:ext cx="78" cy="48"/>
                </a:xfrm>
                <a:custGeom>
                  <a:avLst/>
                  <a:gdLst>
                    <a:gd name="T0" fmla="*/ 48 w 78"/>
                    <a:gd name="T1" fmla="*/ 0 h 48"/>
                    <a:gd name="T2" fmla="*/ 66 w 78"/>
                    <a:gd name="T3" fmla="*/ 6 h 48"/>
                    <a:gd name="T4" fmla="*/ 72 w 78"/>
                    <a:gd name="T5" fmla="*/ 12 h 48"/>
                    <a:gd name="T6" fmla="*/ 78 w 78"/>
                    <a:gd name="T7" fmla="*/ 18 h 48"/>
                    <a:gd name="T8" fmla="*/ 72 w 78"/>
                    <a:gd name="T9" fmla="*/ 24 h 48"/>
                    <a:gd name="T10" fmla="*/ 66 w 78"/>
                    <a:gd name="T11" fmla="*/ 30 h 48"/>
                    <a:gd name="T12" fmla="*/ 54 w 78"/>
                    <a:gd name="T13" fmla="*/ 42 h 48"/>
                    <a:gd name="T14" fmla="*/ 36 w 78"/>
                    <a:gd name="T15" fmla="*/ 42 h 48"/>
                    <a:gd name="T16" fmla="*/ 18 w 78"/>
                    <a:gd name="T17" fmla="*/ 48 h 48"/>
                    <a:gd name="T18" fmla="*/ 12 w 78"/>
                    <a:gd name="T19" fmla="*/ 42 h 48"/>
                    <a:gd name="T20" fmla="*/ 0 w 78"/>
                    <a:gd name="T21" fmla="*/ 42 h 48"/>
                    <a:gd name="T22" fmla="*/ 0 w 78"/>
                    <a:gd name="T23" fmla="*/ 30 h 48"/>
                    <a:gd name="T24" fmla="*/ 0 w 78"/>
                    <a:gd name="T25" fmla="*/ 24 h 48"/>
                    <a:gd name="T26" fmla="*/ 6 w 78"/>
                    <a:gd name="T27" fmla="*/ 18 h 48"/>
                    <a:gd name="T28" fmla="*/ 12 w 78"/>
                    <a:gd name="T29" fmla="*/ 12 h 48"/>
                    <a:gd name="T30" fmla="*/ 18 w 78"/>
                    <a:gd name="T31" fmla="*/ 6 h 48"/>
                    <a:gd name="T32" fmla="*/ 30 w 78"/>
                    <a:gd name="T33" fmla="*/ 0 h 48"/>
                    <a:gd name="T34" fmla="*/ 48 w 78"/>
                    <a:gd name="T3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48">
                      <a:moveTo>
                        <a:pt x="48" y="0"/>
                      </a:moveTo>
                      <a:lnTo>
                        <a:pt x="66" y="6"/>
                      </a:lnTo>
                      <a:lnTo>
                        <a:pt x="72" y="12"/>
                      </a:lnTo>
                      <a:lnTo>
                        <a:pt x="78" y="18"/>
                      </a:lnTo>
                      <a:lnTo>
                        <a:pt x="72" y="24"/>
                      </a:lnTo>
                      <a:lnTo>
                        <a:pt x="66" y="30"/>
                      </a:lnTo>
                      <a:lnTo>
                        <a:pt x="54" y="42"/>
                      </a:lnTo>
                      <a:lnTo>
                        <a:pt x="36" y="42"/>
                      </a:lnTo>
                      <a:lnTo>
                        <a:pt x="18" y="48"/>
                      </a:lnTo>
                      <a:lnTo>
                        <a:pt x="12" y="42"/>
                      </a:lnTo>
                      <a:lnTo>
                        <a:pt x="0" y="42"/>
                      </a:lnTo>
                      <a:lnTo>
                        <a:pt x="0" y="30"/>
                      </a:lnTo>
                      <a:lnTo>
                        <a:pt x="0" y="24"/>
                      </a:lnTo>
                      <a:lnTo>
                        <a:pt x="6" y="18"/>
                      </a:lnTo>
                      <a:lnTo>
                        <a:pt x="12" y="12"/>
                      </a:lnTo>
                      <a:lnTo>
                        <a:pt x="18" y="6"/>
                      </a:lnTo>
                      <a:lnTo>
                        <a:pt x="30" y="0"/>
                      </a:lnTo>
                      <a:lnTo>
                        <a:pt x="48"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20" name="Freeform 261"/>
                <p:cNvSpPr>
                  <a:spLocks/>
                </p:cNvSpPr>
                <p:nvPr/>
              </p:nvSpPr>
              <p:spPr bwMode="auto">
                <a:xfrm>
                  <a:off x="-5665" y="10212"/>
                  <a:ext cx="144" cy="96"/>
                </a:xfrm>
                <a:custGeom>
                  <a:avLst/>
                  <a:gdLst>
                    <a:gd name="T0" fmla="*/ 66 w 144"/>
                    <a:gd name="T1" fmla="*/ 0 h 96"/>
                    <a:gd name="T2" fmla="*/ 78 w 144"/>
                    <a:gd name="T3" fmla="*/ 6 h 96"/>
                    <a:gd name="T4" fmla="*/ 96 w 144"/>
                    <a:gd name="T5" fmla="*/ 6 h 96"/>
                    <a:gd name="T6" fmla="*/ 114 w 144"/>
                    <a:gd name="T7" fmla="*/ 6 h 96"/>
                    <a:gd name="T8" fmla="*/ 126 w 144"/>
                    <a:gd name="T9" fmla="*/ 12 h 96"/>
                    <a:gd name="T10" fmla="*/ 138 w 144"/>
                    <a:gd name="T11" fmla="*/ 12 h 96"/>
                    <a:gd name="T12" fmla="*/ 144 w 144"/>
                    <a:gd name="T13" fmla="*/ 18 h 96"/>
                    <a:gd name="T14" fmla="*/ 144 w 144"/>
                    <a:gd name="T15" fmla="*/ 30 h 96"/>
                    <a:gd name="T16" fmla="*/ 132 w 144"/>
                    <a:gd name="T17" fmla="*/ 42 h 96"/>
                    <a:gd name="T18" fmla="*/ 120 w 144"/>
                    <a:gd name="T19" fmla="*/ 54 h 96"/>
                    <a:gd name="T20" fmla="*/ 102 w 144"/>
                    <a:gd name="T21" fmla="*/ 66 h 96"/>
                    <a:gd name="T22" fmla="*/ 78 w 144"/>
                    <a:gd name="T23" fmla="*/ 72 h 96"/>
                    <a:gd name="T24" fmla="*/ 60 w 144"/>
                    <a:gd name="T25" fmla="*/ 84 h 96"/>
                    <a:gd name="T26" fmla="*/ 48 w 144"/>
                    <a:gd name="T27" fmla="*/ 90 h 96"/>
                    <a:gd name="T28" fmla="*/ 36 w 144"/>
                    <a:gd name="T29" fmla="*/ 90 h 96"/>
                    <a:gd name="T30" fmla="*/ 24 w 144"/>
                    <a:gd name="T31" fmla="*/ 96 h 96"/>
                    <a:gd name="T32" fmla="*/ 12 w 144"/>
                    <a:gd name="T33" fmla="*/ 96 h 96"/>
                    <a:gd name="T34" fmla="*/ 6 w 144"/>
                    <a:gd name="T35" fmla="*/ 96 h 96"/>
                    <a:gd name="T36" fmla="*/ 0 w 144"/>
                    <a:gd name="T37" fmla="*/ 90 h 96"/>
                    <a:gd name="T38" fmla="*/ 6 w 144"/>
                    <a:gd name="T39" fmla="*/ 90 h 96"/>
                    <a:gd name="T40" fmla="*/ 6 w 144"/>
                    <a:gd name="T41" fmla="*/ 84 h 96"/>
                    <a:gd name="T42" fmla="*/ 6 w 144"/>
                    <a:gd name="T43" fmla="*/ 72 h 96"/>
                    <a:gd name="T44" fmla="*/ 0 w 144"/>
                    <a:gd name="T45" fmla="*/ 66 h 96"/>
                    <a:gd name="T46" fmla="*/ 0 w 144"/>
                    <a:gd name="T47" fmla="*/ 60 h 96"/>
                    <a:gd name="T48" fmla="*/ 0 w 144"/>
                    <a:gd name="T49" fmla="*/ 54 h 96"/>
                    <a:gd name="T50" fmla="*/ 6 w 144"/>
                    <a:gd name="T51" fmla="*/ 48 h 96"/>
                    <a:gd name="T52" fmla="*/ 12 w 144"/>
                    <a:gd name="T53" fmla="*/ 42 h 96"/>
                    <a:gd name="T54" fmla="*/ 18 w 144"/>
                    <a:gd name="T55" fmla="*/ 36 h 96"/>
                    <a:gd name="T56" fmla="*/ 18 w 144"/>
                    <a:gd name="T57" fmla="*/ 24 h 96"/>
                    <a:gd name="T58" fmla="*/ 12 w 144"/>
                    <a:gd name="T59" fmla="*/ 18 h 96"/>
                    <a:gd name="T60" fmla="*/ 12 w 144"/>
                    <a:gd name="T61" fmla="*/ 12 h 96"/>
                    <a:gd name="T62" fmla="*/ 18 w 144"/>
                    <a:gd name="T63" fmla="*/ 6 h 96"/>
                    <a:gd name="T64" fmla="*/ 30 w 144"/>
                    <a:gd name="T65" fmla="*/ 6 h 96"/>
                    <a:gd name="T66" fmla="*/ 48 w 144"/>
                    <a:gd name="T67" fmla="*/ 6 h 96"/>
                    <a:gd name="T68" fmla="*/ 66 w 144"/>
                    <a:gd name="T69"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 h="96">
                      <a:moveTo>
                        <a:pt x="66" y="0"/>
                      </a:moveTo>
                      <a:lnTo>
                        <a:pt x="78" y="6"/>
                      </a:lnTo>
                      <a:lnTo>
                        <a:pt x="96" y="6"/>
                      </a:lnTo>
                      <a:lnTo>
                        <a:pt x="114" y="6"/>
                      </a:lnTo>
                      <a:lnTo>
                        <a:pt x="126" y="12"/>
                      </a:lnTo>
                      <a:lnTo>
                        <a:pt x="138" y="12"/>
                      </a:lnTo>
                      <a:lnTo>
                        <a:pt x="144" y="18"/>
                      </a:lnTo>
                      <a:lnTo>
                        <a:pt x="144" y="30"/>
                      </a:lnTo>
                      <a:lnTo>
                        <a:pt x="132" y="42"/>
                      </a:lnTo>
                      <a:lnTo>
                        <a:pt x="120" y="54"/>
                      </a:lnTo>
                      <a:lnTo>
                        <a:pt x="102" y="66"/>
                      </a:lnTo>
                      <a:lnTo>
                        <a:pt x="78" y="72"/>
                      </a:lnTo>
                      <a:lnTo>
                        <a:pt x="60" y="84"/>
                      </a:lnTo>
                      <a:lnTo>
                        <a:pt x="48" y="90"/>
                      </a:lnTo>
                      <a:lnTo>
                        <a:pt x="36" y="90"/>
                      </a:lnTo>
                      <a:lnTo>
                        <a:pt x="24" y="96"/>
                      </a:lnTo>
                      <a:lnTo>
                        <a:pt x="12" y="96"/>
                      </a:lnTo>
                      <a:lnTo>
                        <a:pt x="6" y="96"/>
                      </a:lnTo>
                      <a:lnTo>
                        <a:pt x="0" y="90"/>
                      </a:lnTo>
                      <a:lnTo>
                        <a:pt x="6" y="90"/>
                      </a:lnTo>
                      <a:lnTo>
                        <a:pt x="6" y="84"/>
                      </a:lnTo>
                      <a:lnTo>
                        <a:pt x="6" y="72"/>
                      </a:lnTo>
                      <a:lnTo>
                        <a:pt x="0" y="66"/>
                      </a:lnTo>
                      <a:lnTo>
                        <a:pt x="0" y="60"/>
                      </a:lnTo>
                      <a:lnTo>
                        <a:pt x="0" y="54"/>
                      </a:lnTo>
                      <a:lnTo>
                        <a:pt x="6" y="48"/>
                      </a:lnTo>
                      <a:lnTo>
                        <a:pt x="12" y="42"/>
                      </a:lnTo>
                      <a:lnTo>
                        <a:pt x="18" y="36"/>
                      </a:lnTo>
                      <a:lnTo>
                        <a:pt x="18" y="24"/>
                      </a:lnTo>
                      <a:lnTo>
                        <a:pt x="12" y="18"/>
                      </a:lnTo>
                      <a:lnTo>
                        <a:pt x="12" y="12"/>
                      </a:lnTo>
                      <a:lnTo>
                        <a:pt x="18" y="6"/>
                      </a:lnTo>
                      <a:lnTo>
                        <a:pt x="30" y="6"/>
                      </a:lnTo>
                      <a:lnTo>
                        <a:pt x="48" y="6"/>
                      </a:lnTo>
                      <a:lnTo>
                        <a:pt x="66"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21" name="Freeform 262"/>
                <p:cNvSpPr>
                  <a:spLocks/>
                </p:cNvSpPr>
                <p:nvPr/>
              </p:nvSpPr>
              <p:spPr bwMode="auto">
                <a:xfrm>
                  <a:off x="-5527" y="10200"/>
                  <a:ext cx="162" cy="138"/>
                </a:xfrm>
                <a:custGeom>
                  <a:avLst/>
                  <a:gdLst>
                    <a:gd name="T0" fmla="*/ 78 w 162"/>
                    <a:gd name="T1" fmla="*/ 0 h 138"/>
                    <a:gd name="T2" fmla="*/ 96 w 162"/>
                    <a:gd name="T3" fmla="*/ 6 h 138"/>
                    <a:gd name="T4" fmla="*/ 120 w 162"/>
                    <a:gd name="T5" fmla="*/ 12 h 138"/>
                    <a:gd name="T6" fmla="*/ 144 w 162"/>
                    <a:gd name="T7" fmla="*/ 24 h 138"/>
                    <a:gd name="T8" fmla="*/ 162 w 162"/>
                    <a:gd name="T9" fmla="*/ 36 h 138"/>
                    <a:gd name="T10" fmla="*/ 162 w 162"/>
                    <a:gd name="T11" fmla="*/ 48 h 138"/>
                    <a:gd name="T12" fmla="*/ 162 w 162"/>
                    <a:gd name="T13" fmla="*/ 54 h 138"/>
                    <a:gd name="T14" fmla="*/ 156 w 162"/>
                    <a:gd name="T15" fmla="*/ 66 h 138"/>
                    <a:gd name="T16" fmla="*/ 144 w 162"/>
                    <a:gd name="T17" fmla="*/ 72 h 138"/>
                    <a:gd name="T18" fmla="*/ 132 w 162"/>
                    <a:gd name="T19" fmla="*/ 78 h 138"/>
                    <a:gd name="T20" fmla="*/ 120 w 162"/>
                    <a:gd name="T21" fmla="*/ 84 h 138"/>
                    <a:gd name="T22" fmla="*/ 114 w 162"/>
                    <a:gd name="T23" fmla="*/ 84 h 138"/>
                    <a:gd name="T24" fmla="*/ 102 w 162"/>
                    <a:gd name="T25" fmla="*/ 90 h 138"/>
                    <a:gd name="T26" fmla="*/ 90 w 162"/>
                    <a:gd name="T27" fmla="*/ 96 h 138"/>
                    <a:gd name="T28" fmla="*/ 78 w 162"/>
                    <a:gd name="T29" fmla="*/ 114 h 138"/>
                    <a:gd name="T30" fmla="*/ 60 w 162"/>
                    <a:gd name="T31" fmla="*/ 126 h 138"/>
                    <a:gd name="T32" fmla="*/ 42 w 162"/>
                    <a:gd name="T33" fmla="*/ 138 h 138"/>
                    <a:gd name="T34" fmla="*/ 24 w 162"/>
                    <a:gd name="T35" fmla="*/ 138 h 138"/>
                    <a:gd name="T36" fmla="*/ 12 w 162"/>
                    <a:gd name="T37" fmla="*/ 138 h 138"/>
                    <a:gd name="T38" fmla="*/ 6 w 162"/>
                    <a:gd name="T39" fmla="*/ 132 h 138"/>
                    <a:gd name="T40" fmla="*/ 0 w 162"/>
                    <a:gd name="T41" fmla="*/ 126 h 138"/>
                    <a:gd name="T42" fmla="*/ 6 w 162"/>
                    <a:gd name="T43" fmla="*/ 120 h 138"/>
                    <a:gd name="T44" fmla="*/ 12 w 162"/>
                    <a:gd name="T45" fmla="*/ 114 h 138"/>
                    <a:gd name="T46" fmla="*/ 24 w 162"/>
                    <a:gd name="T47" fmla="*/ 102 h 138"/>
                    <a:gd name="T48" fmla="*/ 36 w 162"/>
                    <a:gd name="T49" fmla="*/ 84 h 138"/>
                    <a:gd name="T50" fmla="*/ 54 w 162"/>
                    <a:gd name="T51" fmla="*/ 72 h 138"/>
                    <a:gd name="T52" fmla="*/ 60 w 162"/>
                    <a:gd name="T53" fmla="*/ 60 h 138"/>
                    <a:gd name="T54" fmla="*/ 60 w 162"/>
                    <a:gd name="T55" fmla="*/ 48 h 138"/>
                    <a:gd name="T56" fmla="*/ 60 w 162"/>
                    <a:gd name="T57" fmla="*/ 36 h 138"/>
                    <a:gd name="T58" fmla="*/ 60 w 162"/>
                    <a:gd name="T59" fmla="*/ 24 h 138"/>
                    <a:gd name="T60" fmla="*/ 60 w 162"/>
                    <a:gd name="T61" fmla="*/ 12 h 138"/>
                    <a:gd name="T62" fmla="*/ 60 w 162"/>
                    <a:gd name="T63" fmla="*/ 12 h 138"/>
                    <a:gd name="T64" fmla="*/ 66 w 162"/>
                    <a:gd name="T65" fmla="*/ 6 h 138"/>
                    <a:gd name="T66" fmla="*/ 78 w 162"/>
                    <a:gd name="T6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2" h="138">
                      <a:moveTo>
                        <a:pt x="78" y="0"/>
                      </a:moveTo>
                      <a:lnTo>
                        <a:pt x="96" y="6"/>
                      </a:lnTo>
                      <a:lnTo>
                        <a:pt x="120" y="12"/>
                      </a:lnTo>
                      <a:lnTo>
                        <a:pt x="144" y="24"/>
                      </a:lnTo>
                      <a:lnTo>
                        <a:pt x="162" y="36"/>
                      </a:lnTo>
                      <a:lnTo>
                        <a:pt x="162" y="48"/>
                      </a:lnTo>
                      <a:lnTo>
                        <a:pt x="162" y="54"/>
                      </a:lnTo>
                      <a:lnTo>
                        <a:pt x="156" y="66"/>
                      </a:lnTo>
                      <a:lnTo>
                        <a:pt x="144" y="72"/>
                      </a:lnTo>
                      <a:lnTo>
                        <a:pt x="132" y="78"/>
                      </a:lnTo>
                      <a:lnTo>
                        <a:pt x="120" y="84"/>
                      </a:lnTo>
                      <a:lnTo>
                        <a:pt x="114" y="84"/>
                      </a:lnTo>
                      <a:lnTo>
                        <a:pt x="102" y="90"/>
                      </a:lnTo>
                      <a:lnTo>
                        <a:pt x="90" y="96"/>
                      </a:lnTo>
                      <a:lnTo>
                        <a:pt x="78" y="114"/>
                      </a:lnTo>
                      <a:lnTo>
                        <a:pt x="60" y="126"/>
                      </a:lnTo>
                      <a:lnTo>
                        <a:pt x="42" y="138"/>
                      </a:lnTo>
                      <a:lnTo>
                        <a:pt x="24" y="138"/>
                      </a:lnTo>
                      <a:lnTo>
                        <a:pt x="12" y="138"/>
                      </a:lnTo>
                      <a:lnTo>
                        <a:pt x="6" y="132"/>
                      </a:lnTo>
                      <a:lnTo>
                        <a:pt x="0" y="126"/>
                      </a:lnTo>
                      <a:lnTo>
                        <a:pt x="6" y="120"/>
                      </a:lnTo>
                      <a:lnTo>
                        <a:pt x="12" y="114"/>
                      </a:lnTo>
                      <a:lnTo>
                        <a:pt x="24" y="102"/>
                      </a:lnTo>
                      <a:lnTo>
                        <a:pt x="36" y="84"/>
                      </a:lnTo>
                      <a:lnTo>
                        <a:pt x="54" y="72"/>
                      </a:lnTo>
                      <a:lnTo>
                        <a:pt x="60" y="60"/>
                      </a:lnTo>
                      <a:lnTo>
                        <a:pt x="60" y="48"/>
                      </a:lnTo>
                      <a:lnTo>
                        <a:pt x="60" y="36"/>
                      </a:lnTo>
                      <a:lnTo>
                        <a:pt x="60" y="24"/>
                      </a:lnTo>
                      <a:lnTo>
                        <a:pt x="60" y="12"/>
                      </a:lnTo>
                      <a:lnTo>
                        <a:pt x="60" y="12"/>
                      </a:lnTo>
                      <a:lnTo>
                        <a:pt x="66" y="6"/>
                      </a:lnTo>
                      <a:lnTo>
                        <a:pt x="78"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22" name="Freeform 263"/>
                <p:cNvSpPr>
                  <a:spLocks/>
                </p:cNvSpPr>
                <p:nvPr/>
              </p:nvSpPr>
              <p:spPr bwMode="auto">
                <a:xfrm>
                  <a:off x="-6391" y="10854"/>
                  <a:ext cx="162" cy="102"/>
                </a:xfrm>
                <a:custGeom>
                  <a:avLst/>
                  <a:gdLst>
                    <a:gd name="T0" fmla="*/ 150 w 162"/>
                    <a:gd name="T1" fmla="*/ 0 h 102"/>
                    <a:gd name="T2" fmla="*/ 156 w 162"/>
                    <a:gd name="T3" fmla="*/ 6 h 102"/>
                    <a:gd name="T4" fmla="*/ 162 w 162"/>
                    <a:gd name="T5" fmla="*/ 12 h 102"/>
                    <a:gd name="T6" fmla="*/ 162 w 162"/>
                    <a:gd name="T7" fmla="*/ 24 h 102"/>
                    <a:gd name="T8" fmla="*/ 162 w 162"/>
                    <a:gd name="T9" fmla="*/ 36 h 102"/>
                    <a:gd name="T10" fmla="*/ 150 w 162"/>
                    <a:gd name="T11" fmla="*/ 42 h 102"/>
                    <a:gd name="T12" fmla="*/ 144 w 162"/>
                    <a:gd name="T13" fmla="*/ 54 h 102"/>
                    <a:gd name="T14" fmla="*/ 132 w 162"/>
                    <a:gd name="T15" fmla="*/ 60 h 102"/>
                    <a:gd name="T16" fmla="*/ 120 w 162"/>
                    <a:gd name="T17" fmla="*/ 66 h 102"/>
                    <a:gd name="T18" fmla="*/ 108 w 162"/>
                    <a:gd name="T19" fmla="*/ 78 h 102"/>
                    <a:gd name="T20" fmla="*/ 90 w 162"/>
                    <a:gd name="T21" fmla="*/ 84 h 102"/>
                    <a:gd name="T22" fmla="*/ 72 w 162"/>
                    <a:gd name="T23" fmla="*/ 96 h 102"/>
                    <a:gd name="T24" fmla="*/ 54 w 162"/>
                    <a:gd name="T25" fmla="*/ 102 h 102"/>
                    <a:gd name="T26" fmla="*/ 48 w 162"/>
                    <a:gd name="T27" fmla="*/ 102 h 102"/>
                    <a:gd name="T28" fmla="*/ 36 w 162"/>
                    <a:gd name="T29" fmla="*/ 96 h 102"/>
                    <a:gd name="T30" fmla="*/ 24 w 162"/>
                    <a:gd name="T31" fmla="*/ 90 h 102"/>
                    <a:gd name="T32" fmla="*/ 12 w 162"/>
                    <a:gd name="T33" fmla="*/ 84 h 102"/>
                    <a:gd name="T34" fmla="*/ 6 w 162"/>
                    <a:gd name="T35" fmla="*/ 78 h 102"/>
                    <a:gd name="T36" fmla="*/ 0 w 162"/>
                    <a:gd name="T37" fmla="*/ 66 h 102"/>
                    <a:gd name="T38" fmla="*/ 0 w 162"/>
                    <a:gd name="T39" fmla="*/ 60 h 102"/>
                    <a:gd name="T40" fmla="*/ 12 w 162"/>
                    <a:gd name="T41" fmla="*/ 54 h 102"/>
                    <a:gd name="T42" fmla="*/ 24 w 162"/>
                    <a:gd name="T43" fmla="*/ 48 h 102"/>
                    <a:gd name="T44" fmla="*/ 42 w 162"/>
                    <a:gd name="T45" fmla="*/ 42 h 102"/>
                    <a:gd name="T46" fmla="*/ 66 w 162"/>
                    <a:gd name="T47" fmla="*/ 30 h 102"/>
                    <a:gd name="T48" fmla="*/ 84 w 162"/>
                    <a:gd name="T49" fmla="*/ 24 h 102"/>
                    <a:gd name="T50" fmla="*/ 96 w 162"/>
                    <a:gd name="T51" fmla="*/ 24 h 102"/>
                    <a:gd name="T52" fmla="*/ 114 w 162"/>
                    <a:gd name="T53" fmla="*/ 18 h 102"/>
                    <a:gd name="T54" fmla="*/ 126 w 162"/>
                    <a:gd name="T55" fmla="*/ 12 h 102"/>
                    <a:gd name="T56" fmla="*/ 138 w 162"/>
                    <a:gd name="T57" fmla="*/ 6 h 102"/>
                    <a:gd name="T58" fmla="*/ 150 w 162"/>
                    <a:gd name="T5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102">
                      <a:moveTo>
                        <a:pt x="150" y="0"/>
                      </a:moveTo>
                      <a:lnTo>
                        <a:pt x="156" y="6"/>
                      </a:lnTo>
                      <a:lnTo>
                        <a:pt x="162" y="12"/>
                      </a:lnTo>
                      <a:lnTo>
                        <a:pt x="162" y="24"/>
                      </a:lnTo>
                      <a:lnTo>
                        <a:pt x="162" y="36"/>
                      </a:lnTo>
                      <a:lnTo>
                        <a:pt x="150" y="42"/>
                      </a:lnTo>
                      <a:lnTo>
                        <a:pt x="144" y="54"/>
                      </a:lnTo>
                      <a:lnTo>
                        <a:pt x="132" y="60"/>
                      </a:lnTo>
                      <a:lnTo>
                        <a:pt x="120" y="66"/>
                      </a:lnTo>
                      <a:lnTo>
                        <a:pt x="108" y="78"/>
                      </a:lnTo>
                      <a:lnTo>
                        <a:pt x="90" y="84"/>
                      </a:lnTo>
                      <a:lnTo>
                        <a:pt x="72" y="96"/>
                      </a:lnTo>
                      <a:lnTo>
                        <a:pt x="54" y="102"/>
                      </a:lnTo>
                      <a:lnTo>
                        <a:pt x="48" y="102"/>
                      </a:lnTo>
                      <a:lnTo>
                        <a:pt x="36" y="96"/>
                      </a:lnTo>
                      <a:lnTo>
                        <a:pt x="24" y="90"/>
                      </a:lnTo>
                      <a:lnTo>
                        <a:pt x="12" y="84"/>
                      </a:lnTo>
                      <a:lnTo>
                        <a:pt x="6" y="78"/>
                      </a:lnTo>
                      <a:lnTo>
                        <a:pt x="0" y="66"/>
                      </a:lnTo>
                      <a:lnTo>
                        <a:pt x="0" y="60"/>
                      </a:lnTo>
                      <a:lnTo>
                        <a:pt x="12" y="54"/>
                      </a:lnTo>
                      <a:lnTo>
                        <a:pt x="24" y="48"/>
                      </a:lnTo>
                      <a:lnTo>
                        <a:pt x="42" y="42"/>
                      </a:lnTo>
                      <a:lnTo>
                        <a:pt x="66" y="30"/>
                      </a:lnTo>
                      <a:lnTo>
                        <a:pt x="84" y="24"/>
                      </a:lnTo>
                      <a:lnTo>
                        <a:pt x="96" y="24"/>
                      </a:lnTo>
                      <a:lnTo>
                        <a:pt x="114" y="18"/>
                      </a:lnTo>
                      <a:lnTo>
                        <a:pt x="126" y="12"/>
                      </a:lnTo>
                      <a:lnTo>
                        <a:pt x="138" y="6"/>
                      </a:lnTo>
                      <a:lnTo>
                        <a:pt x="150"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23" name="Freeform 264"/>
                <p:cNvSpPr>
                  <a:spLocks/>
                </p:cNvSpPr>
                <p:nvPr/>
              </p:nvSpPr>
              <p:spPr bwMode="auto">
                <a:xfrm>
                  <a:off x="-6163" y="10842"/>
                  <a:ext cx="60" cy="42"/>
                </a:xfrm>
                <a:custGeom>
                  <a:avLst/>
                  <a:gdLst>
                    <a:gd name="T0" fmla="*/ 24 w 60"/>
                    <a:gd name="T1" fmla="*/ 0 h 42"/>
                    <a:gd name="T2" fmla="*/ 42 w 60"/>
                    <a:gd name="T3" fmla="*/ 6 h 42"/>
                    <a:gd name="T4" fmla="*/ 54 w 60"/>
                    <a:gd name="T5" fmla="*/ 6 h 42"/>
                    <a:gd name="T6" fmla="*/ 60 w 60"/>
                    <a:gd name="T7" fmla="*/ 12 h 42"/>
                    <a:gd name="T8" fmla="*/ 60 w 60"/>
                    <a:gd name="T9" fmla="*/ 24 h 42"/>
                    <a:gd name="T10" fmla="*/ 54 w 60"/>
                    <a:gd name="T11" fmla="*/ 30 h 42"/>
                    <a:gd name="T12" fmla="*/ 48 w 60"/>
                    <a:gd name="T13" fmla="*/ 36 h 42"/>
                    <a:gd name="T14" fmla="*/ 36 w 60"/>
                    <a:gd name="T15" fmla="*/ 42 h 42"/>
                    <a:gd name="T16" fmla="*/ 24 w 60"/>
                    <a:gd name="T17" fmla="*/ 42 h 42"/>
                    <a:gd name="T18" fmla="*/ 12 w 60"/>
                    <a:gd name="T19" fmla="*/ 42 h 42"/>
                    <a:gd name="T20" fmla="*/ 6 w 60"/>
                    <a:gd name="T21" fmla="*/ 36 h 42"/>
                    <a:gd name="T22" fmla="*/ 0 w 60"/>
                    <a:gd name="T23" fmla="*/ 30 h 42"/>
                    <a:gd name="T24" fmla="*/ 6 w 60"/>
                    <a:gd name="T25" fmla="*/ 24 h 42"/>
                    <a:gd name="T26" fmla="*/ 6 w 60"/>
                    <a:gd name="T27" fmla="*/ 18 h 42"/>
                    <a:gd name="T28" fmla="*/ 12 w 60"/>
                    <a:gd name="T29" fmla="*/ 12 h 42"/>
                    <a:gd name="T30" fmla="*/ 18 w 60"/>
                    <a:gd name="T31" fmla="*/ 6 h 42"/>
                    <a:gd name="T32" fmla="*/ 24 w 60"/>
                    <a:gd name="T3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 h="42">
                      <a:moveTo>
                        <a:pt x="24" y="0"/>
                      </a:moveTo>
                      <a:lnTo>
                        <a:pt x="42" y="6"/>
                      </a:lnTo>
                      <a:lnTo>
                        <a:pt x="54" y="6"/>
                      </a:lnTo>
                      <a:lnTo>
                        <a:pt x="60" y="12"/>
                      </a:lnTo>
                      <a:lnTo>
                        <a:pt x="60" y="24"/>
                      </a:lnTo>
                      <a:lnTo>
                        <a:pt x="54" y="30"/>
                      </a:lnTo>
                      <a:lnTo>
                        <a:pt x="48" y="36"/>
                      </a:lnTo>
                      <a:lnTo>
                        <a:pt x="36" y="42"/>
                      </a:lnTo>
                      <a:lnTo>
                        <a:pt x="24" y="42"/>
                      </a:lnTo>
                      <a:lnTo>
                        <a:pt x="12" y="42"/>
                      </a:lnTo>
                      <a:lnTo>
                        <a:pt x="6" y="36"/>
                      </a:lnTo>
                      <a:lnTo>
                        <a:pt x="0" y="30"/>
                      </a:lnTo>
                      <a:lnTo>
                        <a:pt x="6" y="24"/>
                      </a:lnTo>
                      <a:lnTo>
                        <a:pt x="6" y="18"/>
                      </a:lnTo>
                      <a:lnTo>
                        <a:pt x="12" y="12"/>
                      </a:lnTo>
                      <a:lnTo>
                        <a:pt x="18" y="6"/>
                      </a:lnTo>
                      <a:lnTo>
                        <a:pt x="24"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24" name="Freeform 265"/>
                <p:cNvSpPr>
                  <a:spLocks/>
                </p:cNvSpPr>
                <p:nvPr/>
              </p:nvSpPr>
              <p:spPr bwMode="auto">
                <a:xfrm>
                  <a:off x="-6217" y="10944"/>
                  <a:ext cx="48" cy="48"/>
                </a:xfrm>
                <a:custGeom>
                  <a:avLst/>
                  <a:gdLst>
                    <a:gd name="T0" fmla="*/ 36 w 48"/>
                    <a:gd name="T1" fmla="*/ 0 h 48"/>
                    <a:gd name="T2" fmla="*/ 42 w 48"/>
                    <a:gd name="T3" fmla="*/ 0 h 48"/>
                    <a:gd name="T4" fmla="*/ 48 w 48"/>
                    <a:gd name="T5" fmla="*/ 6 h 48"/>
                    <a:gd name="T6" fmla="*/ 48 w 48"/>
                    <a:gd name="T7" fmla="*/ 12 h 48"/>
                    <a:gd name="T8" fmla="*/ 48 w 48"/>
                    <a:gd name="T9" fmla="*/ 24 h 48"/>
                    <a:gd name="T10" fmla="*/ 42 w 48"/>
                    <a:gd name="T11" fmla="*/ 30 h 48"/>
                    <a:gd name="T12" fmla="*/ 30 w 48"/>
                    <a:gd name="T13" fmla="*/ 36 h 48"/>
                    <a:gd name="T14" fmla="*/ 24 w 48"/>
                    <a:gd name="T15" fmla="*/ 42 h 48"/>
                    <a:gd name="T16" fmla="*/ 12 w 48"/>
                    <a:gd name="T17" fmla="*/ 48 h 48"/>
                    <a:gd name="T18" fmla="*/ 6 w 48"/>
                    <a:gd name="T19" fmla="*/ 42 h 48"/>
                    <a:gd name="T20" fmla="*/ 0 w 48"/>
                    <a:gd name="T21" fmla="*/ 36 h 48"/>
                    <a:gd name="T22" fmla="*/ 0 w 48"/>
                    <a:gd name="T23" fmla="*/ 24 h 48"/>
                    <a:gd name="T24" fmla="*/ 0 w 48"/>
                    <a:gd name="T25" fmla="*/ 18 h 48"/>
                    <a:gd name="T26" fmla="*/ 0 w 48"/>
                    <a:gd name="T27" fmla="*/ 6 h 48"/>
                    <a:gd name="T28" fmla="*/ 6 w 48"/>
                    <a:gd name="T29" fmla="*/ 0 h 48"/>
                    <a:gd name="T30" fmla="*/ 24 w 48"/>
                    <a:gd name="T31" fmla="*/ 0 h 48"/>
                    <a:gd name="T32" fmla="*/ 36 w 48"/>
                    <a:gd name="T3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48">
                      <a:moveTo>
                        <a:pt x="36" y="0"/>
                      </a:moveTo>
                      <a:lnTo>
                        <a:pt x="42" y="0"/>
                      </a:lnTo>
                      <a:lnTo>
                        <a:pt x="48" y="6"/>
                      </a:lnTo>
                      <a:lnTo>
                        <a:pt x="48" y="12"/>
                      </a:lnTo>
                      <a:lnTo>
                        <a:pt x="48" y="24"/>
                      </a:lnTo>
                      <a:lnTo>
                        <a:pt x="42" y="30"/>
                      </a:lnTo>
                      <a:lnTo>
                        <a:pt x="30" y="36"/>
                      </a:lnTo>
                      <a:lnTo>
                        <a:pt x="24" y="42"/>
                      </a:lnTo>
                      <a:lnTo>
                        <a:pt x="12" y="48"/>
                      </a:lnTo>
                      <a:lnTo>
                        <a:pt x="6" y="42"/>
                      </a:lnTo>
                      <a:lnTo>
                        <a:pt x="0" y="36"/>
                      </a:lnTo>
                      <a:lnTo>
                        <a:pt x="0" y="24"/>
                      </a:lnTo>
                      <a:lnTo>
                        <a:pt x="0" y="18"/>
                      </a:lnTo>
                      <a:lnTo>
                        <a:pt x="0" y="6"/>
                      </a:lnTo>
                      <a:lnTo>
                        <a:pt x="6" y="0"/>
                      </a:lnTo>
                      <a:lnTo>
                        <a:pt x="24" y="0"/>
                      </a:lnTo>
                      <a:lnTo>
                        <a:pt x="36"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25" name="Freeform 266"/>
                <p:cNvSpPr>
                  <a:spLocks/>
                </p:cNvSpPr>
                <p:nvPr/>
              </p:nvSpPr>
              <p:spPr bwMode="auto">
                <a:xfrm>
                  <a:off x="-6691" y="10740"/>
                  <a:ext cx="48" cy="42"/>
                </a:xfrm>
                <a:custGeom>
                  <a:avLst/>
                  <a:gdLst>
                    <a:gd name="T0" fmla="*/ 12 w 48"/>
                    <a:gd name="T1" fmla="*/ 0 h 42"/>
                    <a:gd name="T2" fmla="*/ 30 w 48"/>
                    <a:gd name="T3" fmla="*/ 0 h 42"/>
                    <a:gd name="T4" fmla="*/ 36 w 48"/>
                    <a:gd name="T5" fmla="*/ 6 h 42"/>
                    <a:gd name="T6" fmla="*/ 42 w 48"/>
                    <a:gd name="T7" fmla="*/ 12 h 42"/>
                    <a:gd name="T8" fmla="*/ 48 w 48"/>
                    <a:gd name="T9" fmla="*/ 24 h 42"/>
                    <a:gd name="T10" fmla="*/ 48 w 48"/>
                    <a:gd name="T11" fmla="*/ 30 h 42"/>
                    <a:gd name="T12" fmla="*/ 42 w 48"/>
                    <a:gd name="T13" fmla="*/ 36 h 42"/>
                    <a:gd name="T14" fmla="*/ 36 w 48"/>
                    <a:gd name="T15" fmla="*/ 42 h 42"/>
                    <a:gd name="T16" fmla="*/ 30 w 48"/>
                    <a:gd name="T17" fmla="*/ 42 h 42"/>
                    <a:gd name="T18" fmla="*/ 18 w 48"/>
                    <a:gd name="T19" fmla="*/ 42 h 42"/>
                    <a:gd name="T20" fmla="*/ 6 w 48"/>
                    <a:gd name="T21" fmla="*/ 36 h 42"/>
                    <a:gd name="T22" fmla="*/ 0 w 48"/>
                    <a:gd name="T23" fmla="*/ 24 h 42"/>
                    <a:gd name="T24" fmla="*/ 0 w 48"/>
                    <a:gd name="T25" fmla="*/ 18 h 42"/>
                    <a:gd name="T26" fmla="*/ 0 w 48"/>
                    <a:gd name="T27" fmla="*/ 6 h 42"/>
                    <a:gd name="T28" fmla="*/ 6 w 48"/>
                    <a:gd name="T29" fmla="*/ 0 h 42"/>
                    <a:gd name="T30" fmla="*/ 12 w 48"/>
                    <a:gd name="T3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42">
                      <a:moveTo>
                        <a:pt x="12" y="0"/>
                      </a:moveTo>
                      <a:lnTo>
                        <a:pt x="30" y="0"/>
                      </a:lnTo>
                      <a:lnTo>
                        <a:pt x="36" y="6"/>
                      </a:lnTo>
                      <a:lnTo>
                        <a:pt x="42" y="12"/>
                      </a:lnTo>
                      <a:lnTo>
                        <a:pt x="48" y="24"/>
                      </a:lnTo>
                      <a:lnTo>
                        <a:pt x="48" y="30"/>
                      </a:lnTo>
                      <a:lnTo>
                        <a:pt x="42" y="36"/>
                      </a:lnTo>
                      <a:lnTo>
                        <a:pt x="36" y="42"/>
                      </a:lnTo>
                      <a:lnTo>
                        <a:pt x="30" y="42"/>
                      </a:lnTo>
                      <a:lnTo>
                        <a:pt x="18" y="42"/>
                      </a:lnTo>
                      <a:lnTo>
                        <a:pt x="6" y="36"/>
                      </a:lnTo>
                      <a:lnTo>
                        <a:pt x="0" y="24"/>
                      </a:lnTo>
                      <a:lnTo>
                        <a:pt x="0" y="18"/>
                      </a:lnTo>
                      <a:lnTo>
                        <a:pt x="0" y="6"/>
                      </a:lnTo>
                      <a:lnTo>
                        <a:pt x="6" y="0"/>
                      </a:lnTo>
                      <a:lnTo>
                        <a:pt x="12"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26" name="Freeform 267"/>
                <p:cNvSpPr>
                  <a:spLocks/>
                </p:cNvSpPr>
                <p:nvPr/>
              </p:nvSpPr>
              <p:spPr bwMode="auto">
                <a:xfrm>
                  <a:off x="-6811" y="10662"/>
                  <a:ext cx="72" cy="78"/>
                </a:xfrm>
                <a:custGeom>
                  <a:avLst/>
                  <a:gdLst>
                    <a:gd name="T0" fmla="*/ 24 w 72"/>
                    <a:gd name="T1" fmla="*/ 0 h 78"/>
                    <a:gd name="T2" fmla="*/ 30 w 72"/>
                    <a:gd name="T3" fmla="*/ 0 h 78"/>
                    <a:gd name="T4" fmla="*/ 48 w 72"/>
                    <a:gd name="T5" fmla="*/ 12 h 78"/>
                    <a:gd name="T6" fmla="*/ 60 w 72"/>
                    <a:gd name="T7" fmla="*/ 24 h 78"/>
                    <a:gd name="T8" fmla="*/ 66 w 72"/>
                    <a:gd name="T9" fmla="*/ 36 h 78"/>
                    <a:gd name="T10" fmla="*/ 72 w 72"/>
                    <a:gd name="T11" fmla="*/ 48 h 78"/>
                    <a:gd name="T12" fmla="*/ 72 w 72"/>
                    <a:gd name="T13" fmla="*/ 54 h 78"/>
                    <a:gd name="T14" fmla="*/ 72 w 72"/>
                    <a:gd name="T15" fmla="*/ 66 h 78"/>
                    <a:gd name="T16" fmla="*/ 66 w 72"/>
                    <a:gd name="T17" fmla="*/ 72 h 78"/>
                    <a:gd name="T18" fmla="*/ 66 w 72"/>
                    <a:gd name="T19" fmla="*/ 78 h 78"/>
                    <a:gd name="T20" fmla="*/ 60 w 72"/>
                    <a:gd name="T21" fmla="*/ 78 h 78"/>
                    <a:gd name="T22" fmla="*/ 48 w 72"/>
                    <a:gd name="T23" fmla="*/ 72 h 78"/>
                    <a:gd name="T24" fmla="*/ 36 w 72"/>
                    <a:gd name="T25" fmla="*/ 66 h 78"/>
                    <a:gd name="T26" fmla="*/ 24 w 72"/>
                    <a:gd name="T27" fmla="*/ 54 h 78"/>
                    <a:gd name="T28" fmla="*/ 12 w 72"/>
                    <a:gd name="T29" fmla="*/ 48 h 78"/>
                    <a:gd name="T30" fmla="*/ 0 w 72"/>
                    <a:gd name="T31" fmla="*/ 36 h 78"/>
                    <a:gd name="T32" fmla="*/ 0 w 72"/>
                    <a:gd name="T33" fmla="*/ 24 h 78"/>
                    <a:gd name="T34" fmla="*/ 6 w 72"/>
                    <a:gd name="T35" fmla="*/ 18 h 78"/>
                    <a:gd name="T36" fmla="*/ 12 w 72"/>
                    <a:gd name="T37" fmla="*/ 6 h 78"/>
                    <a:gd name="T38" fmla="*/ 12 w 72"/>
                    <a:gd name="T39" fmla="*/ 0 h 78"/>
                    <a:gd name="T40" fmla="*/ 24 w 72"/>
                    <a:gd name="T4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 h="78">
                      <a:moveTo>
                        <a:pt x="24" y="0"/>
                      </a:moveTo>
                      <a:lnTo>
                        <a:pt x="30" y="0"/>
                      </a:lnTo>
                      <a:lnTo>
                        <a:pt x="48" y="12"/>
                      </a:lnTo>
                      <a:lnTo>
                        <a:pt x="60" y="24"/>
                      </a:lnTo>
                      <a:lnTo>
                        <a:pt x="66" y="36"/>
                      </a:lnTo>
                      <a:lnTo>
                        <a:pt x="72" y="48"/>
                      </a:lnTo>
                      <a:lnTo>
                        <a:pt x="72" y="54"/>
                      </a:lnTo>
                      <a:lnTo>
                        <a:pt x="72" y="66"/>
                      </a:lnTo>
                      <a:lnTo>
                        <a:pt x="66" y="72"/>
                      </a:lnTo>
                      <a:lnTo>
                        <a:pt x="66" y="78"/>
                      </a:lnTo>
                      <a:lnTo>
                        <a:pt x="60" y="78"/>
                      </a:lnTo>
                      <a:lnTo>
                        <a:pt x="48" y="72"/>
                      </a:lnTo>
                      <a:lnTo>
                        <a:pt x="36" y="66"/>
                      </a:lnTo>
                      <a:lnTo>
                        <a:pt x="24" y="54"/>
                      </a:lnTo>
                      <a:lnTo>
                        <a:pt x="12" y="48"/>
                      </a:lnTo>
                      <a:lnTo>
                        <a:pt x="0" y="36"/>
                      </a:lnTo>
                      <a:lnTo>
                        <a:pt x="0" y="24"/>
                      </a:lnTo>
                      <a:lnTo>
                        <a:pt x="6" y="18"/>
                      </a:lnTo>
                      <a:lnTo>
                        <a:pt x="12" y="6"/>
                      </a:lnTo>
                      <a:lnTo>
                        <a:pt x="12" y="0"/>
                      </a:lnTo>
                      <a:lnTo>
                        <a:pt x="24"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27" name="Freeform 268"/>
                <p:cNvSpPr>
                  <a:spLocks/>
                </p:cNvSpPr>
                <p:nvPr/>
              </p:nvSpPr>
              <p:spPr bwMode="auto">
                <a:xfrm>
                  <a:off x="-6961" y="10560"/>
                  <a:ext cx="102" cy="72"/>
                </a:xfrm>
                <a:custGeom>
                  <a:avLst/>
                  <a:gdLst>
                    <a:gd name="T0" fmla="*/ 6 w 102"/>
                    <a:gd name="T1" fmla="*/ 0 h 72"/>
                    <a:gd name="T2" fmla="*/ 24 w 102"/>
                    <a:gd name="T3" fmla="*/ 0 h 72"/>
                    <a:gd name="T4" fmla="*/ 42 w 102"/>
                    <a:gd name="T5" fmla="*/ 6 h 72"/>
                    <a:gd name="T6" fmla="*/ 48 w 102"/>
                    <a:gd name="T7" fmla="*/ 6 h 72"/>
                    <a:gd name="T8" fmla="*/ 60 w 102"/>
                    <a:gd name="T9" fmla="*/ 12 h 72"/>
                    <a:gd name="T10" fmla="*/ 72 w 102"/>
                    <a:gd name="T11" fmla="*/ 24 h 72"/>
                    <a:gd name="T12" fmla="*/ 78 w 102"/>
                    <a:gd name="T13" fmla="*/ 30 h 72"/>
                    <a:gd name="T14" fmla="*/ 90 w 102"/>
                    <a:gd name="T15" fmla="*/ 42 h 72"/>
                    <a:gd name="T16" fmla="*/ 96 w 102"/>
                    <a:gd name="T17" fmla="*/ 48 h 72"/>
                    <a:gd name="T18" fmla="*/ 102 w 102"/>
                    <a:gd name="T19" fmla="*/ 60 h 72"/>
                    <a:gd name="T20" fmla="*/ 102 w 102"/>
                    <a:gd name="T21" fmla="*/ 66 h 72"/>
                    <a:gd name="T22" fmla="*/ 102 w 102"/>
                    <a:gd name="T23" fmla="*/ 72 h 72"/>
                    <a:gd name="T24" fmla="*/ 96 w 102"/>
                    <a:gd name="T25" fmla="*/ 72 h 72"/>
                    <a:gd name="T26" fmla="*/ 90 w 102"/>
                    <a:gd name="T27" fmla="*/ 72 h 72"/>
                    <a:gd name="T28" fmla="*/ 72 w 102"/>
                    <a:gd name="T29" fmla="*/ 72 h 72"/>
                    <a:gd name="T30" fmla="*/ 54 w 102"/>
                    <a:gd name="T31" fmla="*/ 66 h 72"/>
                    <a:gd name="T32" fmla="*/ 36 w 102"/>
                    <a:gd name="T33" fmla="*/ 54 h 72"/>
                    <a:gd name="T34" fmla="*/ 24 w 102"/>
                    <a:gd name="T35" fmla="*/ 42 h 72"/>
                    <a:gd name="T36" fmla="*/ 12 w 102"/>
                    <a:gd name="T37" fmla="*/ 36 h 72"/>
                    <a:gd name="T38" fmla="*/ 0 w 102"/>
                    <a:gd name="T39" fmla="*/ 24 h 72"/>
                    <a:gd name="T40" fmla="*/ 0 w 102"/>
                    <a:gd name="T41" fmla="*/ 12 h 72"/>
                    <a:gd name="T42" fmla="*/ 0 w 102"/>
                    <a:gd name="T43" fmla="*/ 6 h 72"/>
                    <a:gd name="T44" fmla="*/ 0 w 102"/>
                    <a:gd name="T45" fmla="*/ 0 h 72"/>
                    <a:gd name="T46" fmla="*/ 6 w 102"/>
                    <a:gd name="T4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2" h="72">
                      <a:moveTo>
                        <a:pt x="6" y="0"/>
                      </a:moveTo>
                      <a:lnTo>
                        <a:pt x="24" y="0"/>
                      </a:lnTo>
                      <a:lnTo>
                        <a:pt x="42" y="6"/>
                      </a:lnTo>
                      <a:lnTo>
                        <a:pt x="48" y="6"/>
                      </a:lnTo>
                      <a:lnTo>
                        <a:pt x="60" y="12"/>
                      </a:lnTo>
                      <a:lnTo>
                        <a:pt x="72" y="24"/>
                      </a:lnTo>
                      <a:lnTo>
                        <a:pt x="78" y="30"/>
                      </a:lnTo>
                      <a:lnTo>
                        <a:pt x="90" y="42"/>
                      </a:lnTo>
                      <a:lnTo>
                        <a:pt x="96" y="48"/>
                      </a:lnTo>
                      <a:lnTo>
                        <a:pt x="102" y="60"/>
                      </a:lnTo>
                      <a:lnTo>
                        <a:pt x="102" y="66"/>
                      </a:lnTo>
                      <a:lnTo>
                        <a:pt x="102" y="72"/>
                      </a:lnTo>
                      <a:lnTo>
                        <a:pt x="96" y="72"/>
                      </a:lnTo>
                      <a:lnTo>
                        <a:pt x="90" y="72"/>
                      </a:lnTo>
                      <a:lnTo>
                        <a:pt x="72" y="72"/>
                      </a:lnTo>
                      <a:lnTo>
                        <a:pt x="54" y="66"/>
                      </a:lnTo>
                      <a:lnTo>
                        <a:pt x="36" y="54"/>
                      </a:lnTo>
                      <a:lnTo>
                        <a:pt x="24" y="42"/>
                      </a:lnTo>
                      <a:lnTo>
                        <a:pt x="12" y="36"/>
                      </a:lnTo>
                      <a:lnTo>
                        <a:pt x="0" y="24"/>
                      </a:lnTo>
                      <a:lnTo>
                        <a:pt x="0" y="12"/>
                      </a:lnTo>
                      <a:lnTo>
                        <a:pt x="0" y="6"/>
                      </a:lnTo>
                      <a:lnTo>
                        <a:pt x="0" y="0"/>
                      </a:lnTo>
                      <a:lnTo>
                        <a:pt x="6"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28" name="Freeform 269"/>
                <p:cNvSpPr>
                  <a:spLocks/>
                </p:cNvSpPr>
                <p:nvPr/>
              </p:nvSpPr>
              <p:spPr bwMode="auto">
                <a:xfrm>
                  <a:off x="-6973" y="10458"/>
                  <a:ext cx="66" cy="54"/>
                </a:xfrm>
                <a:custGeom>
                  <a:avLst/>
                  <a:gdLst>
                    <a:gd name="T0" fmla="*/ 24 w 66"/>
                    <a:gd name="T1" fmla="*/ 0 h 54"/>
                    <a:gd name="T2" fmla="*/ 30 w 66"/>
                    <a:gd name="T3" fmla="*/ 6 h 54"/>
                    <a:gd name="T4" fmla="*/ 48 w 66"/>
                    <a:gd name="T5" fmla="*/ 18 h 54"/>
                    <a:gd name="T6" fmla="*/ 60 w 66"/>
                    <a:gd name="T7" fmla="*/ 36 h 54"/>
                    <a:gd name="T8" fmla="*/ 66 w 66"/>
                    <a:gd name="T9" fmla="*/ 42 h 54"/>
                    <a:gd name="T10" fmla="*/ 66 w 66"/>
                    <a:gd name="T11" fmla="*/ 48 h 54"/>
                    <a:gd name="T12" fmla="*/ 60 w 66"/>
                    <a:gd name="T13" fmla="*/ 54 h 54"/>
                    <a:gd name="T14" fmla="*/ 48 w 66"/>
                    <a:gd name="T15" fmla="*/ 54 h 54"/>
                    <a:gd name="T16" fmla="*/ 36 w 66"/>
                    <a:gd name="T17" fmla="*/ 54 h 54"/>
                    <a:gd name="T18" fmla="*/ 18 w 66"/>
                    <a:gd name="T19" fmla="*/ 48 h 54"/>
                    <a:gd name="T20" fmla="*/ 6 w 66"/>
                    <a:gd name="T21" fmla="*/ 42 h 54"/>
                    <a:gd name="T22" fmla="*/ 0 w 66"/>
                    <a:gd name="T23" fmla="*/ 30 h 54"/>
                    <a:gd name="T24" fmla="*/ 0 w 66"/>
                    <a:gd name="T25" fmla="*/ 24 h 54"/>
                    <a:gd name="T26" fmla="*/ 0 w 66"/>
                    <a:gd name="T27" fmla="*/ 12 h 54"/>
                    <a:gd name="T28" fmla="*/ 6 w 66"/>
                    <a:gd name="T29" fmla="*/ 6 h 54"/>
                    <a:gd name="T30" fmla="*/ 18 w 66"/>
                    <a:gd name="T31" fmla="*/ 6 h 54"/>
                    <a:gd name="T32" fmla="*/ 24 w 66"/>
                    <a:gd name="T33"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54">
                      <a:moveTo>
                        <a:pt x="24" y="0"/>
                      </a:moveTo>
                      <a:lnTo>
                        <a:pt x="30" y="6"/>
                      </a:lnTo>
                      <a:lnTo>
                        <a:pt x="48" y="18"/>
                      </a:lnTo>
                      <a:lnTo>
                        <a:pt x="60" y="36"/>
                      </a:lnTo>
                      <a:lnTo>
                        <a:pt x="66" y="42"/>
                      </a:lnTo>
                      <a:lnTo>
                        <a:pt x="66" y="48"/>
                      </a:lnTo>
                      <a:lnTo>
                        <a:pt x="60" y="54"/>
                      </a:lnTo>
                      <a:lnTo>
                        <a:pt x="48" y="54"/>
                      </a:lnTo>
                      <a:lnTo>
                        <a:pt x="36" y="54"/>
                      </a:lnTo>
                      <a:lnTo>
                        <a:pt x="18" y="48"/>
                      </a:lnTo>
                      <a:lnTo>
                        <a:pt x="6" y="42"/>
                      </a:lnTo>
                      <a:lnTo>
                        <a:pt x="0" y="30"/>
                      </a:lnTo>
                      <a:lnTo>
                        <a:pt x="0" y="24"/>
                      </a:lnTo>
                      <a:lnTo>
                        <a:pt x="0" y="12"/>
                      </a:lnTo>
                      <a:lnTo>
                        <a:pt x="6" y="6"/>
                      </a:lnTo>
                      <a:lnTo>
                        <a:pt x="18" y="6"/>
                      </a:lnTo>
                      <a:lnTo>
                        <a:pt x="24"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29" name="Freeform 270"/>
                <p:cNvSpPr>
                  <a:spLocks/>
                </p:cNvSpPr>
                <p:nvPr/>
              </p:nvSpPr>
              <p:spPr bwMode="auto">
                <a:xfrm>
                  <a:off x="-7069" y="10392"/>
                  <a:ext cx="90" cy="48"/>
                </a:xfrm>
                <a:custGeom>
                  <a:avLst/>
                  <a:gdLst>
                    <a:gd name="T0" fmla="*/ 66 w 90"/>
                    <a:gd name="T1" fmla="*/ 0 h 48"/>
                    <a:gd name="T2" fmla="*/ 72 w 90"/>
                    <a:gd name="T3" fmla="*/ 0 h 48"/>
                    <a:gd name="T4" fmla="*/ 84 w 90"/>
                    <a:gd name="T5" fmla="*/ 6 h 48"/>
                    <a:gd name="T6" fmla="*/ 90 w 90"/>
                    <a:gd name="T7" fmla="*/ 6 h 48"/>
                    <a:gd name="T8" fmla="*/ 90 w 90"/>
                    <a:gd name="T9" fmla="*/ 12 h 48"/>
                    <a:gd name="T10" fmla="*/ 84 w 90"/>
                    <a:gd name="T11" fmla="*/ 24 h 48"/>
                    <a:gd name="T12" fmla="*/ 78 w 90"/>
                    <a:gd name="T13" fmla="*/ 36 h 48"/>
                    <a:gd name="T14" fmla="*/ 66 w 90"/>
                    <a:gd name="T15" fmla="*/ 42 h 48"/>
                    <a:gd name="T16" fmla="*/ 54 w 90"/>
                    <a:gd name="T17" fmla="*/ 48 h 48"/>
                    <a:gd name="T18" fmla="*/ 36 w 90"/>
                    <a:gd name="T19" fmla="*/ 48 h 48"/>
                    <a:gd name="T20" fmla="*/ 24 w 90"/>
                    <a:gd name="T21" fmla="*/ 48 h 48"/>
                    <a:gd name="T22" fmla="*/ 12 w 90"/>
                    <a:gd name="T23" fmla="*/ 48 h 48"/>
                    <a:gd name="T24" fmla="*/ 6 w 90"/>
                    <a:gd name="T25" fmla="*/ 42 h 48"/>
                    <a:gd name="T26" fmla="*/ 0 w 90"/>
                    <a:gd name="T27" fmla="*/ 36 h 48"/>
                    <a:gd name="T28" fmla="*/ 6 w 90"/>
                    <a:gd name="T29" fmla="*/ 30 h 48"/>
                    <a:gd name="T30" fmla="*/ 12 w 90"/>
                    <a:gd name="T31" fmla="*/ 18 h 48"/>
                    <a:gd name="T32" fmla="*/ 24 w 90"/>
                    <a:gd name="T33" fmla="*/ 6 h 48"/>
                    <a:gd name="T34" fmla="*/ 42 w 90"/>
                    <a:gd name="T35" fmla="*/ 0 h 48"/>
                    <a:gd name="T36" fmla="*/ 66 w 90"/>
                    <a:gd name="T3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 h="48">
                      <a:moveTo>
                        <a:pt x="66" y="0"/>
                      </a:moveTo>
                      <a:lnTo>
                        <a:pt x="72" y="0"/>
                      </a:lnTo>
                      <a:lnTo>
                        <a:pt x="84" y="6"/>
                      </a:lnTo>
                      <a:lnTo>
                        <a:pt x="90" y="6"/>
                      </a:lnTo>
                      <a:lnTo>
                        <a:pt x="90" y="12"/>
                      </a:lnTo>
                      <a:lnTo>
                        <a:pt x="84" y="24"/>
                      </a:lnTo>
                      <a:lnTo>
                        <a:pt x="78" y="36"/>
                      </a:lnTo>
                      <a:lnTo>
                        <a:pt x="66" y="42"/>
                      </a:lnTo>
                      <a:lnTo>
                        <a:pt x="54" y="48"/>
                      </a:lnTo>
                      <a:lnTo>
                        <a:pt x="36" y="48"/>
                      </a:lnTo>
                      <a:lnTo>
                        <a:pt x="24" y="48"/>
                      </a:lnTo>
                      <a:lnTo>
                        <a:pt x="12" y="48"/>
                      </a:lnTo>
                      <a:lnTo>
                        <a:pt x="6" y="42"/>
                      </a:lnTo>
                      <a:lnTo>
                        <a:pt x="0" y="36"/>
                      </a:lnTo>
                      <a:lnTo>
                        <a:pt x="6" y="30"/>
                      </a:lnTo>
                      <a:lnTo>
                        <a:pt x="12" y="18"/>
                      </a:lnTo>
                      <a:lnTo>
                        <a:pt x="24" y="6"/>
                      </a:lnTo>
                      <a:lnTo>
                        <a:pt x="42" y="0"/>
                      </a:lnTo>
                      <a:lnTo>
                        <a:pt x="66"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30" name="Freeform 271"/>
                <p:cNvSpPr>
                  <a:spLocks/>
                </p:cNvSpPr>
                <p:nvPr/>
              </p:nvSpPr>
              <p:spPr bwMode="auto">
                <a:xfrm>
                  <a:off x="-7285" y="9906"/>
                  <a:ext cx="66" cy="96"/>
                </a:xfrm>
                <a:custGeom>
                  <a:avLst/>
                  <a:gdLst>
                    <a:gd name="T0" fmla="*/ 18 w 66"/>
                    <a:gd name="T1" fmla="*/ 0 h 96"/>
                    <a:gd name="T2" fmla="*/ 30 w 66"/>
                    <a:gd name="T3" fmla="*/ 6 h 96"/>
                    <a:gd name="T4" fmla="*/ 42 w 66"/>
                    <a:gd name="T5" fmla="*/ 18 h 96"/>
                    <a:gd name="T6" fmla="*/ 48 w 66"/>
                    <a:gd name="T7" fmla="*/ 30 h 96"/>
                    <a:gd name="T8" fmla="*/ 60 w 66"/>
                    <a:gd name="T9" fmla="*/ 42 h 96"/>
                    <a:gd name="T10" fmla="*/ 66 w 66"/>
                    <a:gd name="T11" fmla="*/ 54 h 96"/>
                    <a:gd name="T12" fmla="*/ 66 w 66"/>
                    <a:gd name="T13" fmla="*/ 66 h 96"/>
                    <a:gd name="T14" fmla="*/ 60 w 66"/>
                    <a:gd name="T15" fmla="*/ 84 h 96"/>
                    <a:gd name="T16" fmla="*/ 54 w 66"/>
                    <a:gd name="T17" fmla="*/ 96 h 96"/>
                    <a:gd name="T18" fmla="*/ 48 w 66"/>
                    <a:gd name="T19" fmla="*/ 96 h 96"/>
                    <a:gd name="T20" fmla="*/ 42 w 66"/>
                    <a:gd name="T21" fmla="*/ 96 h 96"/>
                    <a:gd name="T22" fmla="*/ 36 w 66"/>
                    <a:gd name="T23" fmla="*/ 84 h 96"/>
                    <a:gd name="T24" fmla="*/ 24 w 66"/>
                    <a:gd name="T25" fmla="*/ 72 h 96"/>
                    <a:gd name="T26" fmla="*/ 12 w 66"/>
                    <a:gd name="T27" fmla="*/ 60 h 96"/>
                    <a:gd name="T28" fmla="*/ 6 w 66"/>
                    <a:gd name="T29" fmla="*/ 54 h 96"/>
                    <a:gd name="T30" fmla="*/ 6 w 66"/>
                    <a:gd name="T31" fmla="*/ 42 h 96"/>
                    <a:gd name="T32" fmla="*/ 0 w 66"/>
                    <a:gd name="T33" fmla="*/ 30 h 96"/>
                    <a:gd name="T34" fmla="*/ 6 w 66"/>
                    <a:gd name="T35" fmla="*/ 18 h 96"/>
                    <a:gd name="T36" fmla="*/ 6 w 66"/>
                    <a:gd name="T37" fmla="*/ 12 h 96"/>
                    <a:gd name="T38" fmla="*/ 12 w 66"/>
                    <a:gd name="T39" fmla="*/ 6 h 96"/>
                    <a:gd name="T40" fmla="*/ 18 w 66"/>
                    <a:gd name="T4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96">
                      <a:moveTo>
                        <a:pt x="18" y="0"/>
                      </a:moveTo>
                      <a:lnTo>
                        <a:pt x="30" y="6"/>
                      </a:lnTo>
                      <a:lnTo>
                        <a:pt x="42" y="18"/>
                      </a:lnTo>
                      <a:lnTo>
                        <a:pt x="48" y="30"/>
                      </a:lnTo>
                      <a:lnTo>
                        <a:pt x="60" y="42"/>
                      </a:lnTo>
                      <a:lnTo>
                        <a:pt x="66" y="54"/>
                      </a:lnTo>
                      <a:lnTo>
                        <a:pt x="66" y="66"/>
                      </a:lnTo>
                      <a:lnTo>
                        <a:pt x="60" y="84"/>
                      </a:lnTo>
                      <a:lnTo>
                        <a:pt x="54" y="96"/>
                      </a:lnTo>
                      <a:lnTo>
                        <a:pt x="48" y="96"/>
                      </a:lnTo>
                      <a:lnTo>
                        <a:pt x="42" y="96"/>
                      </a:lnTo>
                      <a:lnTo>
                        <a:pt x="36" y="84"/>
                      </a:lnTo>
                      <a:lnTo>
                        <a:pt x="24" y="72"/>
                      </a:lnTo>
                      <a:lnTo>
                        <a:pt x="12" y="60"/>
                      </a:lnTo>
                      <a:lnTo>
                        <a:pt x="6" y="54"/>
                      </a:lnTo>
                      <a:lnTo>
                        <a:pt x="6" y="42"/>
                      </a:lnTo>
                      <a:lnTo>
                        <a:pt x="0" y="30"/>
                      </a:lnTo>
                      <a:lnTo>
                        <a:pt x="6" y="18"/>
                      </a:lnTo>
                      <a:lnTo>
                        <a:pt x="6" y="12"/>
                      </a:lnTo>
                      <a:lnTo>
                        <a:pt x="12" y="6"/>
                      </a:lnTo>
                      <a:lnTo>
                        <a:pt x="18"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31" name="Freeform 272"/>
                <p:cNvSpPr>
                  <a:spLocks/>
                </p:cNvSpPr>
                <p:nvPr/>
              </p:nvSpPr>
              <p:spPr bwMode="auto">
                <a:xfrm>
                  <a:off x="-7303" y="9756"/>
                  <a:ext cx="54" cy="60"/>
                </a:xfrm>
                <a:custGeom>
                  <a:avLst/>
                  <a:gdLst>
                    <a:gd name="T0" fmla="*/ 30 w 54"/>
                    <a:gd name="T1" fmla="*/ 0 h 60"/>
                    <a:gd name="T2" fmla="*/ 42 w 54"/>
                    <a:gd name="T3" fmla="*/ 6 h 60"/>
                    <a:gd name="T4" fmla="*/ 54 w 54"/>
                    <a:gd name="T5" fmla="*/ 18 h 60"/>
                    <a:gd name="T6" fmla="*/ 54 w 54"/>
                    <a:gd name="T7" fmla="*/ 30 h 60"/>
                    <a:gd name="T8" fmla="*/ 48 w 54"/>
                    <a:gd name="T9" fmla="*/ 36 h 60"/>
                    <a:gd name="T10" fmla="*/ 42 w 54"/>
                    <a:gd name="T11" fmla="*/ 42 h 60"/>
                    <a:gd name="T12" fmla="*/ 36 w 54"/>
                    <a:gd name="T13" fmla="*/ 54 h 60"/>
                    <a:gd name="T14" fmla="*/ 24 w 54"/>
                    <a:gd name="T15" fmla="*/ 60 h 60"/>
                    <a:gd name="T16" fmla="*/ 12 w 54"/>
                    <a:gd name="T17" fmla="*/ 60 h 60"/>
                    <a:gd name="T18" fmla="*/ 6 w 54"/>
                    <a:gd name="T19" fmla="*/ 54 h 60"/>
                    <a:gd name="T20" fmla="*/ 0 w 54"/>
                    <a:gd name="T21" fmla="*/ 48 h 60"/>
                    <a:gd name="T22" fmla="*/ 0 w 54"/>
                    <a:gd name="T23" fmla="*/ 36 h 60"/>
                    <a:gd name="T24" fmla="*/ 0 w 54"/>
                    <a:gd name="T25" fmla="*/ 24 h 60"/>
                    <a:gd name="T26" fmla="*/ 6 w 54"/>
                    <a:gd name="T27" fmla="*/ 18 h 60"/>
                    <a:gd name="T28" fmla="*/ 12 w 54"/>
                    <a:gd name="T29" fmla="*/ 6 h 60"/>
                    <a:gd name="T30" fmla="*/ 24 w 54"/>
                    <a:gd name="T31" fmla="*/ 0 h 60"/>
                    <a:gd name="T32" fmla="*/ 30 w 54"/>
                    <a:gd name="T3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60">
                      <a:moveTo>
                        <a:pt x="30" y="0"/>
                      </a:moveTo>
                      <a:lnTo>
                        <a:pt x="42" y="6"/>
                      </a:lnTo>
                      <a:lnTo>
                        <a:pt x="54" y="18"/>
                      </a:lnTo>
                      <a:lnTo>
                        <a:pt x="54" y="30"/>
                      </a:lnTo>
                      <a:lnTo>
                        <a:pt x="48" y="36"/>
                      </a:lnTo>
                      <a:lnTo>
                        <a:pt x="42" y="42"/>
                      </a:lnTo>
                      <a:lnTo>
                        <a:pt x="36" y="54"/>
                      </a:lnTo>
                      <a:lnTo>
                        <a:pt x="24" y="60"/>
                      </a:lnTo>
                      <a:lnTo>
                        <a:pt x="12" y="60"/>
                      </a:lnTo>
                      <a:lnTo>
                        <a:pt x="6" y="54"/>
                      </a:lnTo>
                      <a:lnTo>
                        <a:pt x="0" y="48"/>
                      </a:lnTo>
                      <a:lnTo>
                        <a:pt x="0" y="36"/>
                      </a:lnTo>
                      <a:lnTo>
                        <a:pt x="0" y="24"/>
                      </a:lnTo>
                      <a:lnTo>
                        <a:pt x="6" y="18"/>
                      </a:lnTo>
                      <a:lnTo>
                        <a:pt x="12" y="6"/>
                      </a:lnTo>
                      <a:lnTo>
                        <a:pt x="24" y="0"/>
                      </a:lnTo>
                      <a:lnTo>
                        <a:pt x="30"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32" name="Freeform 273"/>
                <p:cNvSpPr>
                  <a:spLocks/>
                </p:cNvSpPr>
                <p:nvPr/>
              </p:nvSpPr>
              <p:spPr bwMode="auto">
                <a:xfrm>
                  <a:off x="-7369" y="8958"/>
                  <a:ext cx="84" cy="192"/>
                </a:xfrm>
                <a:custGeom>
                  <a:avLst/>
                  <a:gdLst>
                    <a:gd name="T0" fmla="*/ 18 w 84"/>
                    <a:gd name="T1" fmla="*/ 0 h 192"/>
                    <a:gd name="T2" fmla="*/ 30 w 84"/>
                    <a:gd name="T3" fmla="*/ 0 h 192"/>
                    <a:gd name="T4" fmla="*/ 42 w 84"/>
                    <a:gd name="T5" fmla="*/ 0 h 192"/>
                    <a:gd name="T6" fmla="*/ 60 w 84"/>
                    <a:gd name="T7" fmla="*/ 6 h 192"/>
                    <a:gd name="T8" fmla="*/ 72 w 84"/>
                    <a:gd name="T9" fmla="*/ 6 h 192"/>
                    <a:gd name="T10" fmla="*/ 78 w 84"/>
                    <a:gd name="T11" fmla="*/ 18 h 192"/>
                    <a:gd name="T12" fmla="*/ 84 w 84"/>
                    <a:gd name="T13" fmla="*/ 24 h 192"/>
                    <a:gd name="T14" fmla="*/ 84 w 84"/>
                    <a:gd name="T15" fmla="*/ 36 h 192"/>
                    <a:gd name="T16" fmla="*/ 84 w 84"/>
                    <a:gd name="T17" fmla="*/ 42 h 192"/>
                    <a:gd name="T18" fmla="*/ 78 w 84"/>
                    <a:gd name="T19" fmla="*/ 54 h 192"/>
                    <a:gd name="T20" fmla="*/ 72 w 84"/>
                    <a:gd name="T21" fmla="*/ 60 h 192"/>
                    <a:gd name="T22" fmla="*/ 66 w 84"/>
                    <a:gd name="T23" fmla="*/ 60 h 192"/>
                    <a:gd name="T24" fmla="*/ 60 w 84"/>
                    <a:gd name="T25" fmla="*/ 66 h 192"/>
                    <a:gd name="T26" fmla="*/ 54 w 84"/>
                    <a:gd name="T27" fmla="*/ 72 h 192"/>
                    <a:gd name="T28" fmla="*/ 60 w 84"/>
                    <a:gd name="T29" fmla="*/ 78 h 192"/>
                    <a:gd name="T30" fmla="*/ 66 w 84"/>
                    <a:gd name="T31" fmla="*/ 90 h 192"/>
                    <a:gd name="T32" fmla="*/ 72 w 84"/>
                    <a:gd name="T33" fmla="*/ 102 h 192"/>
                    <a:gd name="T34" fmla="*/ 72 w 84"/>
                    <a:gd name="T35" fmla="*/ 120 h 192"/>
                    <a:gd name="T36" fmla="*/ 72 w 84"/>
                    <a:gd name="T37" fmla="*/ 138 h 192"/>
                    <a:gd name="T38" fmla="*/ 72 w 84"/>
                    <a:gd name="T39" fmla="*/ 156 h 192"/>
                    <a:gd name="T40" fmla="*/ 72 w 84"/>
                    <a:gd name="T41" fmla="*/ 168 h 192"/>
                    <a:gd name="T42" fmla="*/ 66 w 84"/>
                    <a:gd name="T43" fmla="*/ 174 h 192"/>
                    <a:gd name="T44" fmla="*/ 60 w 84"/>
                    <a:gd name="T45" fmla="*/ 186 h 192"/>
                    <a:gd name="T46" fmla="*/ 48 w 84"/>
                    <a:gd name="T47" fmla="*/ 186 h 192"/>
                    <a:gd name="T48" fmla="*/ 36 w 84"/>
                    <a:gd name="T49" fmla="*/ 192 h 192"/>
                    <a:gd name="T50" fmla="*/ 24 w 84"/>
                    <a:gd name="T51" fmla="*/ 186 h 192"/>
                    <a:gd name="T52" fmla="*/ 18 w 84"/>
                    <a:gd name="T53" fmla="*/ 168 h 192"/>
                    <a:gd name="T54" fmla="*/ 12 w 84"/>
                    <a:gd name="T55" fmla="*/ 138 h 192"/>
                    <a:gd name="T56" fmla="*/ 12 w 84"/>
                    <a:gd name="T57" fmla="*/ 102 h 192"/>
                    <a:gd name="T58" fmla="*/ 6 w 84"/>
                    <a:gd name="T59" fmla="*/ 72 h 192"/>
                    <a:gd name="T60" fmla="*/ 0 w 84"/>
                    <a:gd name="T61" fmla="*/ 60 h 192"/>
                    <a:gd name="T62" fmla="*/ 0 w 84"/>
                    <a:gd name="T63" fmla="*/ 48 h 192"/>
                    <a:gd name="T64" fmla="*/ 0 w 84"/>
                    <a:gd name="T65" fmla="*/ 42 h 192"/>
                    <a:gd name="T66" fmla="*/ 0 w 84"/>
                    <a:gd name="T67" fmla="*/ 36 h 192"/>
                    <a:gd name="T68" fmla="*/ 6 w 84"/>
                    <a:gd name="T69" fmla="*/ 24 h 192"/>
                    <a:gd name="T70" fmla="*/ 6 w 84"/>
                    <a:gd name="T71" fmla="*/ 18 h 192"/>
                    <a:gd name="T72" fmla="*/ 6 w 84"/>
                    <a:gd name="T73" fmla="*/ 6 h 192"/>
                    <a:gd name="T74" fmla="*/ 12 w 84"/>
                    <a:gd name="T75" fmla="*/ 0 h 192"/>
                    <a:gd name="T76" fmla="*/ 18 w 84"/>
                    <a:gd name="T7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4" h="192">
                      <a:moveTo>
                        <a:pt x="18" y="0"/>
                      </a:moveTo>
                      <a:lnTo>
                        <a:pt x="30" y="0"/>
                      </a:lnTo>
                      <a:lnTo>
                        <a:pt x="42" y="0"/>
                      </a:lnTo>
                      <a:lnTo>
                        <a:pt x="60" y="6"/>
                      </a:lnTo>
                      <a:lnTo>
                        <a:pt x="72" y="6"/>
                      </a:lnTo>
                      <a:lnTo>
                        <a:pt x="78" y="18"/>
                      </a:lnTo>
                      <a:lnTo>
                        <a:pt x="84" y="24"/>
                      </a:lnTo>
                      <a:lnTo>
                        <a:pt x="84" y="36"/>
                      </a:lnTo>
                      <a:lnTo>
                        <a:pt x="84" y="42"/>
                      </a:lnTo>
                      <a:lnTo>
                        <a:pt x="78" y="54"/>
                      </a:lnTo>
                      <a:lnTo>
                        <a:pt x="72" y="60"/>
                      </a:lnTo>
                      <a:lnTo>
                        <a:pt x="66" y="60"/>
                      </a:lnTo>
                      <a:lnTo>
                        <a:pt x="60" y="66"/>
                      </a:lnTo>
                      <a:lnTo>
                        <a:pt x="54" y="72"/>
                      </a:lnTo>
                      <a:lnTo>
                        <a:pt x="60" y="78"/>
                      </a:lnTo>
                      <a:lnTo>
                        <a:pt x="66" y="90"/>
                      </a:lnTo>
                      <a:lnTo>
                        <a:pt x="72" y="102"/>
                      </a:lnTo>
                      <a:lnTo>
                        <a:pt x="72" y="120"/>
                      </a:lnTo>
                      <a:lnTo>
                        <a:pt x="72" y="138"/>
                      </a:lnTo>
                      <a:lnTo>
                        <a:pt x="72" y="156"/>
                      </a:lnTo>
                      <a:lnTo>
                        <a:pt x="72" y="168"/>
                      </a:lnTo>
                      <a:lnTo>
                        <a:pt x="66" y="174"/>
                      </a:lnTo>
                      <a:lnTo>
                        <a:pt x="60" y="186"/>
                      </a:lnTo>
                      <a:lnTo>
                        <a:pt x="48" y="186"/>
                      </a:lnTo>
                      <a:lnTo>
                        <a:pt x="36" y="192"/>
                      </a:lnTo>
                      <a:lnTo>
                        <a:pt x="24" y="186"/>
                      </a:lnTo>
                      <a:lnTo>
                        <a:pt x="18" y="168"/>
                      </a:lnTo>
                      <a:lnTo>
                        <a:pt x="12" y="138"/>
                      </a:lnTo>
                      <a:lnTo>
                        <a:pt x="12" y="102"/>
                      </a:lnTo>
                      <a:lnTo>
                        <a:pt x="6" y="72"/>
                      </a:lnTo>
                      <a:lnTo>
                        <a:pt x="0" y="60"/>
                      </a:lnTo>
                      <a:lnTo>
                        <a:pt x="0" y="48"/>
                      </a:lnTo>
                      <a:lnTo>
                        <a:pt x="0" y="42"/>
                      </a:lnTo>
                      <a:lnTo>
                        <a:pt x="0" y="36"/>
                      </a:lnTo>
                      <a:lnTo>
                        <a:pt x="6" y="24"/>
                      </a:lnTo>
                      <a:lnTo>
                        <a:pt x="6" y="18"/>
                      </a:lnTo>
                      <a:lnTo>
                        <a:pt x="6" y="6"/>
                      </a:lnTo>
                      <a:lnTo>
                        <a:pt x="12" y="0"/>
                      </a:lnTo>
                      <a:lnTo>
                        <a:pt x="18"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33" name="Freeform 274"/>
                <p:cNvSpPr>
                  <a:spLocks/>
                </p:cNvSpPr>
                <p:nvPr/>
              </p:nvSpPr>
              <p:spPr bwMode="auto">
                <a:xfrm>
                  <a:off x="-7303" y="9210"/>
                  <a:ext cx="60" cy="54"/>
                </a:xfrm>
                <a:custGeom>
                  <a:avLst/>
                  <a:gdLst>
                    <a:gd name="T0" fmla="*/ 30 w 60"/>
                    <a:gd name="T1" fmla="*/ 0 h 54"/>
                    <a:gd name="T2" fmla="*/ 36 w 60"/>
                    <a:gd name="T3" fmla="*/ 6 h 54"/>
                    <a:gd name="T4" fmla="*/ 42 w 60"/>
                    <a:gd name="T5" fmla="*/ 12 h 54"/>
                    <a:gd name="T6" fmla="*/ 54 w 60"/>
                    <a:gd name="T7" fmla="*/ 18 h 54"/>
                    <a:gd name="T8" fmla="*/ 54 w 60"/>
                    <a:gd name="T9" fmla="*/ 24 h 54"/>
                    <a:gd name="T10" fmla="*/ 60 w 60"/>
                    <a:gd name="T11" fmla="*/ 36 h 54"/>
                    <a:gd name="T12" fmla="*/ 54 w 60"/>
                    <a:gd name="T13" fmla="*/ 42 h 54"/>
                    <a:gd name="T14" fmla="*/ 48 w 60"/>
                    <a:gd name="T15" fmla="*/ 48 h 54"/>
                    <a:gd name="T16" fmla="*/ 36 w 60"/>
                    <a:gd name="T17" fmla="*/ 54 h 54"/>
                    <a:gd name="T18" fmla="*/ 24 w 60"/>
                    <a:gd name="T19" fmla="*/ 48 h 54"/>
                    <a:gd name="T20" fmla="*/ 12 w 60"/>
                    <a:gd name="T21" fmla="*/ 42 h 54"/>
                    <a:gd name="T22" fmla="*/ 6 w 60"/>
                    <a:gd name="T23" fmla="*/ 36 h 54"/>
                    <a:gd name="T24" fmla="*/ 0 w 60"/>
                    <a:gd name="T25" fmla="*/ 30 h 54"/>
                    <a:gd name="T26" fmla="*/ 0 w 60"/>
                    <a:gd name="T27" fmla="*/ 18 h 54"/>
                    <a:gd name="T28" fmla="*/ 6 w 60"/>
                    <a:gd name="T29" fmla="*/ 12 h 54"/>
                    <a:gd name="T30" fmla="*/ 18 w 60"/>
                    <a:gd name="T31" fmla="*/ 0 h 54"/>
                    <a:gd name="T32" fmla="*/ 30 w 60"/>
                    <a:gd name="T33"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 h="54">
                      <a:moveTo>
                        <a:pt x="30" y="0"/>
                      </a:moveTo>
                      <a:lnTo>
                        <a:pt x="36" y="6"/>
                      </a:lnTo>
                      <a:lnTo>
                        <a:pt x="42" y="12"/>
                      </a:lnTo>
                      <a:lnTo>
                        <a:pt x="54" y="18"/>
                      </a:lnTo>
                      <a:lnTo>
                        <a:pt x="54" y="24"/>
                      </a:lnTo>
                      <a:lnTo>
                        <a:pt x="60" y="36"/>
                      </a:lnTo>
                      <a:lnTo>
                        <a:pt x="54" y="42"/>
                      </a:lnTo>
                      <a:lnTo>
                        <a:pt x="48" y="48"/>
                      </a:lnTo>
                      <a:lnTo>
                        <a:pt x="36" y="54"/>
                      </a:lnTo>
                      <a:lnTo>
                        <a:pt x="24" y="48"/>
                      </a:lnTo>
                      <a:lnTo>
                        <a:pt x="12" y="42"/>
                      </a:lnTo>
                      <a:lnTo>
                        <a:pt x="6" y="36"/>
                      </a:lnTo>
                      <a:lnTo>
                        <a:pt x="0" y="30"/>
                      </a:lnTo>
                      <a:lnTo>
                        <a:pt x="0" y="18"/>
                      </a:lnTo>
                      <a:lnTo>
                        <a:pt x="6" y="12"/>
                      </a:lnTo>
                      <a:lnTo>
                        <a:pt x="18" y="0"/>
                      </a:lnTo>
                      <a:lnTo>
                        <a:pt x="30"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34" name="Freeform 275"/>
                <p:cNvSpPr>
                  <a:spLocks/>
                </p:cNvSpPr>
                <p:nvPr/>
              </p:nvSpPr>
              <p:spPr bwMode="auto">
                <a:xfrm>
                  <a:off x="-7297" y="9330"/>
                  <a:ext cx="66" cy="48"/>
                </a:xfrm>
                <a:custGeom>
                  <a:avLst/>
                  <a:gdLst>
                    <a:gd name="T0" fmla="*/ 36 w 66"/>
                    <a:gd name="T1" fmla="*/ 0 h 48"/>
                    <a:gd name="T2" fmla="*/ 48 w 66"/>
                    <a:gd name="T3" fmla="*/ 0 h 48"/>
                    <a:gd name="T4" fmla="*/ 60 w 66"/>
                    <a:gd name="T5" fmla="*/ 12 h 48"/>
                    <a:gd name="T6" fmla="*/ 66 w 66"/>
                    <a:gd name="T7" fmla="*/ 18 h 48"/>
                    <a:gd name="T8" fmla="*/ 66 w 66"/>
                    <a:gd name="T9" fmla="*/ 30 h 48"/>
                    <a:gd name="T10" fmla="*/ 66 w 66"/>
                    <a:gd name="T11" fmla="*/ 36 h 48"/>
                    <a:gd name="T12" fmla="*/ 54 w 66"/>
                    <a:gd name="T13" fmla="*/ 42 h 48"/>
                    <a:gd name="T14" fmla="*/ 42 w 66"/>
                    <a:gd name="T15" fmla="*/ 48 h 48"/>
                    <a:gd name="T16" fmla="*/ 30 w 66"/>
                    <a:gd name="T17" fmla="*/ 48 h 48"/>
                    <a:gd name="T18" fmla="*/ 18 w 66"/>
                    <a:gd name="T19" fmla="*/ 42 h 48"/>
                    <a:gd name="T20" fmla="*/ 12 w 66"/>
                    <a:gd name="T21" fmla="*/ 36 h 48"/>
                    <a:gd name="T22" fmla="*/ 6 w 66"/>
                    <a:gd name="T23" fmla="*/ 24 h 48"/>
                    <a:gd name="T24" fmla="*/ 0 w 66"/>
                    <a:gd name="T25" fmla="*/ 18 h 48"/>
                    <a:gd name="T26" fmla="*/ 0 w 66"/>
                    <a:gd name="T27" fmla="*/ 12 h 48"/>
                    <a:gd name="T28" fmla="*/ 12 w 66"/>
                    <a:gd name="T29" fmla="*/ 6 h 48"/>
                    <a:gd name="T30" fmla="*/ 24 w 66"/>
                    <a:gd name="T31" fmla="*/ 0 h 48"/>
                    <a:gd name="T32" fmla="*/ 36 w 66"/>
                    <a:gd name="T3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48">
                      <a:moveTo>
                        <a:pt x="36" y="0"/>
                      </a:moveTo>
                      <a:lnTo>
                        <a:pt x="48" y="0"/>
                      </a:lnTo>
                      <a:lnTo>
                        <a:pt x="60" y="12"/>
                      </a:lnTo>
                      <a:lnTo>
                        <a:pt x="66" y="18"/>
                      </a:lnTo>
                      <a:lnTo>
                        <a:pt x="66" y="30"/>
                      </a:lnTo>
                      <a:lnTo>
                        <a:pt x="66" y="36"/>
                      </a:lnTo>
                      <a:lnTo>
                        <a:pt x="54" y="42"/>
                      </a:lnTo>
                      <a:lnTo>
                        <a:pt x="42" y="48"/>
                      </a:lnTo>
                      <a:lnTo>
                        <a:pt x="30" y="48"/>
                      </a:lnTo>
                      <a:lnTo>
                        <a:pt x="18" y="42"/>
                      </a:lnTo>
                      <a:lnTo>
                        <a:pt x="12" y="36"/>
                      </a:lnTo>
                      <a:lnTo>
                        <a:pt x="6" y="24"/>
                      </a:lnTo>
                      <a:lnTo>
                        <a:pt x="0" y="18"/>
                      </a:lnTo>
                      <a:lnTo>
                        <a:pt x="0" y="12"/>
                      </a:lnTo>
                      <a:lnTo>
                        <a:pt x="12" y="6"/>
                      </a:lnTo>
                      <a:lnTo>
                        <a:pt x="24" y="0"/>
                      </a:lnTo>
                      <a:lnTo>
                        <a:pt x="36"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35" name="Freeform 276"/>
                <p:cNvSpPr>
                  <a:spLocks/>
                </p:cNvSpPr>
                <p:nvPr/>
              </p:nvSpPr>
              <p:spPr bwMode="auto">
                <a:xfrm>
                  <a:off x="-10045" y="3570"/>
                  <a:ext cx="84" cy="132"/>
                </a:xfrm>
                <a:custGeom>
                  <a:avLst/>
                  <a:gdLst>
                    <a:gd name="T0" fmla="*/ 12 w 84"/>
                    <a:gd name="T1" fmla="*/ 0 h 132"/>
                    <a:gd name="T2" fmla="*/ 18 w 84"/>
                    <a:gd name="T3" fmla="*/ 0 h 132"/>
                    <a:gd name="T4" fmla="*/ 30 w 84"/>
                    <a:gd name="T5" fmla="*/ 6 h 132"/>
                    <a:gd name="T6" fmla="*/ 42 w 84"/>
                    <a:gd name="T7" fmla="*/ 12 h 132"/>
                    <a:gd name="T8" fmla="*/ 54 w 84"/>
                    <a:gd name="T9" fmla="*/ 18 h 132"/>
                    <a:gd name="T10" fmla="*/ 60 w 84"/>
                    <a:gd name="T11" fmla="*/ 24 h 132"/>
                    <a:gd name="T12" fmla="*/ 66 w 84"/>
                    <a:gd name="T13" fmla="*/ 30 h 132"/>
                    <a:gd name="T14" fmla="*/ 78 w 84"/>
                    <a:gd name="T15" fmla="*/ 36 h 132"/>
                    <a:gd name="T16" fmla="*/ 78 w 84"/>
                    <a:gd name="T17" fmla="*/ 48 h 132"/>
                    <a:gd name="T18" fmla="*/ 84 w 84"/>
                    <a:gd name="T19" fmla="*/ 60 h 132"/>
                    <a:gd name="T20" fmla="*/ 78 w 84"/>
                    <a:gd name="T21" fmla="*/ 84 h 132"/>
                    <a:gd name="T22" fmla="*/ 66 w 84"/>
                    <a:gd name="T23" fmla="*/ 102 h 132"/>
                    <a:gd name="T24" fmla="*/ 54 w 84"/>
                    <a:gd name="T25" fmla="*/ 120 h 132"/>
                    <a:gd name="T26" fmla="*/ 36 w 84"/>
                    <a:gd name="T27" fmla="*/ 132 h 132"/>
                    <a:gd name="T28" fmla="*/ 24 w 84"/>
                    <a:gd name="T29" fmla="*/ 132 h 132"/>
                    <a:gd name="T30" fmla="*/ 12 w 84"/>
                    <a:gd name="T31" fmla="*/ 126 h 132"/>
                    <a:gd name="T32" fmla="*/ 0 w 84"/>
                    <a:gd name="T33" fmla="*/ 120 h 132"/>
                    <a:gd name="T34" fmla="*/ 0 w 84"/>
                    <a:gd name="T35" fmla="*/ 108 h 132"/>
                    <a:gd name="T36" fmla="*/ 0 w 84"/>
                    <a:gd name="T37" fmla="*/ 96 h 132"/>
                    <a:gd name="T38" fmla="*/ 6 w 84"/>
                    <a:gd name="T39" fmla="*/ 90 h 132"/>
                    <a:gd name="T40" fmla="*/ 12 w 84"/>
                    <a:gd name="T41" fmla="*/ 78 h 132"/>
                    <a:gd name="T42" fmla="*/ 18 w 84"/>
                    <a:gd name="T43" fmla="*/ 72 h 132"/>
                    <a:gd name="T44" fmla="*/ 24 w 84"/>
                    <a:gd name="T45" fmla="*/ 66 h 132"/>
                    <a:gd name="T46" fmla="*/ 24 w 84"/>
                    <a:gd name="T47" fmla="*/ 54 h 132"/>
                    <a:gd name="T48" fmla="*/ 18 w 84"/>
                    <a:gd name="T49" fmla="*/ 42 h 132"/>
                    <a:gd name="T50" fmla="*/ 6 w 84"/>
                    <a:gd name="T51" fmla="*/ 30 h 132"/>
                    <a:gd name="T52" fmla="*/ 0 w 84"/>
                    <a:gd name="T53" fmla="*/ 18 h 132"/>
                    <a:gd name="T54" fmla="*/ 0 w 84"/>
                    <a:gd name="T55" fmla="*/ 6 h 132"/>
                    <a:gd name="T56" fmla="*/ 0 w 84"/>
                    <a:gd name="T57" fmla="*/ 0 h 132"/>
                    <a:gd name="T58" fmla="*/ 12 w 84"/>
                    <a:gd name="T59"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4" h="132">
                      <a:moveTo>
                        <a:pt x="12" y="0"/>
                      </a:moveTo>
                      <a:lnTo>
                        <a:pt x="18" y="0"/>
                      </a:lnTo>
                      <a:lnTo>
                        <a:pt x="30" y="6"/>
                      </a:lnTo>
                      <a:lnTo>
                        <a:pt x="42" y="12"/>
                      </a:lnTo>
                      <a:lnTo>
                        <a:pt x="54" y="18"/>
                      </a:lnTo>
                      <a:lnTo>
                        <a:pt x="60" y="24"/>
                      </a:lnTo>
                      <a:lnTo>
                        <a:pt x="66" y="30"/>
                      </a:lnTo>
                      <a:lnTo>
                        <a:pt x="78" y="36"/>
                      </a:lnTo>
                      <a:lnTo>
                        <a:pt x="78" y="48"/>
                      </a:lnTo>
                      <a:lnTo>
                        <a:pt x="84" y="60"/>
                      </a:lnTo>
                      <a:lnTo>
                        <a:pt x="78" y="84"/>
                      </a:lnTo>
                      <a:lnTo>
                        <a:pt x="66" y="102"/>
                      </a:lnTo>
                      <a:lnTo>
                        <a:pt x="54" y="120"/>
                      </a:lnTo>
                      <a:lnTo>
                        <a:pt x="36" y="132"/>
                      </a:lnTo>
                      <a:lnTo>
                        <a:pt x="24" y="132"/>
                      </a:lnTo>
                      <a:lnTo>
                        <a:pt x="12" y="126"/>
                      </a:lnTo>
                      <a:lnTo>
                        <a:pt x="0" y="120"/>
                      </a:lnTo>
                      <a:lnTo>
                        <a:pt x="0" y="108"/>
                      </a:lnTo>
                      <a:lnTo>
                        <a:pt x="0" y="96"/>
                      </a:lnTo>
                      <a:lnTo>
                        <a:pt x="6" y="90"/>
                      </a:lnTo>
                      <a:lnTo>
                        <a:pt x="12" y="78"/>
                      </a:lnTo>
                      <a:lnTo>
                        <a:pt x="18" y="72"/>
                      </a:lnTo>
                      <a:lnTo>
                        <a:pt x="24" y="66"/>
                      </a:lnTo>
                      <a:lnTo>
                        <a:pt x="24" y="54"/>
                      </a:lnTo>
                      <a:lnTo>
                        <a:pt x="18" y="42"/>
                      </a:lnTo>
                      <a:lnTo>
                        <a:pt x="6" y="30"/>
                      </a:lnTo>
                      <a:lnTo>
                        <a:pt x="0" y="18"/>
                      </a:lnTo>
                      <a:lnTo>
                        <a:pt x="0" y="6"/>
                      </a:lnTo>
                      <a:lnTo>
                        <a:pt x="0" y="0"/>
                      </a:lnTo>
                      <a:lnTo>
                        <a:pt x="12"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36" name="Freeform 277"/>
                <p:cNvSpPr>
                  <a:spLocks/>
                </p:cNvSpPr>
                <p:nvPr/>
              </p:nvSpPr>
              <p:spPr bwMode="auto">
                <a:xfrm>
                  <a:off x="-3379" y="10404"/>
                  <a:ext cx="210" cy="120"/>
                </a:xfrm>
                <a:custGeom>
                  <a:avLst/>
                  <a:gdLst>
                    <a:gd name="T0" fmla="*/ 120 w 210"/>
                    <a:gd name="T1" fmla="*/ 0 h 120"/>
                    <a:gd name="T2" fmla="*/ 168 w 210"/>
                    <a:gd name="T3" fmla="*/ 0 h 120"/>
                    <a:gd name="T4" fmla="*/ 180 w 210"/>
                    <a:gd name="T5" fmla="*/ 0 h 120"/>
                    <a:gd name="T6" fmla="*/ 180 w 210"/>
                    <a:gd name="T7" fmla="*/ 0 h 120"/>
                    <a:gd name="T8" fmla="*/ 186 w 210"/>
                    <a:gd name="T9" fmla="*/ 0 h 120"/>
                    <a:gd name="T10" fmla="*/ 186 w 210"/>
                    <a:gd name="T11" fmla="*/ 0 h 120"/>
                    <a:gd name="T12" fmla="*/ 186 w 210"/>
                    <a:gd name="T13" fmla="*/ 6 h 120"/>
                    <a:gd name="T14" fmla="*/ 186 w 210"/>
                    <a:gd name="T15" fmla="*/ 12 h 120"/>
                    <a:gd name="T16" fmla="*/ 186 w 210"/>
                    <a:gd name="T17" fmla="*/ 18 h 120"/>
                    <a:gd name="T18" fmla="*/ 186 w 210"/>
                    <a:gd name="T19" fmla="*/ 30 h 120"/>
                    <a:gd name="T20" fmla="*/ 192 w 210"/>
                    <a:gd name="T21" fmla="*/ 48 h 120"/>
                    <a:gd name="T22" fmla="*/ 198 w 210"/>
                    <a:gd name="T23" fmla="*/ 72 h 120"/>
                    <a:gd name="T24" fmla="*/ 210 w 210"/>
                    <a:gd name="T25" fmla="*/ 102 h 120"/>
                    <a:gd name="T26" fmla="*/ 198 w 210"/>
                    <a:gd name="T27" fmla="*/ 120 h 120"/>
                    <a:gd name="T28" fmla="*/ 180 w 210"/>
                    <a:gd name="T29" fmla="*/ 120 h 120"/>
                    <a:gd name="T30" fmla="*/ 150 w 210"/>
                    <a:gd name="T31" fmla="*/ 114 h 120"/>
                    <a:gd name="T32" fmla="*/ 120 w 210"/>
                    <a:gd name="T33" fmla="*/ 102 h 120"/>
                    <a:gd name="T34" fmla="*/ 84 w 210"/>
                    <a:gd name="T35" fmla="*/ 90 h 120"/>
                    <a:gd name="T36" fmla="*/ 60 w 210"/>
                    <a:gd name="T37" fmla="*/ 84 h 120"/>
                    <a:gd name="T38" fmla="*/ 42 w 210"/>
                    <a:gd name="T39" fmla="*/ 72 h 120"/>
                    <a:gd name="T40" fmla="*/ 24 w 210"/>
                    <a:gd name="T41" fmla="*/ 66 h 120"/>
                    <a:gd name="T42" fmla="*/ 12 w 210"/>
                    <a:gd name="T43" fmla="*/ 54 h 120"/>
                    <a:gd name="T44" fmla="*/ 6 w 210"/>
                    <a:gd name="T45" fmla="*/ 42 h 120"/>
                    <a:gd name="T46" fmla="*/ 0 w 210"/>
                    <a:gd name="T47" fmla="*/ 30 h 120"/>
                    <a:gd name="T48" fmla="*/ 0 w 210"/>
                    <a:gd name="T49" fmla="*/ 18 h 120"/>
                    <a:gd name="T50" fmla="*/ 12 w 210"/>
                    <a:gd name="T51" fmla="*/ 12 h 120"/>
                    <a:gd name="T52" fmla="*/ 24 w 210"/>
                    <a:gd name="T53" fmla="*/ 12 h 120"/>
                    <a:gd name="T54" fmla="*/ 72 w 210"/>
                    <a:gd name="T55" fmla="*/ 6 h 120"/>
                    <a:gd name="T56" fmla="*/ 120 w 210"/>
                    <a:gd name="T5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10" h="120">
                      <a:moveTo>
                        <a:pt x="120" y="0"/>
                      </a:moveTo>
                      <a:lnTo>
                        <a:pt x="168" y="0"/>
                      </a:lnTo>
                      <a:lnTo>
                        <a:pt x="180" y="0"/>
                      </a:lnTo>
                      <a:lnTo>
                        <a:pt x="180" y="0"/>
                      </a:lnTo>
                      <a:lnTo>
                        <a:pt x="186" y="0"/>
                      </a:lnTo>
                      <a:lnTo>
                        <a:pt x="186" y="0"/>
                      </a:lnTo>
                      <a:lnTo>
                        <a:pt x="186" y="6"/>
                      </a:lnTo>
                      <a:lnTo>
                        <a:pt x="186" y="12"/>
                      </a:lnTo>
                      <a:lnTo>
                        <a:pt x="186" y="18"/>
                      </a:lnTo>
                      <a:lnTo>
                        <a:pt x="186" y="30"/>
                      </a:lnTo>
                      <a:lnTo>
                        <a:pt x="192" y="48"/>
                      </a:lnTo>
                      <a:lnTo>
                        <a:pt x="198" y="72"/>
                      </a:lnTo>
                      <a:lnTo>
                        <a:pt x="210" y="102"/>
                      </a:lnTo>
                      <a:lnTo>
                        <a:pt x="198" y="120"/>
                      </a:lnTo>
                      <a:lnTo>
                        <a:pt x="180" y="120"/>
                      </a:lnTo>
                      <a:lnTo>
                        <a:pt x="150" y="114"/>
                      </a:lnTo>
                      <a:lnTo>
                        <a:pt x="120" y="102"/>
                      </a:lnTo>
                      <a:lnTo>
                        <a:pt x="84" y="90"/>
                      </a:lnTo>
                      <a:lnTo>
                        <a:pt x="60" y="84"/>
                      </a:lnTo>
                      <a:lnTo>
                        <a:pt x="42" y="72"/>
                      </a:lnTo>
                      <a:lnTo>
                        <a:pt x="24" y="66"/>
                      </a:lnTo>
                      <a:lnTo>
                        <a:pt x="12" y="54"/>
                      </a:lnTo>
                      <a:lnTo>
                        <a:pt x="6" y="42"/>
                      </a:lnTo>
                      <a:lnTo>
                        <a:pt x="0" y="30"/>
                      </a:lnTo>
                      <a:lnTo>
                        <a:pt x="0" y="18"/>
                      </a:lnTo>
                      <a:lnTo>
                        <a:pt x="12" y="12"/>
                      </a:lnTo>
                      <a:lnTo>
                        <a:pt x="24" y="12"/>
                      </a:lnTo>
                      <a:lnTo>
                        <a:pt x="72" y="6"/>
                      </a:lnTo>
                      <a:lnTo>
                        <a:pt x="120"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37" name="Freeform 278"/>
                <p:cNvSpPr>
                  <a:spLocks/>
                </p:cNvSpPr>
                <p:nvPr/>
              </p:nvSpPr>
              <p:spPr bwMode="auto">
                <a:xfrm>
                  <a:off x="-9703" y="1566"/>
                  <a:ext cx="624" cy="342"/>
                </a:xfrm>
                <a:custGeom>
                  <a:avLst/>
                  <a:gdLst>
                    <a:gd name="T0" fmla="*/ 432 w 624"/>
                    <a:gd name="T1" fmla="*/ 0 h 342"/>
                    <a:gd name="T2" fmla="*/ 492 w 624"/>
                    <a:gd name="T3" fmla="*/ 6 h 342"/>
                    <a:gd name="T4" fmla="*/ 552 w 624"/>
                    <a:gd name="T5" fmla="*/ 18 h 342"/>
                    <a:gd name="T6" fmla="*/ 564 w 624"/>
                    <a:gd name="T7" fmla="*/ 24 h 342"/>
                    <a:gd name="T8" fmla="*/ 570 w 624"/>
                    <a:gd name="T9" fmla="*/ 30 h 342"/>
                    <a:gd name="T10" fmla="*/ 576 w 624"/>
                    <a:gd name="T11" fmla="*/ 36 h 342"/>
                    <a:gd name="T12" fmla="*/ 576 w 624"/>
                    <a:gd name="T13" fmla="*/ 42 h 342"/>
                    <a:gd name="T14" fmla="*/ 582 w 624"/>
                    <a:gd name="T15" fmla="*/ 48 h 342"/>
                    <a:gd name="T16" fmla="*/ 582 w 624"/>
                    <a:gd name="T17" fmla="*/ 54 h 342"/>
                    <a:gd name="T18" fmla="*/ 588 w 624"/>
                    <a:gd name="T19" fmla="*/ 60 h 342"/>
                    <a:gd name="T20" fmla="*/ 594 w 624"/>
                    <a:gd name="T21" fmla="*/ 60 h 342"/>
                    <a:gd name="T22" fmla="*/ 606 w 624"/>
                    <a:gd name="T23" fmla="*/ 60 h 342"/>
                    <a:gd name="T24" fmla="*/ 618 w 624"/>
                    <a:gd name="T25" fmla="*/ 60 h 342"/>
                    <a:gd name="T26" fmla="*/ 618 w 624"/>
                    <a:gd name="T27" fmla="*/ 60 h 342"/>
                    <a:gd name="T28" fmla="*/ 624 w 624"/>
                    <a:gd name="T29" fmla="*/ 114 h 342"/>
                    <a:gd name="T30" fmla="*/ 576 w 624"/>
                    <a:gd name="T31" fmla="*/ 168 h 342"/>
                    <a:gd name="T32" fmla="*/ 516 w 624"/>
                    <a:gd name="T33" fmla="*/ 138 h 342"/>
                    <a:gd name="T34" fmla="*/ 456 w 624"/>
                    <a:gd name="T35" fmla="*/ 150 h 342"/>
                    <a:gd name="T36" fmla="*/ 426 w 624"/>
                    <a:gd name="T37" fmla="*/ 210 h 342"/>
                    <a:gd name="T38" fmla="*/ 372 w 624"/>
                    <a:gd name="T39" fmla="*/ 240 h 342"/>
                    <a:gd name="T40" fmla="*/ 300 w 624"/>
                    <a:gd name="T41" fmla="*/ 240 h 342"/>
                    <a:gd name="T42" fmla="*/ 306 w 624"/>
                    <a:gd name="T43" fmla="*/ 306 h 342"/>
                    <a:gd name="T44" fmla="*/ 234 w 624"/>
                    <a:gd name="T45" fmla="*/ 342 h 342"/>
                    <a:gd name="T46" fmla="*/ 174 w 624"/>
                    <a:gd name="T47" fmla="*/ 342 h 342"/>
                    <a:gd name="T48" fmla="*/ 168 w 624"/>
                    <a:gd name="T49" fmla="*/ 342 h 342"/>
                    <a:gd name="T50" fmla="*/ 174 w 624"/>
                    <a:gd name="T51" fmla="*/ 330 h 342"/>
                    <a:gd name="T52" fmla="*/ 168 w 624"/>
                    <a:gd name="T53" fmla="*/ 318 h 342"/>
                    <a:gd name="T54" fmla="*/ 168 w 624"/>
                    <a:gd name="T55" fmla="*/ 318 h 342"/>
                    <a:gd name="T56" fmla="*/ 186 w 624"/>
                    <a:gd name="T57" fmla="*/ 294 h 342"/>
                    <a:gd name="T58" fmla="*/ 168 w 624"/>
                    <a:gd name="T59" fmla="*/ 246 h 342"/>
                    <a:gd name="T60" fmla="*/ 108 w 624"/>
                    <a:gd name="T61" fmla="*/ 222 h 342"/>
                    <a:gd name="T62" fmla="*/ 42 w 624"/>
                    <a:gd name="T63" fmla="*/ 204 h 342"/>
                    <a:gd name="T64" fmla="*/ 0 w 624"/>
                    <a:gd name="T65" fmla="*/ 204 h 342"/>
                    <a:gd name="T66" fmla="*/ 18 w 624"/>
                    <a:gd name="T67" fmla="*/ 138 h 342"/>
                    <a:gd name="T68" fmla="*/ 78 w 624"/>
                    <a:gd name="T69" fmla="*/ 96 h 342"/>
                    <a:gd name="T70" fmla="*/ 138 w 624"/>
                    <a:gd name="T71" fmla="*/ 72 h 342"/>
                    <a:gd name="T72" fmla="*/ 180 w 624"/>
                    <a:gd name="T73" fmla="*/ 6 h 342"/>
                    <a:gd name="T74" fmla="*/ 180 w 624"/>
                    <a:gd name="T75" fmla="*/ 6 h 342"/>
                    <a:gd name="T76" fmla="*/ 198 w 624"/>
                    <a:gd name="T77" fmla="*/ 6 h 342"/>
                    <a:gd name="T78" fmla="*/ 216 w 624"/>
                    <a:gd name="T79" fmla="*/ 12 h 342"/>
                    <a:gd name="T80" fmla="*/ 240 w 624"/>
                    <a:gd name="T81" fmla="*/ 12 h 342"/>
                    <a:gd name="T82" fmla="*/ 264 w 624"/>
                    <a:gd name="T83" fmla="*/ 6 h 342"/>
                    <a:gd name="T84" fmla="*/ 276 w 624"/>
                    <a:gd name="T85" fmla="*/ 6 h 342"/>
                    <a:gd name="T86" fmla="*/ 288 w 624"/>
                    <a:gd name="T87" fmla="*/ 6 h 342"/>
                    <a:gd name="T88" fmla="*/ 294 w 624"/>
                    <a:gd name="T89" fmla="*/ 6 h 342"/>
                    <a:gd name="T90" fmla="*/ 300 w 624"/>
                    <a:gd name="T91" fmla="*/ 6 h 342"/>
                    <a:gd name="T92" fmla="*/ 312 w 624"/>
                    <a:gd name="T93" fmla="*/ 12 h 342"/>
                    <a:gd name="T94" fmla="*/ 324 w 624"/>
                    <a:gd name="T95" fmla="*/ 12 h 342"/>
                    <a:gd name="T96" fmla="*/ 342 w 624"/>
                    <a:gd name="T97" fmla="*/ 12 h 342"/>
                    <a:gd name="T98" fmla="*/ 360 w 624"/>
                    <a:gd name="T99" fmla="*/ 6 h 342"/>
                    <a:gd name="T100" fmla="*/ 378 w 624"/>
                    <a:gd name="T101" fmla="*/ 6 h 342"/>
                    <a:gd name="T102" fmla="*/ 390 w 624"/>
                    <a:gd name="T103" fmla="*/ 6 h 342"/>
                    <a:gd name="T104" fmla="*/ 402 w 624"/>
                    <a:gd name="T105" fmla="*/ 6 h 342"/>
                    <a:gd name="T106" fmla="*/ 414 w 624"/>
                    <a:gd name="T107" fmla="*/ 6 h 342"/>
                    <a:gd name="T108" fmla="*/ 432 w 624"/>
                    <a:gd name="T109"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4" h="342">
                      <a:moveTo>
                        <a:pt x="432" y="0"/>
                      </a:moveTo>
                      <a:lnTo>
                        <a:pt x="492" y="6"/>
                      </a:lnTo>
                      <a:lnTo>
                        <a:pt x="552" y="18"/>
                      </a:lnTo>
                      <a:lnTo>
                        <a:pt x="564" y="24"/>
                      </a:lnTo>
                      <a:lnTo>
                        <a:pt x="570" y="30"/>
                      </a:lnTo>
                      <a:lnTo>
                        <a:pt x="576" y="36"/>
                      </a:lnTo>
                      <a:lnTo>
                        <a:pt x="576" y="42"/>
                      </a:lnTo>
                      <a:lnTo>
                        <a:pt x="582" y="48"/>
                      </a:lnTo>
                      <a:lnTo>
                        <a:pt x="582" y="54"/>
                      </a:lnTo>
                      <a:lnTo>
                        <a:pt x="588" y="60"/>
                      </a:lnTo>
                      <a:lnTo>
                        <a:pt x="594" y="60"/>
                      </a:lnTo>
                      <a:lnTo>
                        <a:pt x="606" y="60"/>
                      </a:lnTo>
                      <a:lnTo>
                        <a:pt x="618" y="60"/>
                      </a:lnTo>
                      <a:lnTo>
                        <a:pt x="618" y="60"/>
                      </a:lnTo>
                      <a:lnTo>
                        <a:pt x="624" y="114"/>
                      </a:lnTo>
                      <a:lnTo>
                        <a:pt x="576" y="168"/>
                      </a:lnTo>
                      <a:lnTo>
                        <a:pt x="516" y="138"/>
                      </a:lnTo>
                      <a:lnTo>
                        <a:pt x="456" y="150"/>
                      </a:lnTo>
                      <a:lnTo>
                        <a:pt x="426" y="210"/>
                      </a:lnTo>
                      <a:lnTo>
                        <a:pt x="372" y="240"/>
                      </a:lnTo>
                      <a:lnTo>
                        <a:pt x="300" y="240"/>
                      </a:lnTo>
                      <a:lnTo>
                        <a:pt x="306" y="306"/>
                      </a:lnTo>
                      <a:lnTo>
                        <a:pt x="234" y="342"/>
                      </a:lnTo>
                      <a:lnTo>
                        <a:pt x="174" y="342"/>
                      </a:lnTo>
                      <a:lnTo>
                        <a:pt x="168" y="342"/>
                      </a:lnTo>
                      <a:lnTo>
                        <a:pt x="174" y="330"/>
                      </a:lnTo>
                      <a:lnTo>
                        <a:pt x="168" y="318"/>
                      </a:lnTo>
                      <a:lnTo>
                        <a:pt x="168" y="318"/>
                      </a:lnTo>
                      <a:lnTo>
                        <a:pt x="186" y="294"/>
                      </a:lnTo>
                      <a:lnTo>
                        <a:pt x="168" y="246"/>
                      </a:lnTo>
                      <a:lnTo>
                        <a:pt x="108" y="222"/>
                      </a:lnTo>
                      <a:lnTo>
                        <a:pt x="42" y="204"/>
                      </a:lnTo>
                      <a:lnTo>
                        <a:pt x="0" y="204"/>
                      </a:lnTo>
                      <a:lnTo>
                        <a:pt x="18" y="138"/>
                      </a:lnTo>
                      <a:lnTo>
                        <a:pt x="78" y="96"/>
                      </a:lnTo>
                      <a:lnTo>
                        <a:pt x="138" y="72"/>
                      </a:lnTo>
                      <a:lnTo>
                        <a:pt x="180" y="6"/>
                      </a:lnTo>
                      <a:lnTo>
                        <a:pt x="180" y="6"/>
                      </a:lnTo>
                      <a:lnTo>
                        <a:pt x="198" y="6"/>
                      </a:lnTo>
                      <a:lnTo>
                        <a:pt x="216" y="12"/>
                      </a:lnTo>
                      <a:lnTo>
                        <a:pt x="240" y="12"/>
                      </a:lnTo>
                      <a:lnTo>
                        <a:pt x="264" y="6"/>
                      </a:lnTo>
                      <a:lnTo>
                        <a:pt x="276" y="6"/>
                      </a:lnTo>
                      <a:lnTo>
                        <a:pt x="288" y="6"/>
                      </a:lnTo>
                      <a:lnTo>
                        <a:pt x="294" y="6"/>
                      </a:lnTo>
                      <a:lnTo>
                        <a:pt x="300" y="6"/>
                      </a:lnTo>
                      <a:lnTo>
                        <a:pt x="312" y="12"/>
                      </a:lnTo>
                      <a:lnTo>
                        <a:pt x="324" y="12"/>
                      </a:lnTo>
                      <a:lnTo>
                        <a:pt x="342" y="12"/>
                      </a:lnTo>
                      <a:lnTo>
                        <a:pt x="360" y="6"/>
                      </a:lnTo>
                      <a:lnTo>
                        <a:pt x="378" y="6"/>
                      </a:lnTo>
                      <a:lnTo>
                        <a:pt x="390" y="6"/>
                      </a:lnTo>
                      <a:lnTo>
                        <a:pt x="402" y="6"/>
                      </a:lnTo>
                      <a:lnTo>
                        <a:pt x="414" y="6"/>
                      </a:lnTo>
                      <a:lnTo>
                        <a:pt x="432"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38" name="Freeform 279"/>
                <p:cNvSpPr>
                  <a:spLocks noEditPoints="1"/>
                </p:cNvSpPr>
                <p:nvPr/>
              </p:nvSpPr>
              <p:spPr bwMode="auto">
                <a:xfrm>
                  <a:off x="-9535" y="1626"/>
                  <a:ext cx="516" cy="576"/>
                </a:xfrm>
                <a:custGeom>
                  <a:avLst/>
                  <a:gdLst>
                    <a:gd name="T0" fmla="*/ 174 w 516"/>
                    <a:gd name="T1" fmla="*/ 576 h 576"/>
                    <a:gd name="T2" fmla="*/ 174 w 516"/>
                    <a:gd name="T3" fmla="*/ 576 h 576"/>
                    <a:gd name="T4" fmla="*/ 402 w 516"/>
                    <a:gd name="T5" fmla="*/ 570 h 576"/>
                    <a:gd name="T6" fmla="*/ 402 w 516"/>
                    <a:gd name="T7" fmla="*/ 570 h 576"/>
                    <a:gd name="T8" fmla="*/ 462 w 516"/>
                    <a:gd name="T9" fmla="*/ 6 h 576"/>
                    <a:gd name="T10" fmla="*/ 486 w 516"/>
                    <a:gd name="T11" fmla="*/ 30 h 576"/>
                    <a:gd name="T12" fmla="*/ 510 w 516"/>
                    <a:gd name="T13" fmla="*/ 72 h 576"/>
                    <a:gd name="T14" fmla="*/ 510 w 516"/>
                    <a:gd name="T15" fmla="*/ 132 h 576"/>
                    <a:gd name="T16" fmla="*/ 474 w 516"/>
                    <a:gd name="T17" fmla="*/ 168 h 576"/>
                    <a:gd name="T18" fmla="*/ 450 w 516"/>
                    <a:gd name="T19" fmla="*/ 222 h 576"/>
                    <a:gd name="T20" fmla="*/ 456 w 516"/>
                    <a:gd name="T21" fmla="*/ 294 h 576"/>
                    <a:gd name="T22" fmla="*/ 450 w 516"/>
                    <a:gd name="T23" fmla="*/ 336 h 576"/>
                    <a:gd name="T24" fmla="*/ 438 w 516"/>
                    <a:gd name="T25" fmla="*/ 360 h 576"/>
                    <a:gd name="T26" fmla="*/ 432 w 516"/>
                    <a:gd name="T27" fmla="*/ 390 h 576"/>
                    <a:gd name="T28" fmla="*/ 426 w 516"/>
                    <a:gd name="T29" fmla="*/ 486 h 576"/>
                    <a:gd name="T30" fmla="*/ 402 w 516"/>
                    <a:gd name="T31" fmla="*/ 552 h 576"/>
                    <a:gd name="T32" fmla="*/ 330 w 516"/>
                    <a:gd name="T33" fmla="*/ 570 h 576"/>
                    <a:gd name="T34" fmla="*/ 174 w 516"/>
                    <a:gd name="T35" fmla="*/ 576 h 576"/>
                    <a:gd name="T36" fmla="*/ 174 w 516"/>
                    <a:gd name="T37" fmla="*/ 570 h 576"/>
                    <a:gd name="T38" fmla="*/ 180 w 516"/>
                    <a:gd name="T39" fmla="*/ 534 h 576"/>
                    <a:gd name="T40" fmla="*/ 168 w 516"/>
                    <a:gd name="T41" fmla="*/ 504 h 576"/>
                    <a:gd name="T42" fmla="*/ 132 w 516"/>
                    <a:gd name="T43" fmla="*/ 474 h 576"/>
                    <a:gd name="T44" fmla="*/ 78 w 516"/>
                    <a:gd name="T45" fmla="*/ 420 h 576"/>
                    <a:gd name="T46" fmla="*/ 36 w 516"/>
                    <a:gd name="T47" fmla="*/ 360 h 576"/>
                    <a:gd name="T48" fmla="*/ 6 w 516"/>
                    <a:gd name="T49" fmla="*/ 324 h 576"/>
                    <a:gd name="T50" fmla="*/ 0 w 516"/>
                    <a:gd name="T51" fmla="*/ 282 h 576"/>
                    <a:gd name="T52" fmla="*/ 66 w 516"/>
                    <a:gd name="T53" fmla="*/ 282 h 576"/>
                    <a:gd name="T54" fmla="*/ 132 w 516"/>
                    <a:gd name="T55" fmla="*/ 180 h 576"/>
                    <a:gd name="T56" fmla="*/ 258 w 516"/>
                    <a:gd name="T57" fmla="*/ 150 h 576"/>
                    <a:gd name="T58" fmla="*/ 348 w 516"/>
                    <a:gd name="T59" fmla="*/ 78 h 576"/>
                    <a:gd name="T60" fmla="*/ 456 w 516"/>
                    <a:gd name="T61" fmla="*/ 54 h 576"/>
                    <a:gd name="T62" fmla="*/ 450 w 516"/>
                    <a:gd name="T63"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6" h="576">
                      <a:moveTo>
                        <a:pt x="174" y="576"/>
                      </a:moveTo>
                      <a:lnTo>
                        <a:pt x="174" y="576"/>
                      </a:lnTo>
                      <a:lnTo>
                        <a:pt x="174" y="576"/>
                      </a:lnTo>
                      <a:lnTo>
                        <a:pt x="174" y="576"/>
                      </a:lnTo>
                      <a:close/>
                      <a:moveTo>
                        <a:pt x="402" y="570"/>
                      </a:moveTo>
                      <a:lnTo>
                        <a:pt x="402" y="570"/>
                      </a:lnTo>
                      <a:lnTo>
                        <a:pt x="402" y="570"/>
                      </a:lnTo>
                      <a:lnTo>
                        <a:pt x="402" y="570"/>
                      </a:lnTo>
                      <a:close/>
                      <a:moveTo>
                        <a:pt x="450" y="0"/>
                      </a:moveTo>
                      <a:lnTo>
                        <a:pt x="462" y="6"/>
                      </a:lnTo>
                      <a:lnTo>
                        <a:pt x="474" y="18"/>
                      </a:lnTo>
                      <a:lnTo>
                        <a:pt x="486" y="30"/>
                      </a:lnTo>
                      <a:lnTo>
                        <a:pt x="498" y="48"/>
                      </a:lnTo>
                      <a:lnTo>
                        <a:pt x="510" y="72"/>
                      </a:lnTo>
                      <a:lnTo>
                        <a:pt x="516" y="108"/>
                      </a:lnTo>
                      <a:lnTo>
                        <a:pt x="510" y="132"/>
                      </a:lnTo>
                      <a:lnTo>
                        <a:pt x="492" y="150"/>
                      </a:lnTo>
                      <a:lnTo>
                        <a:pt x="474" y="168"/>
                      </a:lnTo>
                      <a:lnTo>
                        <a:pt x="456" y="192"/>
                      </a:lnTo>
                      <a:lnTo>
                        <a:pt x="450" y="222"/>
                      </a:lnTo>
                      <a:lnTo>
                        <a:pt x="456" y="258"/>
                      </a:lnTo>
                      <a:lnTo>
                        <a:pt x="456" y="294"/>
                      </a:lnTo>
                      <a:lnTo>
                        <a:pt x="456" y="318"/>
                      </a:lnTo>
                      <a:lnTo>
                        <a:pt x="450" y="336"/>
                      </a:lnTo>
                      <a:lnTo>
                        <a:pt x="444" y="348"/>
                      </a:lnTo>
                      <a:lnTo>
                        <a:pt x="438" y="360"/>
                      </a:lnTo>
                      <a:lnTo>
                        <a:pt x="432" y="372"/>
                      </a:lnTo>
                      <a:lnTo>
                        <a:pt x="432" y="390"/>
                      </a:lnTo>
                      <a:lnTo>
                        <a:pt x="426" y="432"/>
                      </a:lnTo>
                      <a:lnTo>
                        <a:pt x="426" y="486"/>
                      </a:lnTo>
                      <a:lnTo>
                        <a:pt x="408" y="534"/>
                      </a:lnTo>
                      <a:lnTo>
                        <a:pt x="402" y="552"/>
                      </a:lnTo>
                      <a:lnTo>
                        <a:pt x="402" y="570"/>
                      </a:lnTo>
                      <a:lnTo>
                        <a:pt x="330" y="570"/>
                      </a:lnTo>
                      <a:lnTo>
                        <a:pt x="258" y="570"/>
                      </a:lnTo>
                      <a:lnTo>
                        <a:pt x="174" y="576"/>
                      </a:lnTo>
                      <a:lnTo>
                        <a:pt x="174" y="576"/>
                      </a:lnTo>
                      <a:lnTo>
                        <a:pt x="174" y="570"/>
                      </a:lnTo>
                      <a:lnTo>
                        <a:pt x="180" y="552"/>
                      </a:lnTo>
                      <a:lnTo>
                        <a:pt x="180" y="534"/>
                      </a:lnTo>
                      <a:lnTo>
                        <a:pt x="174" y="522"/>
                      </a:lnTo>
                      <a:lnTo>
                        <a:pt x="168" y="504"/>
                      </a:lnTo>
                      <a:lnTo>
                        <a:pt x="150" y="492"/>
                      </a:lnTo>
                      <a:lnTo>
                        <a:pt x="132" y="474"/>
                      </a:lnTo>
                      <a:lnTo>
                        <a:pt x="102" y="450"/>
                      </a:lnTo>
                      <a:lnTo>
                        <a:pt x="78" y="420"/>
                      </a:lnTo>
                      <a:lnTo>
                        <a:pt x="60" y="384"/>
                      </a:lnTo>
                      <a:lnTo>
                        <a:pt x="36" y="360"/>
                      </a:lnTo>
                      <a:lnTo>
                        <a:pt x="18" y="342"/>
                      </a:lnTo>
                      <a:lnTo>
                        <a:pt x="6" y="324"/>
                      </a:lnTo>
                      <a:lnTo>
                        <a:pt x="0" y="300"/>
                      </a:lnTo>
                      <a:lnTo>
                        <a:pt x="0" y="282"/>
                      </a:lnTo>
                      <a:lnTo>
                        <a:pt x="6" y="282"/>
                      </a:lnTo>
                      <a:lnTo>
                        <a:pt x="66" y="282"/>
                      </a:lnTo>
                      <a:lnTo>
                        <a:pt x="138" y="246"/>
                      </a:lnTo>
                      <a:lnTo>
                        <a:pt x="132" y="180"/>
                      </a:lnTo>
                      <a:lnTo>
                        <a:pt x="204" y="180"/>
                      </a:lnTo>
                      <a:lnTo>
                        <a:pt x="258" y="150"/>
                      </a:lnTo>
                      <a:lnTo>
                        <a:pt x="288" y="90"/>
                      </a:lnTo>
                      <a:lnTo>
                        <a:pt x="348" y="78"/>
                      </a:lnTo>
                      <a:lnTo>
                        <a:pt x="408" y="108"/>
                      </a:lnTo>
                      <a:lnTo>
                        <a:pt x="456" y="54"/>
                      </a:lnTo>
                      <a:lnTo>
                        <a:pt x="450" y="0"/>
                      </a:lnTo>
                      <a:lnTo>
                        <a:pt x="450"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39" name="Freeform 280"/>
                <p:cNvSpPr>
                  <a:spLocks noEditPoints="1"/>
                </p:cNvSpPr>
                <p:nvPr/>
              </p:nvSpPr>
              <p:spPr bwMode="auto">
                <a:xfrm>
                  <a:off x="-9769" y="1770"/>
                  <a:ext cx="252" cy="126"/>
                </a:xfrm>
                <a:custGeom>
                  <a:avLst/>
                  <a:gdLst>
                    <a:gd name="T0" fmla="*/ 234 w 252"/>
                    <a:gd name="T1" fmla="*/ 114 h 126"/>
                    <a:gd name="T2" fmla="*/ 234 w 252"/>
                    <a:gd name="T3" fmla="*/ 114 h 126"/>
                    <a:gd name="T4" fmla="*/ 234 w 252"/>
                    <a:gd name="T5" fmla="*/ 114 h 126"/>
                    <a:gd name="T6" fmla="*/ 234 w 252"/>
                    <a:gd name="T7" fmla="*/ 114 h 126"/>
                    <a:gd name="T8" fmla="*/ 0 w 252"/>
                    <a:gd name="T9" fmla="*/ 72 h 126"/>
                    <a:gd name="T10" fmla="*/ 0 w 252"/>
                    <a:gd name="T11" fmla="*/ 72 h 126"/>
                    <a:gd name="T12" fmla="*/ 0 w 252"/>
                    <a:gd name="T13" fmla="*/ 72 h 126"/>
                    <a:gd name="T14" fmla="*/ 0 w 252"/>
                    <a:gd name="T15" fmla="*/ 72 h 126"/>
                    <a:gd name="T16" fmla="*/ 66 w 252"/>
                    <a:gd name="T17" fmla="*/ 0 h 126"/>
                    <a:gd name="T18" fmla="*/ 108 w 252"/>
                    <a:gd name="T19" fmla="*/ 0 h 126"/>
                    <a:gd name="T20" fmla="*/ 174 w 252"/>
                    <a:gd name="T21" fmla="*/ 18 h 126"/>
                    <a:gd name="T22" fmla="*/ 234 w 252"/>
                    <a:gd name="T23" fmla="*/ 42 h 126"/>
                    <a:gd name="T24" fmla="*/ 252 w 252"/>
                    <a:gd name="T25" fmla="*/ 90 h 126"/>
                    <a:gd name="T26" fmla="*/ 234 w 252"/>
                    <a:gd name="T27" fmla="*/ 114 h 126"/>
                    <a:gd name="T28" fmla="*/ 228 w 252"/>
                    <a:gd name="T29" fmla="*/ 108 h 126"/>
                    <a:gd name="T30" fmla="*/ 216 w 252"/>
                    <a:gd name="T31" fmla="*/ 108 h 126"/>
                    <a:gd name="T32" fmla="*/ 204 w 252"/>
                    <a:gd name="T33" fmla="*/ 114 h 126"/>
                    <a:gd name="T34" fmla="*/ 192 w 252"/>
                    <a:gd name="T35" fmla="*/ 120 h 126"/>
                    <a:gd name="T36" fmla="*/ 180 w 252"/>
                    <a:gd name="T37" fmla="*/ 126 h 126"/>
                    <a:gd name="T38" fmla="*/ 168 w 252"/>
                    <a:gd name="T39" fmla="*/ 126 h 126"/>
                    <a:gd name="T40" fmla="*/ 162 w 252"/>
                    <a:gd name="T41" fmla="*/ 126 h 126"/>
                    <a:gd name="T42" fmla="*/ 150 w 252"/>
                    <a:gd name="T43" fmla="*/ 120 h 126"/>
                    <a:gd name="T44" fmla="*/ 132 w 252"/>
                    <a:gd name="T45" fmla="*/ 108 h 126"/>
                    <a:gd name="T46" fmla="*/ 90 w 252"/>
                    <a:gd name="T47" fmla="*/ 90 h 126"/>
                    <a:gd name="T48" fmla="*/ 42 w 252"/>
                    <a:gd name="T49" fmla="*/ 84 h 126"/>
                    <a:gd name="T50" fmla="*/ 0 w 252"/>
                    <a:gd name="T51" fmla="*/ 72 h 126"/>
                    <a:gd name="T52" fmla="*/ 66 w 252"/>
                    <a:gd name="T5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2" h="126">
                      <a:moveTo>
                        <a:pt x="234" y="114"/>
                      </a:moveTo>
                      <a:lnTo>
                        <a:pt x="234" y="114"/>
                      </a:lnTo>
                      <a:lnTo>
                        <a:pt x="234" y="114"/>
                      </a:lnTo>
                      <a:lnTo>
                        <a:pt x="234" y="114"/>
                      </a:lnTo>
                      <a:close/>
                      <a:moveTo>
                        <a:pt x="0" y="72"/>
                      </a:moveTo>
                      <a:lnTo>
                        <a:pt x="0" y="72"/>
                      </a:lnTo>
                      <a:lnTo>
                        <a:pt x="0" y="72"/>
                      </a:lnTo>
                      <a:lnTo>
                        <a:pt x="0" y="72"/>
                      </a:lnTo>
                      <a:close/>
                      <a:moveTo>
                        <a:pt x="66" y="0"/>
                      </a:moveTo>
                      <a:lnTo>
                        <a:pt x="108" y="0"/>
                      </a:lnTo>
                      <a:lnTo>
                        <a:pt x="174" y="18"/>
                      </a:lnTo>
                      <a:lnTo>
                        <a:pt x="234" y="42"/>
                      </a:lnTo>
                      <a:lnTo>
                        <a:pt x="252" y="90"/>
                      </a:lnTo>
                      <a:lnTo>
                        <a:pt x="234" y="114"/>
                      </a:lnTo>
                      <a:lnTo>
                        <a:pt x="228" y="108"/>
                      </a:lnTo>
                      <a:lnTo>
                        <a:pt x="216" y="108"/>
                      </a:lnTo>
                      <a:lnTo>
                        <a:pt x="204" y="114"/>
                      </a:lnTo>
                      <a:lnTo>
                        <a:pt x="192" y="120"/>
                      </a:lnTo>
                      <a:lnTo>
                        <a:pt x="180" y="126"/>
                      </a:lnTo>
                      <a:lnTo>
                        <a:pt x="168" y="126"/>
                      </a:lnTo>
                      <a:lnTo>
                        <a:pt x="162" y="126"/>
                      </a:lnTo>
                      <a:lnTo>
                        <a:pt x="150" y="120"/>
                      </a:lnTo>
                      <a:lnTo>
                        <a:pt x="132" y="108"/>
                      </a:lnTo>
                      <a:lnTo>
                        <a:pt x="90" y="90"/>
                      </a:lnTo>
                      <a:lnTo>
                        <a:pt x="42" y="84"/>
                      </a:lnTo>
                      <a:lnTo>
                        <a:pt x="0" y="72"/>
                      </a:lnTo>
                      <a:lnTo>
                        <a:pt x="66"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40" name="Freeform 281"/>
                <p:cNvSpPr>
                  <a:spLocks/>
                </p:cNvSpPr>
                <p:nvPr/>
              </p:nvSpPr>
              <p:spPr bwMode="auto">
                <a:xfrm>
                  <a:off x="-9673" y="1266"/>
                  <a:ext cx="198" cy="288"/>
                </a:xfrm>
                <a:custGeom>
                  <a:avLst/>
                  <a:gdLst>
                    <a:gd name="T0" fmla="*/ 132 w 198"/>
                    <a:gd name="T1" fmla="*/ 0 h 288"/>
                    <a:gd name="T2" fmla="*/ 168 w 198"/>
                    <a:gd name="T3" fmla="*/ 6 h 288"/>
                    <a:gd name="T4" fmla="*/ 198 w 198"/>
                    <a:gd name="T5" fmla="*/ 12 h 288"/>
                    <a:gd name="T6" fmla="*/ 198 w 198"/>
                    <a:gd name="T7" fmla="*/ 12 h 288"/>
                    <a:gd name="T8" fmla="*/ 192 w 198"/>
                    <a:gd name="T9" fmla="*/ 36 h 288"/>
                    <a:gd name="T10" fmla="*/ 186 w 198"/>
                    <a:gd name="T11" fmla="*/ 54 h 288"/>
                    <a:gd name="T12" fmla="*/ 192 w 198"/>
                    <a:gd name="T13" fmla="*/ 78 h 288"/>
                    <a:gd name="T14" fmla="*/ 186 w 198"/>
                    <a:gd name="T15" fmla="*/ 114 h 288"/>
                    <a:gd name="T16" fmla="*/ 162 w 198"/>
                    <a:gd name="T17" fmla="*/ 150 h 288"/>
                    <a:gd name="T18" fmla="*/ 126 w 198"/>
                    <a:gd name="T19" fmla="*/ 192 h 288"/>
                    <a:gd name="T20" fmla="*/ 96 w 198"/>
                    <a:gd name="T21" fmla="*/ 240 h 288"/>
                    <a:gd name="T22" fmla="*/ 84 w 198"/>
                    <a:gd name="T23" fmla="*/ 252 h 288"/>
                    <a:gd name="T24" fmla="*/ 78 w 198"/>
                    <a:gd name="T25" fmla="*/ 264 h 288"/>
                    <a:gd name="T26" fmla="*/ 78 w 198"/>
                    <a:gd name="T27" fmla="*/ 276 h 288"/>
                    <a:gd name="T28" fmla="*/ 78 w 198"/>
                    <a:gd name="T29" fmla="*/ 282 h 288"/>
                    <a:gd name="T30" fmla="*/ 24 w 198"/>
                    <a:gd name="T31" fmla="*/ 288 h 288"/>
                    <a:gd name="T32" fmla="*/ 0 w 198"/>
                    <a:gd name="T33" fmla="*/ 246 h 288"/>
                    <a:gd name="T34" fmla="*/ 24 w 198"/>
                    <a:gd name="T35" fmla="*/ 180 h 288"/>
                    <a:gd name="T36" fmla="*/ 24 w 198"/>
                    <a:gd name="T37" fmla="*/ 120 h 288"/>
                    <a:gd name="T38" fmla="*/ 48 w 198"/>
                    <a:gd name="T39" fmla="*/ 72 h 288"/>
                    <a:gd name="T40" fmla="*/ 48 w 198"/>
                    <a:gd name="T41" fmla="*/ 72 h 288"/>
                    <a:gd name="T42" fmla="*/ 90 w 198"/>
                    <a:gd name="T43" fmla="*/ 30 h 288"/>
                    <a:gd name="T44" fmla="*/ 132 w 198"/>
                    <a:gd name="T45"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8" h="288">
                      <a:moveTo>
                        <a:pt x="132" y="0"/>
                      </a:moveTo>
                      <a:lnTo>
                        <a:pt x="168" y="6"/>
                      </a:lnTo>
                      <a:lnTo>
                        <a:pt x="198" y="12"/>
                      </a:lnTo>
                      <a:lnTo>
                        <a:pt x="198" y="12"/>
                      </a:lnTo>
                      <a:lnTo>
                        <a:pt x="192" y="36"/>
                      </a:lnTo>
                      <a:lnTo>
                        <a:pt x="186" y="54"/>
                      </a:lnTo>
                      <a:lnTo>
                        <a:pt x="192" y="78"/>
                      </a:lnTo>
                      <a:lnTo>
                        <a:pt x="186" y="114"/>
                      </a:lnTo>
                      <a:lnTo>
                        <a:pt x="162" y="150"/>
                      </a:lnTo>
                      <a:lnTo>
                        <a:pt x="126" y="192"/>
                      </a:lnTo>
                      <a:lnTo>
                        <a:pt x="96" y="240"/>
                      </a:lnTo>
                      <a:lnTo>
                        <a:pt x="84" y="252"/>
                      </a:lnTo>
                      <a:lnTo>
                        <a:pt x="78" y="264"/>
                      </a:lnTo>
                      <a:lnTo>
                        <a:pt x="78" y="276"/>
                      </a:lnTo>
                      <a:lnTo>
                        <a:pt x="78" y="282"/>
                      </a:lnTo>
                      <a:lnTo>
                        <a:pt x="24" y="288"/>
                      </a:lnTo>
                      <a:lnTo>
                        <a:pt x="0" y="246"/>
                      </a:lnTo>
                      <a:lnTo>
                        <a:pt x="24" y="180"/>
                      </a:lnTo>
                      <a:lnTo>
                        <a:pt x="24" y="120"/>
                      </a:lnTo>
                      <a:lnTo>
                        <a:pt x="48" y="72"/>
                      </a:lnTo>
                      <a:lnTo>
                        <a:pt x="48" y="72"/>
                      </a:lnTo>
                      <a:lnTo>
                        <a:pt x="90" y="30"/>
                      </a:lnTo>
                      <a:lnTo>
                        <a:pt x="132"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41" name="Freeform 282"/>
                <p:cNvSpPr>
                  <a:spLocks noEditPoints="1"/>
                </p:cNvSpPr>
                <p:nvPr/>
              </p:nvSpPr>
              <p:spPr bwMode="auto">
                <a:xfrm>
                  <a:off x="-10045" y="1302"/>
                  <a:ext cx="522" cy="540"/>
                </a:xfrm>
                <a:custGeom>
                  <a:avLst/>
                  <a:gdLst>
                    <a:gd name="T0" fmla="*/ 0 w 522"/>
                    <a:gd name="T1" fmla="*/ 384 h 540"/>
                    <a:gd name="T2" fmla="*/ 0 w 522"/>
                    <a:gd name="T3" fmla="*/ 384 h 540"/>
                    <a:gd name="T4" fmla="*/ 0 w 522"/>
                    <a:gd name="T5" fmla="*/ 384 h 540"/>
                    <a:gd name="T6" fmla="*/ 0 w 522"/>
                    <a:gd name="T7" fmla="*/ 384 h 540"/>
                    <a:gd name="T8" fmla="*/ 276 w 522"/>
                    <a:gd name="T9" fmla="*/ 0 h 540"/>
                    <a:gd name="T10" fmla="*/ 312 w 522"/>
                    <a:gd name="T11" fmla="*/ 0 h 540"/>
                    <a:gd name="T12" fmla="*/ 378 w 522"/>
                    <a:gd name="T13" fmla="*/ 18 h 540"/>
                    <a:gd name="T14" fmla="*/ 420 w 522"/>
                    <a:gd name="T15" fmla="*/ 36 h 540"/>
                    <a:gd name="T16" fmla="*/ 420 w 522"/>
                    <a:gd name="T17" fmla="*/ 36 h 540"/>
                    <a:gd name="T18" fmla="*/ 396 w 522"/>
                    <a:gd name="T19" fmla="*/ 84 h 540"/>
                    <a:gd name="T20" fmla="*/ 396 w 522"/>
                    <a:gd name="T21" fmla="*/ 144 h 540"/>
                    <a:gd name="T22" fmla="*/ 372 w 522"/>
                    <a:gd name="T23" fmla="*/ 210 h 540"/>
                    <a:gd name="T24" fmla="*/ 396 w 522"/>
                    <a:gd name="T25" fmla="*/ 252 h 540"/>
                    <a:gd name="T26" fmla="*/ 450 w 522"/>
                    <a:gd name="T27" fmla="*/ 246 h 540"/>
                    <a:gd name="T28" fmla="*/ 450 w 522"/>
                    <a:gd name="T29" fmla="*/ 240 h 540"/>
                    <a:gd name="T30" fmla="*/ 456 w 522"/>
                    <a:gd name="T31" fmla="*/ 252 h 540"/>
                    <a:gd name="T32" fmla="*/ 462 w 522"/>
                    <a:gd name="T33" fmla="*/ 258 h 540"/>
                    <a:gd name="T34" fmla="*/ 474 w 522"/>
                    <a:gd name="T35" fmla="*/ 264 h 540"/>
                    <a:gd name="T36" fmla="*/ 486 w 522"/>
                    <a:gd name="T37" fmla="*/ 264 h 540"/>
                    <a:gd name="T38" fmla="*/ 504 w 522"/>
                    <a:gd name="T39" fmla="*/ 264 h 540"/>
                    <a:gd name="T40" fmla="*/ 516 w 522"/>
                    <a:gd name="T41" fmla="*/ 270 h 540"/>
                    <a:gd name="T42" fmla="*/ 522 w 522"/>
                    <a:gd name="T43" fmla="*/ 270 h 540"/>
                    <a:gd name="T44" fmla="*/ 522 w 522"/>
                    <a:gd name="T45" fmla="*/ 270 h 540"/>
                    <a:gd name="T46" fmla="*/ 480 w 522"/>
                    <a:gd name="T47" fmla="*/ 336 h 540"/>
                    <a:gd name="T48" fmla="*/ 420 w 522"/>
                    <a:gd name="T49" fmla="*/ 360 h 540"/>
                    <a:gd name="T50" fmla="*/ 360 w 522"/>
                    <a:gd name="T51" fmla="*/ 402 h 540"/>
                    <a:gd name="T52" fmla="*/ 342 w 522"/>
                    <a:gd name="T53" fmla="*/ 468 h 540"/>
                    <a:gd name="T54" fmla="*/ 276 w 522"/>
                    <a:gd name="T55" fmla="*/ 540 h 540"/>
                    <a:gd name="T56" fmla="*/ 276 w 522"/>
                    <a:gd name="T57" fmla="*/ 540 h 540"/>
                    <a:gd name="T58" fmla="*/ 270 w 522"/>
                    <a:gd name="T59" fmla="*/ 540 h 540"/>
                    <a:gd name="T60" fmla="*/ 258 w 522"/>
                    <a:gd name="T61" fmla="*/ 528 h 540"/>
                    <a:gd name="T62" fmla="*/ 234 w 522"/>
                    <a:gd name="T63" fmla="*/ 522 h 540"/>
                    <a:gd name="T64" fmla="*/ 210 w 522"/>
                    <a:gd name="T65" fmla="*/ 522 h 540"/>
                    <a:gd name="T66" fmla="*/ 180 w 522"/>
                    <a:gd name="T67" fmla="*/ 522 h 540"/>
                    <a:gd name="T68" fmla="*/ 138 w 522"/>
                    <a:gd name="T69" fmla="*/ 516 h 540"/>
                    <a:gd name="T70" fmla="*/ 102 w 522"/>
                    <a:gd name="T71" fmla="*/ 498 h 540"/>
                    <a:gd name="T72" fmla="*/ 66 w 522"/>
                    <a:gd name="T73" fmla="*/ 474 h 540"/>
                    <a:gd name="T74" fmla="*/ 48 w 522"/>
                    <a:gd name="T75" fmla="*/ 456 h 540"/>
                    <a:gd name="T76" fmla="*/ 42 w 522"/>
                    <a:gd name="T77" fmla="*/ 438 h 540"/>
                    <a:gd name="T78" fmla="*/ 30 w 522"/>
                    <a:gd name="T79" fmla="*/ 420 h 540"/>
                    <a:gd name="T80" fmla="*/ 12 w 522"/>
                    <a:gd name="T81" fmla="*/ 396 h 540"/>
                    <a:gd name="T82" fmla="*/ 0 w 522"/>
                    <a:gd name="T83" fmla="*/ 384 h 540"/>
                    <a:gd name="T84" fmla="*/ 36 w 522"/>
                    <a:gd name="T85" fmla="*/ 342 h 540"/>
                    <a:gd name="T86" fmla="*/ 96 w 522"/>
                    <a:gd name="T87" fmla="*/ 294 h 540"/>
                    <a:gd name="T88" fmla="*/ 108 w 522"/>
                    <a:gd name="T89" fmla="*/ 228 h 540"/>
                    <a:gd name="T90" fmla="*/ 174 w 522"/>
                    <a:gd name="T91" fmla="*/ 216 h 540"/>
                    <a:gd name="T92" fmla="*/ 228 w 522"/>
                    <a:gd name="T93" fmla="*/ 216 h 540"/>
                    <a:gd name="T94" fmla="*/ 240 w 522"/>
                    <a:gd name="T95" fmla="*/ 144 h 540"/>
                    <a:gd name="T96" fmla="*/ 204 w 522"/>
                    <a:gd name="T97" fmla="*/ 90 h 540"/>
                    <a:gd name="T98" fmla="*/ 228 w 522"/>
                    <a:gd name="T99" fmla="*/ 48 h 540"/>
                    <a:gd name="T100" fmla="*/ 276 w 522"/>
                    <a:gd name="T101"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2" h="540">
                      <a:moveTo>
                        <a:pt x="0" y="384"/>
                      </a:moveTo>
                      <a:lnTo>
                        <a:pt x="0" y="384"/>
                      </a:lnTo>
                      <a:lnTo>
                        <a:pt x="0" y="384"/>
                      </a:lnTo>
                      <a:lnTo>
                        <a:pt x="0" y="384"/>
                      </a:lnTo>
                      <a:close/>
                      <a:moveTo>
                        <a:pt x="276" y="0"/>
                      </a:moveTo>
                      <a:lnTo>
                        <a:pt x="312" y="0"/>
                      </a:lnTo>
                      <a:lnTo>
                        <a:pt x="378" y="18"/>
                      </a:lnTo>
                      <a:lnTo>
                        <a:pt x="420" y="36"/>
                      </a:lnTo>
                      <a:lnTo>
                        <a:pt x="420" y="36"/>
                      </a:lnTo>
                      <a:lnTo>
                        <a:pt x="396" y="84"/>
                      </a:lnTo>
                      <a:lnTo>
                        <a:pt x="396" y="144"/>
                      </a:lnTo>
                      <a:lnTo>
                        <a:pt x="372" y="210"/>
                      </a:lnTo>
                      <a:lnTo>
                        <a:pt x="396" y="252"/>
                      </a:lnTo>
                      <a:lnTo>
                        <a:pt x="450" y="246"/>
                      </a:lnTo>
                      <a:lnTo>
                        <a:pt x="450" y="240"/>
                      </a:lnTo>
                      <a:lnTo>
                        <a:pt x="456" y="252"/>
                      </a:lnTo>
                      <a:lnTo>
                        <a:pt x="462" y="258"/>
                      </a:lnTo>
                      <a:lnTo>
                        <a:pt x="474" y="264"/>
                      </a:lnTo>
                      <a:lnTo>
                        <a:pt x="486" y="264"/>
                      </a:lnTo>
                      <a:lnTo>
                        <a:pt x="504" y="264"/>
                      </a:lnTo>
                      <a:lnTo>
                        <a:pt x="516" y="270"/>
                      </a:lnTo>
                      <a:lnTo>
                        <a:pt x="522" y="270"/>
                      </a:lnTo>
                      <a:lnTo>
                        <a:pt x="522" y="270"/>
                      </a:lnTo>
                      <a:lnTo>
                        <a:pt x="480" y="336"/>
                      </a:lnTo>
                      <a:lnTo>
                        <a:pt x="420" y="360"/>
                      </a:lnTo>
                      <a:lnTo>
                        <a:pt x="360" y="402"/>
                      </a:lnTo>
                      <a:lnTo>
                        <a:pt x="342" y="468"/>
                      </a:lnTo>
                      <a:lnTo>
                        <a:pt x="276" y="540"/>
                      </a:lnTo>
                      <a:lnTo>
                        <a:pt x="276" y="540"/>
                      </a:lnTo>
                      <a:lnTo>
                        <a:pt x="270" y="540"/>
                      </a:lnTo>
                      <a:lnTo>
                        <a:pt x="258" y="528"/>
                      </a:lnTo>
                      <a:lnTo>
                        <a:pt x="234" y="522"/>
                      </a:lnTo>
                      <a:lnTo>
                        <a:pt x="210" y="522"/>
                      </a:lnTo>
                      <a:lnTo>
                        <a:pt x="180" y="522"/>
                      </a:lnTo>
                      <a:lnTo>
                        <a:pt x="138" y="516"/>
                      </a:lnTo>
                      <a:lnTo>
                        <a:pt x="102" y="498"/>
                      </a:lnTo>
                      <a:lnTo>
                        <a:pt x="66" y="474"/>
                      </a:lnTo>
                      <a:lnTo>
                        <a:pt x="48" y="456"/>
                      </a:lnTo>
                      <a:lnTo>
                        <a:pt x="42" y="438"/>
                      </a:lnTo>
                      <a:lnTo>
                        <a:pt x="30" y="420"/>
                      </a:lnTo>
                      <a:lnTo>
                        <a:pt x="12" y="396"/>
                      </a:lnTo>
                      <a:lnTo>
                        <a:pt x="0" y="384"/>
                      </a:lnTo>
                      <a:lnTo>
                        <a:pt x="36" y="342"/>
                      </a:lnTo>
                      <a:lnTo>
                        <a:pt x="96" y="294"/>
                      </a:lnTo>
                      <a:lnTo>
                        <a:pt x="108" y="228"/>
                      </a:lnTo>
                      <a:lnTo>
                        <a:pt x="174" y="216"/>
                      </a:lnTo>
                      <a:lnTo>
                        <a:pt x="228" y="216"/>
                      </a:lnTo>
                      <a:lnTo>
                        <a:pt x="240" y="144"/>
                      </a:lnTo>
                      <a:lnTo>
                        <a:pt x="204" y="90"/>
                      </a:lnTo>
                      <a:lnTo>
                        <a:pt x="228" y="48"/>
                      </a:lnTo>
                      <a:lnTo>
                        <a:pt x="276"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42" name="Freeform 283"/>
                <p:cNvSpPr>
                  <a:spLocks noEditPoints="1"/>
                </p:cNvSpPr>
                <p:nvPr/>
              </p:nvSpPr>
              <p:spPr bwMode="auto">
                <a:xfrm>
                  <a:off x="-7699" y="1092"/>
                  <a:ext cx="402" cy="288"/>
                </a:xfrm>
                <a:custGeom>
                  <a:avLst/>
                  <a:gdLst>
                    <a:gd name="T0" fmla="*/ 30 w 402"/>
                    <a:gd name="T1" fmla="*/ 30 h 288"/>
                    <a:gd name="T2" fmla="*/ 30 w 402"/>
                    <a:gd name="T3" fmla="*/ 30 h 288"/>
                    <a:gd name="T4" fmla="*/ 96 w 402"/>
                    <a:gd name="T5" fmla="*/ 0 h 288"/>
                    <a:gd name="T6" fmla="*/ 114 w 402"/>
                    <a:gd name="T7" fmla="*/ 12 h 288"/>
                    <a:gd name="T8" fmla="*/ 138 w 402"/>
                    <a:gd name="T9" fmla="*/ 18 h 288"/>
                    <a:gd name="T10" fmla="*/ 174 w 402"/>
                    <a:gd name="T11" fmla="*/ 36 h 288"/>
                    <a:gd name="T12" fmla="*/ 210 w 402"/>
                    <a:gd name="T13" fmla="*/ 60 h 288"/>
                    <a:gd name="T14" fmla="*/ 234 w 402"/>
                    <a:gd name="T15" fmla="*/ 78 h 288"/>
                    <a:gd name="T16" fmla="*/ 264 w 402"/>
                    <a:gd name="T17" fmla="*/ 84 h 288"/>
                    <a:gd name="T18" fmla="*/ 306 w 402"/>
                    <a:gd name="T19" fmla="*/ 84 h 288"/>
                    <a:gd name="T20" fmla="*/ 318 w 402"/>
                    <a:gd name="T21" fmla="*/ 96 h 288"/>
                    <a:gd name="T22" fmla="*/ 318 w 402"/>
                    <a:gd name="T23" fmla="*/ 120 h 288"/>
                    <a:gd name="T24" fmla="*/ 300 w 402"/>
                    <a:gd name="T25" fmla="*/ 132 h 288"/>
                    <a:gd name="T26" fmla="*/ 294 w 402"/>
                    <a:gd name="T27" fmla="*/ 144 h 288"/>
                    <a:gd name="T28" fmla="*/ 312 w 402"/>
                    <a:gd name="T29" fmla="*/ 156 h 288"/>
                    <a:gd name="T30" fmla="*/ 342 w 402"/>
                    <a:gd name="T31" fmla="*/ 168 h 288"/>
                    <a:gd name="T32" fmla="*/ 372 w 402"/>
                    <a:gd name="T33" fmla="*/ 174 h 288"/>
                    <a:gd name="T34" fmla="*/ 396 w 402"/>
                    <a:gd name="T35" fmla="*/ 186 h 288"/>
                    <a:gd name="T36" fmla="*/ 402 w 402"/>
                    <a:gd name="T37" fmla="*/ 204 h 288"/>
                    <a:gd name="T38" fmla="*/ 390 w 402"/>
                    <a:gd name="T39" fmla="*/ 222 h 288"/>
                    <a:gd name="T40" fmla="*/ 336 w 402"/>
                    <a:gd name="T41" fmla="*/ 240 h 288"/>
                    <a:gd name="T42" fmla="*/ 240 w 402"/>
                    <a:gd name="T43" fmla="*/ 222 h 288"/>
                    <a:gd name="T44" fmla="*/ 192 w 402"/>
                    <a:gd name="T45" fmla="*/ 234 h 288"/>
                    <a:gd name="T46" fmla="*/ 138 w 402"/>
                    <a:gd name="T47" fmla="*/ 222 h 288"/>
                    <a:gd name="T48" fmla="*/ 78 w 402"/>
                    <a:gd name="T49" fmla="*/ 270 h 288"/>
                    <a:gd name="T50" fmla="*/ 48 w 402"/>
                    <a:gd name="T51" fmla="*/ 288 h 288"/>
                    <a:gd name="T52" fmla="*/ 30 w 402"/>
                    <a:gd name="T53" fmla="*/ 282 h 288"/>
                    <a:gd name="T54" fmla="*/ 18 w 402"/>
                    <a:gd name="T55" fmla="*/ 252 h 288"/>
                    <a:gd name="T56" fmla="*/ 0 w 402"/>
                    <a:gd name="T57" fmla="*/ 234 h 288"/>
                    <a:gd name="T58" fmla="*/ 42 w 402"/>
                    <a:gd name="T59" fmla="*/ 198 h 288"/>
                    <a:gd name="T60" fmla="*/ 36 w 402"/>
                    <a:gd name="T61" fmla="*/ 120 h 288"/>
                    <a:gd name="T62" fmla="*/ 30 w 402"/>
                    <a:gd name="T63" fmla="*/ 30 h 288"/>
                    <a:gd name="T64" fmla="*/ 60 w 402"/>
                    <a:gd name="T65" fmla="*/ 12 h 288"/>
                    <a:gd name="T66" fmla="*/ 84 w 402"/>
                    <a:gd name="T67"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2" h="288">
                      <a:moveTo>
                        <a:pt x="30" y="30"/>
                      </a:moveTo>
                      <a:lnTo>
                        <a:pt x="30" y="30"/>
                      </a:lnTo>
                      <a:lnTo>
                        <a:pt x="30" y="30"/>
                      </a:lnTo>
                      <a:lnTo>
                        <a:pt x="30" y="30"/>
                      </a:lnTo>
                      <a:close/>
                      <a:moveTo>
                        <a:pt x="84" y="0"/>
                      </a:moveTo>
                      <a:lnTo>
                        <a:pt x="96" y="0"/>
                      </a:lnTo>
                      <a:lnTo>
                        <a:pt x="102" y="6"/>
                      </a:lnTo>
                      <a:lnTo>
                        <a:pt x="114" y="12"/>
                      </a:lnTo>
                      <a:lnTo>
                        <a:pt x="120" y="12"/>
                      </a:lnTo>
                      <a:lnTo>
                        <a:pt x="138" y="18"/>
                      </a:lnTo>
                      <a:lnTo>
                        <a:pt x="156" y="30"/>
                      </a:lnTo>
                      <a:lnTo>
                        <a:pt x="174" y="36"/>
                      </a:lnTo>
                      <a:lnTo>
                        <a:pt x="198" y="48"/>
                      </a:lnTo>
                      <a:lnTo>
                        <a:pt x="210" y="60"/>
                      </a:lnTo>
                      <a:lnTo>
                        <a:pt x="222" y="66"/>
                      </a:lnTo>
                      <a:lnTo>
                        <a:pt x="234" y="78"/>
                      </a:lnTo>
                      <a:lnTo>
                        <a:pt x="252" y="78"/>
                      </a:lnTo>
                      <a:lnTo>
                        <a:pt x="264" y="84"/>
                      </a:lnTo>
                      <a:lnTo>
                        <a:pt x="288" y="84"/>
                      </a:lnTo>
                      <a:lnTo>
                        <a:pt x="306" y="84"/>
                      </a:lnTo>
                      <a:lnTo>
                        <a:pt x="312" y="90"/>
                      </a:lnTo>
                      <a:lnTo>
                        <a:pt x="318" y="96"/>
                      </a:lnTo>
                      <a:lnTo>
                        <a:pt x="318" y="108"/>
                      </a:lnTo>
                      <a:lnTo>
                        <a:pt x="318" y="120"/>
                      </a:lnTo>
                      <a:lnTo>
                        <a:pt x="312" y="126"/>
                      </a:lnTo>
                      <a:lnTo>
                        <a:pt x="300" y="132"/>
                      </a:lnTo>
                      <a:lnTo>
                        <a:pt x="294" y="138"/>
                      </a:lnTo>
                      <a:lnTo>
                        <a:pt x="294" y="144"/>
                      </a:lnTo>
                      <a:lnTo>
                        <a:pt x="300" y="150"/>
                      </a:lnTo>
                      <a:lnTo>
                        <a:pt x="312" y="156"/>
                      </a:lnTo>
                      <a:lnTo>
                        <a:pt x="324" y="162"/>
                      </a:lnTo>
                      <a:lnTo>
                        <a:pt x="342" y="168"/>
                      </a:lnTo>
                      <a:lnTo>
                        <a:pt x="354" y="174"/>
                      </a:lnTo>
                      <a:lnTo>
                        <a:pt x="372" y="174"/>
                      </a:lnTo>
                      <a:lnTo>
                        <a:pt x="384" y="180"/>
                      </a:lnTo>
                      <a:lnTo>
                        <a:pt x="396" y="186"/>
                      </a:lnTo>
                      <a:lnTo>
                        <a:pt x="402" y="198"/>
                      </a:lnTo>
                      <a:lnTo>
                        <a:pt x="402" y="204"/>
                      </a:lnTo>
                      <a:lnTo>
                        <a:pt x="396" y="216"/>
                      </a:lnTo>
                      <a:lnTo>
                        <a:pt x="390" y="222"/>
                      </a:lnTo>
                      <a:lnTo>
                        <a:pt x="378" y="228"/>
                      </a:lnTo>
                      <a:lnTo>
                        <a:pt x="336" y="240"/>
                      </a:lnTo>
                      <a:lnTo>
                        <a:pt x="270" y="228"/>
                      </a:lnTo>
                      <a:lnTo>
                        <a:pt x="240" y="222"/>
                      </a:lnTo>
                      <a:lnTo>
                        <a:pt x="216" y="228"/>
                      </a:lnTo>
                      <a:lnTo>
                        <a:pt x="192" y="234"/>
                      </a:lnTo>
                      <a:lnTo>
                        <a:pt x="174" y="228"/>
                      </a:lnTo>
                      <a:lnTo>
                        <a:pt x="138" y="222"/>
                      </a:lnTo>
                      <a:lnTo>
                        <a:pt x="108" y="240"/>
                      </a:lnTo>
                      <a:lnTo>
                        <a:pt x="78" y="270"/>
                      </a:lnTo>
                      <a:lnTo>
                        <a:pt x="60" y="282"/>
                      </a:lnTo>
                      <a:lnTo>
                        <a:pt x="48" y="288"/>
                      </a:lnTo>
                      <a:lnTo>
                        <a:pt x="42" y="288"/>
                      </a:lnTo>
                      <a:lnTo>
                        <a:pt x="30" y="282"/>
                      </a:lnTo>
                      <a:lnTo>
                        <a:pt x="24" y="270"/>
                      </a:lnTo>
                      <a:lnTo>
                        <a:pt x="18" y="252"/>
                      </a:lnTo>
                      <a:lnTo>
                        <a:pt x="12" y="240"/>
                      </a:lnTo>
                      <a:lnTo>
                        <a:pt x="0" y="234"/>
                      </a:lnTo>
                      <a:lnTo>
                        <a:pt x="6" y="234"/>
                      </a:lnTo>
                      <a:lnTo>
                        <a:pt x="42" y="198"/>
                      </a:lnTo>
                      <a:lnTo>
                        <a:pt x="24" y="162"/>
                      </a:lnTo>
                      <a:lnTo>
                        <a:pt x="36" y="120"/>
                      </a:lnTo>
                      <a:lnTo>
                        <a:pt x="60" y="90"/>
                      </a:lnTo>
                      <a:lnTo>
                        <a:pt x="30" y="30"/>
                      </a:lnTo>
                      <a:lnTo>
                        <a:pt x="48" y="24"/>
                      </a:lnTo>
                      <a:lnTo>
                        <a:pt x="60" y="12"/>
                      </a:lnTo>
                      <a:lnTo>
                        <a:pt x="78" y="6"/>
                      </a:lnTo>
                      <a:lnTo>
                        <a:pt x="84"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43" name="Freeform 284"/>
                <p:cNvSpPr>
                  <a:spLocks/>
                </p:cNvSpPr>
                <p:nvPr/>
              </p:nvSpPr>
              <p:spPr bwMode="auto">
                <a:xfrm>
                  <a:off x="-7933" y="1080"/>
                  <a:ext cx="294" cy="276"/>
                </a:xfrm>
                <a:custGeom>
                  <a:avLst/>
                  <a:gdLst>
                    <a:gd name="T0" fmla="*/ 192 w 294"/>
                    <a:gd name="T1" fmla="*/ 0 h 276"/>
                    <a:gd name="T2" fmla="*/ 216 w 294"/>
                    <a:gd name="T3" fmla="*/ 30 h 276"/>
                    <a:gd name="T4" fmla="*/ 246 w 294"/>
                    <a:gd name="T5" fmla="*/ 42 h 276"/>
                    <a:gd name="T6" fmla="*/ 264 w 294"/>
                    <a:gd name="T7" fmla="*/ 42 h 276"/>
                    <a:gd name="T8" fmla="*/ 270 w 294"/>
                    <a:gd name="T9" fmla="*/ 132 h 276"/>
                    <a:gd name="T10" fmla="*/ 276 w 294"/>
                    <a:gd name="T11" fmla="*/ 210 h 276"/>
                    <a:gd name="T12" fmla="*/ 234 w 294"/>
                    <a:gd name="T13" fmla="*/ 246 h 276"/>
                    <a:gd name="T14" fmla="*/ 210 w 294"/>
                    <a:gd name="T15" fmla="*/ 246 h 276"/>
                    <a:gd name="T16" fmla="*/ 174 w 294"/>
                    <a:gd name="T17" fmla="*/ 246 h 276"/>
                    <a:gd name="T18" fmla="*/ 144 w 294"/>
                    <a:gd name="T19" fmla="*/ 246 h 276"/>
                    <a:gd name="T20" fmla="*/ 114 w 294"/>
                    <a:gd name="T21" fmla="*/ 246 h 276"/>
                    <a:gd name="T22" fmla="*/ 96 w 294"/>
                    <a:gd name="T23" fmla="*/ 264 h 276"/>
                    <a:gd name="T24" fmla="*/ 78 w 294"/>
                    <a:gd name="T25" fmla="*/ 276 h 276"/>
                    <a:gd name="T26" fmla="*/ 48 w 294"/>
                    <a:gd name="T27" fmla="*/ 270 h 276"/>
                    <a:gd name="T28" fmla="*/ 18 w 294"/>
                    <a:gd name="T29" fmla="*/ 252 h 276"/>
                    <a:gd name="T30" fmla="*/ 0 w 294"/>
                    <a:gd name="T31" fmla="*/ 222 h 276"/>
                    <a:gd name="T32" fmla="*/ 6 w 294"/>
                    <a:gd name="T33" fmla="*/ 204 h 276"/>
                    <a:gd name="T34" fmla="*/ 24 w 294"/>
                    <a:gd name="T35" fmla="*/ 198 h 276"/>
                    <a:gd name="T36" fmla="*/ 54 w 294"/>
                    <a:gd name="T37" fmla="*/ 198 h 276"/>
                    <a:gd name="T38" fmla="*/ 72 w 294"/>
                    <a:gd name="T39" fmla="*/ 192 h 276"/>
                    <a:gd name="T40" fmla="*/ 90 w 294"/>
                    <a:gd name="T41" fmla="*/ 180 h 276"/>
                    <a:gd name="T42" fmla="*/ 114 w 294"/>
                    <a:gd name="T43" fmla="*/ 180 h 276"/>
                    <a:gd name="T44" fmla="*/ 144 w 294"/>
                    <a:gd name="T45" fmla="*/ 186 h 276"/>
                    <a:gd name="T46" fmla="*/ 162 w 294"/>
                    <a:gd name="T47" fmla="*/ 186 h 276"/>
                    <a:gd name="T48" fmla="*/ 168 w 294"/>
                    <a:gd name="T49" fmla="*/ 168 h 276"/>
                    <a:gd name="T50" fmla="*/ 156 w 294"/>
                    <a:gd name="T51" fmla="*/ 150 h 276"/>
                    <a:gd name="T52" fmla="*/ 156 w 294"/>
                    <a:gd name="T53" fmla="*/ 126 h 276"/>
                    <a:gd name="T54" fmla="*/ 174 w 294"/>
                    <a:gd name="T55" fmla="*/ 102 h 276"/>
                    <a:gd name="T56" fmla="*/ 180 w 294"/>
                    <a:gd name="T57" fmla="*/ 84 h 276"/>
                    <a:gd name="T58" fmla="*/ 168 w 294"/>
                    <a:gd name="T59" fmla="*/ 72 h 276"/>
                    <a:gd name="T60" fmla="*/ 132 w 294"/>
                    <a:gd name="T61" fmla="*/ 66 h 276"/>
                    <a:gd name="T62" fmla="*/ 96 w 294"/>
                    <a:gd name="T63" fmla="*/ 66 h 276"/>
                    <a:gd name="T64" fmla="*/ 90 w 294"/>
                    <a:gd name="T65" fmla="*/ 54 h 276"/>
                    <a:gd name="T66" fmla="*/ 102 w 294"/>
                    <a:gd name="T67" fmla="*/ 36 h 276"/>
                    <a:gd name="T68" fmla="*/ 144 w 294"/>
                    <a:gd name="T69" fmla="*/ 1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4" h="276">
                      <a:moveTo>
                        <a:pt x="168" y="0"/>
                      </a:moveTo>
                      <a:lnTo>
                        <a:pt x="192" y="0"/>
                      </a:lnTo>
                      <a:lnTo>
                        <a:pt x="210" y="18"/>
                      </a:lnTo>
                      <a:lnTo>
                        <a:pt x="216" y="30"/>
                      </a:lnTo>
                      <a:lnTo>
                        <a:pt x="228" y="36"/>
                      </a:lnTo>
                      <a:lnTo>
                        <a:pt x="246" y="42"/>
                      </a:lnTo>
                      <a:lnTo>
                        <a:pt x="264" y="42"/>
                      </a:lnTo>
                      <a:lnTo>
                        <a:pt x="264" y="42"/>
                      </a:lnTo>
                      <a:lnTo>
                        <a:pt x="294" y="102"/>
                      </a:lnTo>
                      <a:lnTo>
                        <a:pt x="270" y="132"/>
                      </a:lnTo>
                      <a:lnTo>
                        <a:pt x="258" y="174"/>
                      </a:lnTo>
                      <a:lnTo>
                        <a:pt x="276" y="210"/>
                      </a:lnTo>
                      <a:lnTo>
                        <a:pt x="240" y="246"/>
                      </a:lnTo>
                      <a:lnTo>
                        <a:pt x="234" y="246"/>
                      </a:lnTo>
                      <a:lnTo>
                        <a:pt x="222" y="246"/>
                      </a:lnTo>
                      <a:lnTo>
                        <a:pt x="210" y="246"/>
                      </a:lnTo>
                      <a:lnTo>
                        <a:pt x="192" y="246"/>
                      </a:lnTo>
                      <a:lnTo>
                        <a:pt x="174" y="246"/>
                      </a:lnTo>
                      <a:lnTo>
                        <a:pt x="162" y="246"/>
                      </a:lnTo>
                      <a:lnTo>
                        <a:pt x="144" y="246"/>
                      </a:lnTo>
                      <a:lnTo>
                        <a:pt x="126" y="246"/>
                      </a:lnTo>
                      <a:lnTo>
                        <a:pt x="114" y="246"/>
                      </a:lnTo>
                      <a:lnTo>
                        <a:pt x="102" y="258"/>
                      </a:lnTo>
                      <a:lnTo>
                        <a:pt x="96" y="264"/>
                      </a:lnTo>
                      <a:lnTo>
                        <a:pt x="84" y="270"/>
                      </a:lnTo>
                      <a:lnTo>
                        <a:pt x="78" y="276"/>
                      </a:lnTo>
                      <a:lnTo>
                        <a:pt x="60" y="276"/>
                      </a:lnTo>
                      <a:lnTo>
                        <a:pt x="48" y="270"/>
                      </a:lnTo>
                      <a:lnTo>
                        <a:pt x="30" y="264"/>
                      </a:lnTo>
                      <a:lnTo>
                        <a:pt x="18" y="252"/>
                      </a:lnTo>
                      <a:lnTo>
                        <a:pt x="6" y="234"/>
                      </a:lnTo>
                      <a:lnTo>
                        <a:pt x="0" y="222"/>
                      </a:lnTo>
                      <a:lnTo>
                        <a:pt x="0" y="210"/>
                      </a:lnTo>
                      <a:lnTo>
                        <a:pt x="6" y="204"/>
                      </a:lnTo>
                      <a:lnTo>
                        <a:pt x="12" y="198"/>
                      </a:lnTo>
                      <a:lnTo>
                        <a:pt x="24" y="198"/>
                      </a:lnTo>
                      <a:lnTo>
                        <a:pt x="36" y="198"/>
                      </a:lnTo>
                      <a:lnTo>
                        <a:pt x="54" y="198"/>
                      </a:lnTo>
                      <a:lnTo>
                        <a:pt x="66" y="198"/>
                      </a:lnTo>
                      <a:lnTo>
                        <a:pt x="72" y="192"/>
                      </a:lnTo>
                      <a:lnTo>
                        <a:pt x="84" y="186"/>
                      </a:lnTo>
                      <a:lnTo>
                        <a:pt x="90" y="180"/>
                      </a:lnTo>
                      <a:lnTo>
                        <a:pt x="102" y="180"/>
                      </a:lnTo>
                      <a:lnTo>
                        <a:pt x="114" y="180"/>
                      </a:lnTo>
                      <a:lnTo>
                        <a:pt x="132" y="180"/>
                      </a:lnTo>
                      <a:lnTo>
                        <a:pt x="144" y="186"/>
                      </a:lnTo>
                      <a:lnTo>
                        <a:pt x="156" y="186"/>
                      </a:lnTo>
                      <a:lnTo>
                        <a:pt x="162" y="186"/>
                      </a:lnTo>
                      <a:lnTo>
                        <a:pt x="168" y="180"/>
                      </a:lnTo>
                      <a:lnTo>
                        <a:pt x="168" y="168"/>
                      </a:lnTo>
                      <a:lnTo>
                        <a:pt x="162" y="162"/>
                      </a:lnTo>
                      <a:lnTo>
                        <a:pt x="156" y="150"/>
                      </a:lnTo>
                      <a:lnTo>
                        <a:pt x="156" y="138"/>
                      </a:lnTo>
                      <a:lnTo>
                        <a:pt x="156" y="126"/>
                      </a:lnTo>
                      <a:lnTo>
                        <a:pt x="162" y="114"/>
                      </a:lnTo>
                      <a:lnTo>
                        <a:pt x="174" y="102"/>
                      </a:lnTo>
                      <a:lnTo>
                        <a:pt x="180" y="90"/>
                      </a:lnTo>
                      <a:lnTo>
                        <a:pt x="180" y="84"/>
                      </a:lnTo>
                      <a:lnTo>
                        <a:pt x="180" y="78"/>
                      </a:lnTo>
                      <a:lnTo>
                        <a:pt x="168" y="72"/>
                      </a:lnTo>
                      <a:lnTo>
                        <a:pt x="150" y="72"/>
                      </a:lnTo>
                      <a:lnTo>
                        <a:pt x="132" y="66"/>
                      </a:lnTo>
                      <a:lnTo>
                        <a:pt x="108" y="66"/>
                      </a:lnTo>
                      <a:lnTo>
                        <a:pt x="96" y="66"/>
                      </a:lnTo>
                      <a:lnTo>
                        <a:pt x="90" y="60"/>
                      </a:lnTo>
                      <a:lnTo>
                        <a:pt x="90" y="54"/>
                      </a:lnTo>
                      <a:lnTo>
                        <a:pt x="96" y="48"/>
                      </a:lnTo>
                      <a:lnTo>
                        <a:pt x="102" y="36"/>
                      </a:lnTo>
                      <a:lnTo>
                        <a:pt x="120" y="24"/>
                      </a:lnTo>
                      <a:lnTo>
                        <a:pt x="144" y="12"/>
                      </a:lnTo>
                      <a:lnTo>
                        <a:pt x="168"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44" name="Freeform 285"/>
                <p:cNvSpPr>
                  <a:spLocks noEditPoints="1"/>
                </p:cNvSpPr>
                <p:nvPr/>
              </p:nvSpPr>
              <p:spPr bwMode="auto">
                <a:xfrm>
                  <a:off x="-12241" y="-936"/>
                  <a:ext cx="2934" cy="2622"/>
                </a:xfrm>
                <a:custGeom>
                  <a:avLst/>
                  <a:gdLst>
                    <a:gd name="T0" fmla="*/ 0 w 2934"/>
                    <a:gd name="T1" fmla="*/ 6 h 2622"/>
                    <a:gd name="T2" fmla="*/ 486 w 2934"/>
                    <a:gd name="T3" fmla="*/ 168 h 2622"/>
                    <a:gd name="T4" fmla="*/ 984 w 2934"/>
                    <a:gd name="T5" fmla="*/ 228 h 2622"/>
                    <a:gd name="T6" fmla="*/ 1140 w 2934"/>
                    <a:gd name="T7" fmla="*/ 288 h 2622"/>
                    <a:gd name="T8" fmla="*/ 1242 w 2934"/>
                    <a:gd name="T9" fmla="*/ 480 h 2622"/>
                    <a:gd name="T10" fmla="*/ 1416 w 2934"/>
                    <a:gd name="T11" fmla="*/ 654 h 2622"/>
                    <a:gd name="T12" fmla="*/ 1584 w 2934"/>
                    <a:gd name="T13" fmla="*/ 540 h 2622"/>
                    <a:gd name="T14" fmla="*/ 1680 w 2934"/>
                    <a:gd name="T15" fmla="*/ 786 h 2622"/>
                    <a:gd name="T16" fmla="*/ 1704 w 2934"/>
                    <a:gd name="T17" fmla="*/ 1056 h 2622"/>
                    <a:gd name="T18" fmla="*/ 1902 w 2934"/>
                    <a:gd name="T19" fmla="*/ 1158 h 2622"/>
                    <a:gd name="T20" fmla="*/ 1836 w 2934"/>
                    <a:gd name="T21" fmla="*/ 1344 h 2622"/>
                    <a:gd name="T22" fmla="*/ 1830 w 2934"/>
                    <a:gd name="T23" fmla="*/ 1428 h 2622"/>
                    <a:gd name="T24" fmla="*/ 1740 w 2934"/>
                    <a:gd name="T25" fmla="*/ 1620 h 2622"/>
                    <a:gd name="T26" fmla="*/ 1812 w 2934"/>
                    <a:gd name="T27" fmla="*/ 1800 h 2622"/>
                    <a:gd name="T28" fmla="*/ 1902 w 2934"/>
                    <a:gd name="T29" fmla="*/ 2016 h 2622"/>
                    <a:gd name="T30" fmla="*/ 2082 w 2934"/>
                    <a:gd name="T31" fmla="*/ 2160 h 2622"/>
                    <a:gd name="T32" fmla="*/ 2376 w 2934"/>
                    <a:gd name="T33" fmla="*/ 2112 h 2622"/>
                    <a:gd name="T34" fmla="*/ 2508 w 2934"/>
                    <a:gd name="T35" fmla="*/ 2004 h 2622"/>
                    <a:gd name="T36" fmla="*/ 2592 w 2934"/>
                    <a:gd name="T37" fmla="*/ 1812 h 2622"/>
                    <a:gd name="T38" fmla="*/ 2694 w 2934"/>
                    <a:gd name="T39" fmla="*/ 1788 h 2622"/>
                    <a:gd name="T40" fmla="*/ 2760 w 2934"/>
                    <a:gd name="T41" fmla="*/ 1782 h 2622"/>
                    <a:gd name="T42" fmla="*/ 2898 w 2934"/>
                    <a:gd name="T43" fmla="*/ 1764 h 2622"/>
                    <a:gd name="T44" fmla="*/ 2922 w 2934"/>
                    <a:gd name="T45" fmla="*/ 1878 h 2622"/>
                    <a:gd name="T46" fmla="*/ 2820 w 2934"/>
                    <a:gd name="T47" fmla="*/ 2130 h 2622"/>
                    <a:gd name="T48" fmla="*/ 2700 w 2934"/>
                    <a:gd name="T49" fmla="*/ 2202 h 2622"/>
                    <a:gd name="T50" fmla="*/ 2400 w 2934"/>
                    <a:gd name="T51" fmla="*/ 2328 h 2622"/>
                    <a:gd name="T52" fmla="*/ 2196 w 2934"/>
                    <a:gd name="T53" fmla="*/ 2622 h 2622"/>
                    <a:gd name="T54" fmla="*/ 2088 w 2934"/>
                    <a:gd name="T55" fmla="*/ 2466 h 2622"/>
                    <a:gd name="T56" fmla="*/ 1806 w 2934"/>
                    <a:gd name="T57" fmla="*/ 2484 h 2622"/>
                    <a:gd name="T58" fmla="*/ 1404 w 2934"/>
                    <a:gd name="T59" fmla="*/ 2304 h 2622"/>
                    <a:gd name="T60" fmla="*/ 1182 w 2934"/>
                    <a:gd name="T61" fmla="*/ 2124 h 2622"/>
                    <a:gd name="T62" fmla="*/ 894 w 2934"/>
                    <a:gd name="T63" fmla="*/ 1884 h 2622"/>
                    <a:gd name="T64" fmla="*/ 900 w 2934"/>
                    <a:gd name="T65" fmla="*/ 1650 h 2622"/>
                    <a:gd name="T66" fmla="*/ 840 w 2934"/>
                    <a:gd name="T67" fmla="*/ 1440 h 2622"/>
                    <a:gd name="T68" fmla="*/ 762 w 2934"/>
                    <a:gd name="T69" fmla="*/ 1266 h 2622"/>
                    <a:gd name="T70" fmla="*/ 708 w 2934"/>
                    <a:gd name="T71" fmla="*/ 1188 h 2622"/>
                    <a:gd name="T72" fmla="*/ 606 w 2934"/>
                    <a:gd name="T73" fmla="*/ 1038 h 2622"/>
                    <a:gd name="T74" fmla="*/ 534 w 2934"/>
                    <a:gd name="T75" fmla="*/ 810 h 2622"/>
                    <a:gd name="T76" fmla="*/ 456 w 2934"/>
                    <a:gd name="T77" fmla="*/ 696 h 2622"/>
                    <a:gd name="T78" fmla="*/ 390 w 2934"/>
                    <a:gd name="T79" fmla="*/ 540 h 2622"/>
                    <a:gd name="T80" fmla="*/ 396 w 2934"/>
                    <a:gd name="T81" fmla="*/ 258 h 2622"/>
                    <a:gd name="T82" fmla="*/ 264 w 2934"/>
                    <a:gd name="T83" fmla="*/ 144 h 2622"/>
                    <a:gd name="T84" fmla="*/ 222 w 2934"/>
                    <a:gd name="T85" fmla="*/ 132 h 2622"/>
                    <a:gd name="T86" fmla="*/ 192 w 2934"/>
                    <a:gd name="T87" fmla="*/ 234 h 2622"/>
                    <a:gd name="T88" fmla="*/ 198 w 2934"/>
                    <a:gd name="T89" fmla="*/ 318 h 2622"/>
                    <a:gd name="T90" fmla="*/ 204 w 2934"/>
                    <a:gd name="T91" fmla="*/ 384 h 2622"/>
                    <a:gd name="T92" fmla="*/ 258 w 2934"/>
                    <a:gd name="T93" fmla="*/ 492 h 2622"/>
                    <a:gd name="T94" fmla="*/ 282 w 2934"/>
                    <a:gd name="T95" fmla="*/ 588 h 2622"/>
                    <a:gd name="T96" fmla="*/ 300 w 2934"/>
                    <a:gd name="T97" fmla="*/ 786 h 2622"/>
                    <a:gd name="T98" fmla="*/ 396 w 2934"/>
                    <a:gd name="T99" fmla="*/ 1170 h 2622"/>
                    <a:gd name="T100" fmla="*/ 480 w 2934"/>
                    <a:gd name="T101" fmla="*/ 1242 h 2622"/>
                    <a:gd name="T102" fmla="*/ 510 w 2934"/>
                    <a:gd name="T103" fmla="*/ 1308 h 2622"/>
                    <a:gd name="T104" fmla="*/ 456 w 2934"/>
                    <a:gd name="T105" fmla="*/ 1434 h 2622"/>
                    <a:gd name="T106" fmla="*/ 366 w 2934"/>
                    <a:gd name="T107" fmla="*/ 1284 h 2622"/>
                    <a:gd name="T108" fmla="*/ 276 w 2934"/>
                    <a:gd name="T109" fmla="*/ 1086 h 2622"/>
                    <a:gd name="T110" fmla="*/ 258 w 2934"/>
                    <a:gd name="T111" fmla="*/ 972 h 2622"/>
                    <a:gd name="T112" fmla="*/ 228 w 2934"/>
                    <a:gd name="T113" fmla="*/ 876 h 2622"/>
                    <a:gd name="T114" fmla="*/ 78 w 2934"/>
                    <a:gd name="T115" fmla="*/ 732 h 2622"/>
                    <a:gd name="T116" fmla="*/ 132 w 2934"/>
                    <a:gd name="T117" fmla="*/ 702 h 2622"/>
                    <a:gd name="T118" fmla="*/ 114 w 2934"/>
                    <a:gd name="T119" fmla="*/ 504 h 2622"/>
                    <a:gd name="T120" fmla="*/ 0 w 2934"/>
                    <a:gd name="T121" fmla="*/ 222 h 2622"/>
                    <a:gd name="T122" fmla="*/ 198 w 2934"/>
                    <a:gd name="T123" fmla="*/ 0 h 2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34" h="2622">
                      <a:moveTo>
                        <a:pt x="2766" y="2214"/>
                      </a:moveTo>
                      <a:lnTo>
                        <a:pt x="2766" y="2214"/>
                      </a:lnTo>
                      <a:lnTo>
                        <a:pt x="2766" y="2214"/>
                      </a:lnTo>
                      <a:lnTo>
                        <a:pt x="2766" y="2214"/>
                      </a:lnTo>
                      <a:close/>
                      <a:moveTo>
                        <a:pt x="0" y="6"/>
                      </a:moveTo>
                      <a:lnTo>
                        <a:pt x="0" y="6"/>
                      </a:lnTo>
                      <a:lnTo>
                        <a:pt x="0" y="6"/>
                      </a:lnTo>
                      <a:lnTo>
                        <a:pt x="0" y="6"/>
                      </a:lnTo>
                      <a:close/>
                      <a:moveTo>
                        <a:pt x="198" y="0"/>
                      </a:moveTo>
                      <a:lnTo>
                        <a:pt x="264" y="0"/>
                      </a:lnTo>
                      <a:lnTo>
                        <a:pt x="318" y="42"/>
                      </a:lnTo>
                      <a:lnTo>
                        <a:pt x="372" y="84"/>
                      </a:lnTo>
                      <a:lnTo>
                        <a:pt x="420" y="120"/>
                      </a:lnTo>
                      <a:lnTo>
                        <a:pt x="486" y="168"/>
                      </a:lnTo>
                      <a:lnTo>
                        <a:pt x="540" y="210"/>
                      </a:lnTo>
                      <a:lnTo>
                        <a:pt x="606" y="246"/>
                      </a:lnTo>
                      <a:lnTo>
                        <a:pt x="684" y="252"/>
                      </a:lnTo>
                      <a:lnTo>
                        <a:pt x="750" y="252"/>
                      </a:lnTo>
                      <a:lnTo>
                        <a:pt x="864" y="270"/>
                      </a:lnTo>
                      <a:lnTo>
                        <a:pt x="930" y="252"/>
                      </a:lnTo>
                      <a:lnTo>
                        <a:pt x="984" y="228"/>
                      </a:lnTo>
                      <a:lnTo>
                        <a:pt x="1050" y="234"/>
                      </a:lnTo>
                      <a:lnTo>
                        <a:pt x="1116" y="240"/>
                      </a:lnTo>
                      <a:lnTo>
                        <a:pt x="1116" y="246"/>
                      </a:lnTo>
                      <a:lnTo>
                        <a:pt x="1116" y="252"/>
                      </a:lnTo>
                      <a:lnTo>
                        <a:pt x="1122" y="258"/>
                      </a:lnTo>
                      <a:lnTo>
                        <a:pt x="1128" y="270"/>
                      </a:lnTo>
                      <a:lnTo>
                        <a:pt x="1140" y="288"/>
                      </a:lnTo>
                      <a:lnTo>
                        <a:pt x="1158" y="300"/>
                      </a:lnTo>
                      <a:lnTo>
                        <a:pt x="1182" y="318"/>
                      </a:lnTo>
                      <a:lnTo>
                        <a:pt x="1224" y="348"/>
                      </a:lnTo>
                      <a:lnTo>
                        <a:pt x="1242" y="384"/>
                      </a:lnTo>
                      <a:lnTo>
                        <a:pt x="1248" y="414"/>
                      </a:lnTo>
                      <a:lnTo>
                        <a:pt x="1248" y="450"/>
                      </a:lnTo>
                      <a:lnTo>
                        <a:pt x="1242" y="480"/>
                      </a:lnTo>
                      <a:lnTo>
                        <a:pt x="1236" y="516"/>
                      </a:lnTo>
                      <a:lnTo>
                        <a:pt x="1248" y="552"/>
                      </a:lnTo>
                      <a:lnTo>
                        <a:pt x="1284" y="600"/>
                      </a:lnTo>
                      <a:lnTo>
                        <a:pt x="1320" y="630"/>
                      </a:lnTo>
                      <a:lnTo>
                        <a:pt x="1362" y="654"/>
                      </a:lnTo>
                      <a:lnTo>
                        <a:pt x="1392" y="666"/>
                      </a:lnTo>
                      <a:lnTo>
                        <a:pt x="1416" y="654"/>
                      </a:lnTo>
                      <a:lnTo>
                        <a:pt x="1428" y="612"/>
                      </a:lnTo>
                      <a:lnTo>
                        <a:pt x="1440" y="570"/>
                      </a:lnTo>
                      <a:lnTo>
                        <a:pt x="1458" y="546"/>
                      </a:lnTo>
                      <a:lnTo>
                        <a:pt x="1482" y="534"/>
                      </a:lnTo>
                      <a:lnTo>
                        <a:pt x="1518" y="528"/>
                      </a:lnTo>
                      <a:lnTo>
                        <a:pt x="1548" y="534"/>
                      </a:lnTo>
                      <a:lnTo>
                        <a:pt x="1584" y="540"/>
                      </a:lnTo>
                      <a:lnTo>
                        <a:pt x="1620" y="564"/>
                      </a:lnTo>
                      <a:lnTo>
                        <a:pt x="1638" y="600"/>
                      </a:lnTo>
                      <a:lnTo>
                        <a:pt x="1650" y="654"/>
                      </a:lnTo>
                      <a:lnTo>
                        <a:pt x="1650" y="702"/>
                      </a:lnTo>
                      <a:lnTo>
                        <a:pt x="1656" y="738"/>
                      </a:lnTo>
                      <a:lnTo>
                        <a:pt x="1662" y="762"/>
                      </a:lnTo>
                      <a:lnTo>
                        <a:pt x="1680" y="786"/>
                      </a:lnTo>
                      <a:lnTo>
                        <a:pt x="1698" y="822"/>
                      </a:lnTo>
                      <a:lnTo>
                        <a:pt x="1698" y="858"/>
                      </a:lnTo>
                      <a:lnTo>
                        <a:pt x="1692" y="912"/>
                      </a:lnTo>
                      <a:lnTo>
                        <a:pt x="1686" y="948"/>
                      </a:lnTo>
                      <a:lnTo>
                        <a:pt x="1686" y="984"/>
                      </a:lnTo>
                      <a:lnTo>
                        <a:pt x="1686" y="1026"/>
                      </a:lnTo>
                      <a:lnTo>
                        <a:pt x="1704" y="1056"/>
                      </a:lnTo>
                      <a:lnTo>
                        <a:pt x="1734" y="1074"/>
                      </a:lnTo>
                      <a:lnTo>
                        <a:pt x="1782" y="1086"/>
                      </a:lnTo>
                      <a:lnTo>
                        <a:pt x="1818" y="1098"/>
                      </a:lnTo>
                      <a:lnTo>
                        <a:pt x="1860" y="1110"/>
                      </a:lnTo>
                      <a:lnTo>
                        <a:pt x="1902" y="1140"/>
                      </a:lnTo>
                      <a:lnTo>
                        <a:pt x="1902" y="1140"/>
                      </a:lnTo>
                      <a:lnTo>
                        <a:pt x="1902" y="1158"/>
                      </a:lnTo>
                      <a:lnTo>
                        <a:pt x="1890" y="1176"/>
                      </a:lnTo>
                      <a:lnTo>
                        <a:pt x="1872" y="1194"/>
                      </a:lnTo>
                      <a:lnTo>
                        <a:pt x="1842" y="1224"/>
                      </a:lnTo>
                      <a:lnTo>
                        <a:pt x="1836" y="1254"/>
                      </a:lnTo>
                      <a:lnTo>
                        <a:pt x="1836" y="1284"/>
                      </a:lnTo>
                      <a:lnTo>
                        <a:pt x="1842" y="1320"/>
                      </a:lnTo>
                      <a:lnTo>
                        <a:pt x="1836" y="1344"/>
                      </a:lnTo>
                      <a:lnTo>
                        <a:pt x="1836" y="1356"/>
                      </a:lnTo>
                      <a:lnTo>
                        <a:pt x="1830" y="1368"/>
                      </a:lnTo>
                      <a:lnTo>
                        <a:pt x="1824" y="1380"/>
                      </a:lnTo>
                      <a:lnTo>
                        <a:pt x="1818" y="1386"/>
                      </a:lnTo>
                      <a:lnTo>
                        <a:pt x="1818" y="1398"/>
                      </a:lnTo>
                      <a:lnTo>
                        <a:pt x="1824" y="1410"/>
                      </a:lnTo>
                      <a:lnTo>
                        <a:pt x="1830" y="1428"/>
                      </a:lnTo>
                      <a:lnTo>
                        <a:pt x="1830" y="1440"/>
                      </a:lnTo>
                      <a:lnTo>
                        <a:pt x="1824" y="1452"/>
                      </a:lnTo>
                      <a:lnTo>
                        <a:pt x="1812" y="1470"/>
                      </a:lnTo>
                      <a:lnTo>
                        <a:pt x="1800" y="1488"/>
                      </a:lnTo>
                      <a:lnTo>
                        <a:pt x="1770" y="1524"/>
                      </a:lnTo>
                      <a:lnTo>
                        <a:pt x="1746" y="1566"/>
                      </a:lnTo>
                      <a:lnTo>
                        <a:pt x="1740" y="1620"/>
                      </a:lnTo>
                      <a:lnTo>
                        <a:pt x="1740" y="1662"/>
                      </a:lnTo>
                      <a:lnTo>
                        <a:pt x="1758" y="1698"/>
                      </a:lnTo>
                      <a:lnTo>
                        <a:pt x="1782" y="1728"/>
                      </a:lnTo>
                      <a:lnTo>
                        <a:pt x="1794" y="1758"/>
                      </a:lnTo>
                      <a:lnTo>
                        <a:pt x="1800" y="1776"/>
                      </a:lnTo>
                      <a:lnTo>
                        <a:pt x="1806" y="1788"/>
                      </a:lnTo>
                      <a:lnTo>
                        <a:pt x="1812" y="1800"/>
                      </a:lnTo>
                      <a:lnTo>
                        <a:pt x="1824" y="1812"/>
                      </a:lnTo>
                      <a:lnTo>
                        <a:pt x="1842" y="1824"/>
                      </a:lnTo>
                      <a:lnTo>
                        <a:pt x="1866" y="1836"/>
                      </a:lnTo>
                      <a:lnTo>
                        <a:pt x="1890" y="1872"/>
                      </a:lnTo>
                      <a:lnTo>
                        <a:pt x="1896" y="1920"/>
                      </a:lnTo>
                      <a:lnTo>
                        <a:pt x="1902" y="1974"/>
                      </a:lnTo>
                      <a:lnTo>
                        <a:pt x="1902" y="2016"/>
                      </a:lnTo>
                      <a:lnTo>
                        <a:pt x="1914" y="2052"/>
                      </a:lnTo>
                      <a:lnTo>
                        <a:pt x="1950" y="2076"/>
                      </a:lnTo>
                      <a:lnTo>
                        <a:pt x="1998" y="2088"/>
                      </a:lnTo>
                      <a:lnTo>
                        <a:pt x="2022" y="2094"/>
                      </a:lnTo>
                      <a:lnTo>
                        <a:pt x="2040" y="2118"/>
                      </a:lnTo>
                      <a:lnTo>
                        <a:pt x="2058" y="2136"/>
                      </a:lnTo>
                      <a:lnTo>
                        <a:pt x="2082" y="2160"/>
                      </a:lnTo>
                      <a:lnTo>
                        <a:pt x="2112" y="2166"/>
                      </a:lnTo>
                      <a:lnTo>
                        <a:pt x="2172" y="2166"/>
                      </a:lnTo>
                      <a:lnTo>
                        <a:pt x="2238" y="2154"/>
                      </a:lnTo>
                      <a:lnTo>
                        <a:pt x="2280" y="2136"/>
                      </a:lnTo>
                      <a:lnTo>
                        <a:pt x="2310" y="2118"/>
                      </a:lnTo>
                      <a:lnTo>
                        <a:pt x="2340" y="2112"/>
                      </a:lnTo>
                      <a:lnTo>
                        <a:pt x="2376" y="2112"/>
                      </a:lnTo>
                      <a:lnTo>
                        <a:pt x="2400" y="2112"/>
                      </a:lnTo>
                      <a:lnTo>
                        <a:pt x="2412" y="2106"/>
                      </a:lnTo>
                      <a:lnTo>
                        <a:pt x="2430" y="2094"/>
                      </a:lnTo>
                      <a:lnTo>
                        <a:pt x="2448" y="2082"/>
                      </a:lnTo>
                      <a:lnTo>
                        <a:pt x="2472" y="2064"/>
                      </a:lnTo>
                      <a:lnTo>
                        <a:pt x="2496" y="2034"/>
                      </a:lnTo>
                      <a:lnTo>
                        <a:pt x="2508" y="2004"/>
                      </a:lnTo>
                      <a:lnTo>
                        <a:pt x="2508" y="1956"/>
                      </a:lnTo>
                      <a:lnTo>
                        <a:pt x="2514" y="1890"/>
                      </a:lnTo>
                      <a:lnTo>
                        <a:pt x="2538" y="1830"/>
                      </a:lnTo>
                      <a:lnTo>
                        <a:pt x="2550" y="1818"/>
                      </a:lnTo>
                      <a:lnTo>
                        <a:pt x="2562" y="1812"/>
                      </a:lnTo>
                      <a:lnTo>
                        <a:pt x="2580" y="1812"/>
                      </a:lnTo>
                      <a:lnTo>
                        <a:pt x="2592" y="1812"/>
                      </a:lnTo>
                      <a:lnTo>
                        <a:pt x="2610" y="1812"/>
                      </a:lnTo>
                      <a:lnTo>
                        <a:pt x="2622" y="1806"/>
                      </a:lnTo>
                      <a:lnTo>
                        <a:pt x="2634" y="1800"/>
                      </a:lnTo>
                      <a:lnTo>
                        <a:pt x="2646" y="1794"/>
                      </a:lnTo>
                      <a:lnTo>
                        <a:pt x="2658" y="1788"/>
                      </a:lnTo>
                      <a:lnTo>
                        <a:pt x="2676" y="1782"/>
                      </a:lnTo>
                      <a:lnTo>
                        <a:pt x="2694" y="1788"/>
                      </a:lnTo>
                      <a:lnTo>
                        <a:pt x="2724" y="1794"/>
                      </a:lnTo>
                      <a:lnTo>
                        <a:pt x="2736" y="1806"/>
                      </a:lnTo>
                      <a:lnTo>
                        <a:pt x="2748" y="1806"/>
                      </a:lnTo>
                      <a:lnTo>
                        <a:pt x="2754" y="1806"/>
                      </a:lnTo>
                      <a:lnTo>
                        <a:pt x="2760" y="1800"/>
                      </a:lnTo>
                      <a:lnTo>
                        <a:pt x="2760" y="1794"/>
                      </a:lnTo>
                      <a:lnTo>
                        <a:pt x="2760" y="1782"/>
                      </a:lnTo>
                      <a:lnTo>
                        <a:pt x="2760" y="1770"/>
                      </a:lnTo>
                      <a:lnTo>
                        <a:pt x="2766" y="1758"/>
                      </a:lnTo>
                      <a:lnTo>
                        <a:pt x="2790" y="1752"/>
                      </a:lnTo>
                      <a:lnTo>
                        <a:pt x="2820" y="1752"/>
                      </a:lnTo>
                      <a:lnTo>
                        <a:pt x="2856" y="1758"/>
                      </a:lnTo>
                      <a:lnTo>
                        <a:pt x="2880" y="1764"/>
                      </a:lnTo>
                      <a:lnTo>
                        <a:pt x="2898" y="1764"/>
                      </a:lnTo>
                      <a:lnTo>
                        <a:pt x="2910" y="1770"/>
                      </a:lnTo>
                      <a:lnTo>
                        <a:pt x="2916" y="1770"/>
                      </a:lnTo>
                      <a:lnTo>
                        <a:pt x="2928" y="1770"/>
                      </a:lnTo>
                      <a:lnTo>
                        <a:pt x="2934" y="1776"/>
                      </a:lnTo>
                      <a:lnTo>
                        <a:pt x="2934" y="1806"/>
                      </a:lnTo>
                      <a:lnTo>
                        <a:pt x="2928" y="1842"/>
                      </a:lnTo>
                      <a:lnTo>
                        <a:pt x="2922" y="1878"/>
                      </a:lnTo>
                      <a:lnTo>
                        <a:pt x="2880" y="1938"/>
                      </a:lnTo>
                      <a:lnTo>
                        <a:pt x="2838" y="1980"/>
                      </a:lnTo>
                      <a:lnTo>
                        <a:pt x="2820" y="2010"/>
                      </a:lnTo>
                      <a:lnTo>
                        <a:pt x="2814" y="2052"/>
                      </a:lnTo>
                      <a:lnTo>
                        <a:pt x="2820" y="2088"/>
                      </a:lnTo>
                      <a:lnTo>
                        <a:pt x="2820" y="2112"/>
                      </a:lnTo>
                      <a:lnTo>
                        <a:pt x="2820" y="2130"/>
                      </a:lnTo>
                      <a:lnTo>
                        <a:pt x="2820" y="2148"/>
                      </a:lnTo>
                      <a:lnTo>
                        <a:pt x="2808" y="2166"/>
                      </a:lnTo>
                      <a:lnTo>
                        <a:pt x="2796" y="2178"/>
                      </a:lnTo>
                      <a:lnTo>
                        <a:pt x="2778" y="2196"/>
                      </a:lnTo>
                      <a:lnTo>
                        <a:pt x="2766" y="2214"/>
                      </a:lnTo>
                      <a:lnTo>
                        <a:pt x="2736" y="2208"/>
                      </a:lnTo>
                      <a:lnTo>
                        <a:pt x="2700" y="2202"/>
                      </a:lnTo>
                      <a:lnTo>
                        <a:pt x="2658" y="2232"/>
                      </a:lnTo>
                      <a:lnTo>
                        <a:pt x="2616" y="2274"/>
                      </a:lnTo>
                      <a:lnTo>
                        <a:pt x="2574" y="2256"/>
                      </a:lnTo>
                      <a:lnTo>
                        <a:pt x="2508" y="2238"/>
                      </a:lnTo>
                      <a:lnTo>
                        <a:pt x="2472" y="2238"/>
                      </a:lnTo>
                      <a:lnTo>
                        <a:pt x="2424" y="2286"/>
                      </a:lnTo>
                      <a:lnTo>
                        <a:pt x="2400" y="2328"/>
                      </a:lnTo>
                      <a:lnTo>
                        <a:pt x="2436" y="2382"/>
                      </a:lnTo>
                      <a:lnTo>
                        <a:pt x="2424" y="2454"/>
                      </a:lnTo>
                      <a:lnTo>
                        <a:pt x="2370" y="2454"/>
                      </a:lnTo>
                      <a:lnTo>
                        <a:pt x="2304" y="2466"/>
                      </a:lnTo>
                      <a:lnTo>
                        <a:pt x="2292" y="2532"/>
                      </a:lnTo>
                      <a:lnTo>
                        <a:pt x="2232" y="2580"/>
                      </a:lnTo>
                      <a:lnTo>
                        <a:pt x="2196" y="2622"/>
                      </a:lnTo>
                      <a:lnTo>
                        <a:pt x="2196" y="2622"/>
                      </a:lnTo>
                      <a:lnTo>
                        <a:pt x="2172" y="2604"/>
                      </a:lnTo>
                      <a:lnTo>
                        <a:pt x="2160" y="2592"/>
                      </a:lnTo>
                      <a:lnTo>
                        <a:pt x="2148" y="2580"/>
                      </a:lnTo>
                      <a:lnTo>
                        <a:pt x="2136" y="2550"/>
                      </a:lnTo>
                      <a:lnTo>
                        <a:pt x="2124" y="2514"/>
                      </a:lnTo>
                      <a:lnTo>
                        <a:pt x="2088" y="2466"/>
                      </a:lnTo>
                      <a:lnTo>
                        <a:pt x="2046" y="2430"/>
                      </a:lnTo>
                      <a:lnTo>
                        <a:pt x="2004" y="2418"/>
                      </a:lnTo>
                      <a:lnTo>
                        <a:pt x="1956" y="2424"/>
                      </a:lnTo>
                      <a:lnTo>
                        <a:pt x="1920" y="2442"/>
                      </a:lnTo>
                      <a:lnTo>
                        <a:pt x="1890" y="2460"/>
                      </a:lnTo>
                      <a:lnTo>
                        <a:pt x="1848" y="2484"/>
                      </a:lnTo>
                      <a:lnTo>
                        <a:pt x="1806" y="2484"/>
                      </a:lnTo>
                      <a:lnTo>
                        <a:pt x="1740" y="2478"/>
                      </a:lnTo>
                      <a:lnTo>
                        <a:pt x="1674" y="2460"/>
                      </a:lnTo>
                      <a:lnTo>
                        <a:pt x="1620" y="2430"/>
                      </a:lnTo>
                      <a:lnTo>
                        <a:pt x="1566" y="2382"/>
                      </a:lnTo>
                      <a:lnTo>
                        <a:pt x="1512" y="2346"/>
                      </a:lnTo>
                      <a:lnTo>
                        <a:pt x="1458" y="2322"/>
                      </a:lnTo>
                      <a:lnTo>
                        <a:pt x="1404" y="2304"/>
                      </a:lnTo>
                      <a:lnTo>
                        <a:pt x="1356" y="2286"/>
                      </a:lnTo>
                      <a:lnTo>
                        <a:pt x="1308" y="2256"/>
                      </a:lnTo>
                      <a:lnTo>
                        <a:pt x="1278" y="2220"/>
                      </a:lnTo>
                      <a:lnTo>
                        <a:pt x="1266" y="2172"/>
                      </a:lnTo>
                      <a:lnTo>
                        <a:pt x="1248" y="2142"/>
                      </a:lnTo>
                      <a:lnTo>
                        <a:pt x="1218" y="2130"/>
                      </a:lnTo>
                      <a:lnTo>
                        <a:pt x="1182" y="2124"/>
                      </a:lnTo>
                      <a:lnTo>
                        <a:pt x="1134" y="2124"/>
                      </a:lnTo>
                      <a:lnTo>
                        <a:pt x="1098" y="2118"/>
                      </a:lnTo>
                      <a:lnTo>
                        <a:pt x="1068" y="2088"/>
                      </a:lnTo>
                      <a:lnTo>
                        <a:pt x="1032" y="2052"/>
                      </a:lnTo>
                      <a:lnTo>
                        <a:pt x="996" y="2010"/>
                      </a:lnTo>
                      <a:lnTo>
                        <a:pt x="936" y="1944"/>
                      </a:lnTo>
                      <a:lnTo>
                        <a:pt x="894" y="1884"/>
                      </a:lnTo>
                      <a:lnTo>
                        <a:pt x="864" y="1836"/>
                      </a:lnTo>
                      <a:lnTo>
                        <a:pt x="858" y="1800"/>
                      </a:lnTo>
                      <a:lnTo>
                        <a:pt x="864" y="1752"/>
                      </a:lnTo>
                      <a:lnTo>
                        <a:pt x="876" y="1710"/>
                      </a:lnTo>
                      <a:lnTo>
                        <a:pt x="888" y="1674"/>
                      </a:lnTo>
                      <a:lnTo>
                        <a:pt x="894" y="1662"/>
                      </a:lnTo>
                      <a:lnTo>
                        <a:pt x="900" y="1650"/>
                      </a:lnTo>
                      <a:lnTo>
                        <a:pt x="906" y="1638"/>
                      </a:lnTo>
                      <a:lnTo>
                        <a:pt x="912" y="1620"/>
                      </a:lnTo>
                      <a:lnTo>
                        <a:pt x="906" y="1602"/>
                      </a:lnTo>
                      <a:lnTo>
                        <a:pt x="900" y="1584"/>
                      </a:lnTo>
                      <a:lnTo>
                        <a:pt x="882" y="1548"/>
                      </a:lnTo>
                      <a:lnTo>
                        <a:pt x="864" y="1500"/>
                      </a:lnTo>
                      <a:lnTo>
                        <a:pt x="840" y="1440"/>
                      </a:lnTo>
                      <a:lnTo>
                        <a:pt x="822" y="1380"/>
                      </a:lnTo>
                      <a:lnTo>
                        <a:pt x="810" y="1338"/>
                      </a:lnTo>
                      <a:lnTo>
                        <a:pt x="804" y="1314"/>
                      </a:lnTo>
                      <a:lnTo>
                        <a:pt x="792" y="1296"/>
                      </a:lnTo>
                      <a:lnTo>
                        <a:pt x="786" y="1284"/>
                      </a:lnTo>
                      <a:lnTo>
                        <a:pt x="774" y="1272"/>
                      </a:lnTo>
                      <a:lnTo>
                        <a:pt x="762" y="1266"/>
                      </a:lnTo>
                      <a:lnTo>
                        <a:pt x="744" y="1260"/>
                      </a:lnTo>
                      <a:lnTo>
                        <a:pt x="732" y="1254"/>
                      </a:lnTo>
                      <a:lnTo>
                        <a:pt x="726" y="1248"/>
                      </a:lnTo>
                      <a:lnTo>
                        <a:pt x="714" y="1242"/>
                      </a:lnTo>
                      <a:lnTo>
                        <a:pt x="714" y="1230"/>
                      </a:lnTo>
                      <a:lnTo>
                        <a:pt x="714" y="1218"/>
                      </a:lnTo>
                      <a:lnTo>
                        <a:pt x="708" y="1188"/>
                      </a:lnTo>
                      <a:lnTo>
                        <a:pt x="684" y="1152"/>
                      </a:lnTo>
                      <a:lnTo>
                        <a:pt x="654" y="1116"/>
                      </a:lnTo>
                      <a:lnTo>
                        <a:pt x="624" y="1086"/>
                      </a:lnTo>
                      <a:lnTo>
                        <a:pt x="618" y="1074"/>
                      </a:lnTo>
                      <a:lnTo>
                        <a:pt x="612" y="1062"/>
                      </a:lnTo>
                      <a:lnTo>
                        <a:pt x="606" y="1050"/>
                      </a:lnTo>
                      <a:lnTo>
                        <a:pt x="606" y="1038"/>
                      </a:lnTo>
                      <a:lnTo>
                        <a:pt x="612" y="1026"/>
                      </a:lnTo>
                      <a:lnTo>
                        <a:pt x="618" y="1008"/>
                      </a:lnTo>
                      <a:lnTo>
                        <a:pt x="624" y="972"/>
                      </a:lnTo>
                      <a:lnTo>
                        <a:pt x="618" y="930"/>
                      </a:lnTo>
                      <a:lnTo>
                        <a:pt x="600" y="888"/>
                      </a:lnTo>
                      <a:lnTo>
                        <a:pt x="576" y="858"/>
                      </a:lnTo>
                      <a:lnTo>
                        <a:pt x="534" y="810"/>
                      </a:lnTo>
                      <a:lnTo>
                        <a:pt x="522" y="762"/>
                      </a:lnTo>
                      <a:lnTo>
                        <a:pt x="516" y="744"/>
                      </a:lnTo>
                      <a:lnTo>
                        <a:pt x="510" y="732"/>
                      </a:lnTo>
                      <a:lnTo>
                        <a:pt x="504" y="726"/>
                      </a:lnTo>
                      <a:lnTo>
                        <a:pt x="486" y="714"/>
                      </a:lnTo>
                      <a:lnTo>
                        <a:pt x="474" y="708"/>
                      </a:lnTo>
                      <a:lnTo>
                        <a:pt x="456" y="696"/>
                      </a:lnTo>
                      <a:lnTo>
                        <a:pt x="432" y="672"/>
                      </a:lnTo>
                      <a:lnTo>
                        <a:pt x="420" y="636"/>
                      </a:lnTo>
                      <a:lnTo>
                        <a:pt x="414" y="594"/>
                      </a:lnTo>
                      <a:lnTo>
                        <a:pt x="408" y="570"/>
                      </a:lnTo>
                      <a:lnTo>
                        <a:pt x="402" y="558"/>
                      </a:lnTo>
                      <a:lnTo>
                        <a:pt x="396" y="546"/>
                      </a:lnTo>
                      <a:lnTo>
                        <a:pt x="390" y="540"/>
                      </a:lnTo>
                      <a:lnTo>
                        <a:pt x="384" y="528"/>
                      </a:lnTo>
                      <a:lnTo>
                        <a:pt x="378" y="504"/>
                      </a:lnTo>
                      <a:lnTo>
                        <a:pt x="366" y="456"/>
                      </a:lnTo>
                      <a:lnTo>
                        <a:pt x="372" y="396"/>
                      </a:lnTo>
                      <a:lnTo>
                        <a:pt x="390" y="336"/>
                      </a:lnTo>
                      <a:lnTo>
                        <a:pt x="402" y="300"/>
                      </a:lnTo>
                      <a:lnTo>
                        <a:pt x="396" y="258"/>
                      </a:lnTo>
                      <a:lnTo>
                        <a:pt x="378" y="222"/>
                      </a:lnTo>
                      <a:lnTo>
                        <a:pt x="342" y="198"/>
                      </a:lnTo>
                      <a:lnTo>
                        <a:pt x="318" y="186"/>
                      </a:lnTo>
                      <a:lnTo>
                        <a:pt x="300" y="174"/>
                      </a:lnTo>
                      <a:lnTo>
                        <a:pt x="288" y="168"/>
                      </a:lnTo>
                      <a:lnTo>
                        <a:pt x="276" y="156"/>
                      </a:lnTo>
                      <a:lnTo>
                        <a:pt x="264" y="144"/>
                      </a:lnTo>
                      <a:lnTo>
                        <a:pt x="252" y="126"/>
                      </a:lnTo>
                      <a:lnTo>
                        <a:pt x="240" y="114"/>
                      </a:lnTo>
                      <a:lnTo>
                        <a:pt x="234" y="108"/>
                      </a:lnTo>
                      <a:lnTo>
                        <a:pt x="228" y="108"/>
                      </a:lnTo>
                      <a:lnTo>
                        <a:pt x="228" y="114"/>
                      </a:lnTo>
                      <a:lnTo>
                        <a:pt x="222" y="120"/>
                      </a:lnTo>
                      <a:lnTo>
                        <a:pt x="222" y="132"/>
                      </a:lnTo>
                      <a:lnTo>
                        <a:pt x="222" y="144"/>
                      </a:lnTo>
                      <a:lnTo>
                        <a:pt x="222" y="162"/>
                      </a:lnTo>
                      <a:lnTo>
                        <a:pt x="222" y="180"/>
                      </a:lnTo>
                      <a:lnTo>
                        <a:pt x="216" y="192"/>
                      </a:lnTo>
                      <a:lnTo>
                        <a:pt x="210" y="204"/>
                      </a:lnTo>
                      <a:lnTo>
                        <a:pt x="204" y="216"/>
                      </a:lnTo>
                      <a:lnTo>
                        <a:pt x="192" y="234"/>
                      </a:lnTo>
                      <a:lnTo>
                        <a:pt x="186" y="252"/>
                      </a:lnTo>
                      <a:lnTo>
                        <a:pt x="186" y="270"/>
                      </a:lnTo>
                      <a:lnTo>
                        <a:pt x="198" y="288"/>
                      </a:lnTo>
                      <a:lnTo>
                        <a:pt x="204" y="300"/>
                      </a:lnTo>
                      <a:lnTo>
                        <a:pt x="204" y="306"/>
                      </a:lnTo>
                      <a:lnTo>
                        <a:pt x="204" y="312"/>
                      </a:lnTo>
                      <a:lnTo>
                        <a:pt x="198" y="318"/>
                      </a:lnTo>
                      <a:lnTo>
                        <a:pt x="192" y="324"/>
                      </a:lnTo>
                      <a:lnTo>
                        <a:pt x="186" y="336"/>
                      </a:lnTo>
                      <a:lnTo>
                        <a:pt x="180" y="348"/>
                      </a:lnTo>
                      <a:lnTo>
                        <a:pt x="186" y="354"/>
                      </a:lnTo>
                      <a:lnTo>
                        <a:pt x="186" y="366"/>
                      </a:lnTo>
                      <a:lnTo>
                        <a:pt x="198" y="372"/>
                      </a:lnTo>
                      <a:lnTo>
                        <a:pt x="204" y="384"/>
                      </a:lnTo>
                      <a:lnTo>
                        <a:pt x="216" y="402"/>
                      </a:lnTo>
                      <a:lnTo>
                        <a:pt x="222" y="420"/>
                      </a:lnTo>
                      <a:lnTo>
                        <a:pt x="228" y="444"/>
                      </a:lnTo>
                      <a:lnTo>
                        <a:pt x="234" y="462"/>
                      </a:lnTo>
                      <a:lnTo>
                        <a:pt x="240" y="480"/>
                      </a:lnTo>
                      <a:lnTo>
                        <a:pt x="246" y="486"/>
                      </a:lnTo>
                      <a:lnTo>
                        <a:pt x="258" y="492"/>
                      </a:lnTo>
                      <a:lnTo>
                        <a:pt x="264" y="492"/>
                      </a:lnTo>
                      <a:lnTo>
                        <a:pt x="270" y="498"/>
                      </a:lnTo>
                      <a:lnTo>
                        <a:pt x="276" y="504"/>
                      </a:lnTo>
                      <a:lnTo>
                        <a:pt x="282" y="516"/>
                      </a:lnTo>
                      <a:lnTo>
                        <a:pt x="282" y="540"/>
                      </a:lnTo>
                      <a:lnTo>
                        <a:pt x="282" y="564"/>
                      </a:lnTo>
                      <a:lnTo>
                        <a:pt x="282" y="588"/>
                      </a:lnTo>
                      <a:lnTo>
                        <a:pt x="288" y="612"/>
                      </a:lnTo>
                      <a:lnTo>
                        <a:pt x="300" y="642"/>
                      </a:lnTo>
                      <a:lnTo>
                        <a:pt x="312" y="678"/>
                      </a:lnTo>
                      <a:lnTo>
                        <a:pt x="312" y="702"/>
                      </a:lnTo>
                      <a:lnTo>
                        <a:pt x="312" y="726"/>
                      </a:lnTo>
                      <a:lnTo>
                        <a:pt x="306" y="756"/>
                      </a:lnTo>
                      <a:lnTo>
                        <a:pt x="300" y="786"/>
                      </a:lnTo>
                      <a:lnTo>
                        <a:pt x="312" y="810"/>
                      </a:lnTo>
                      <a:lnTo>
                        <a:pt x="336" y="834"/>
                      </a:lnTo>
                      <a:lnTo>
                        <a:pt x="354" y="864"/>
                      </a:lnTo>
                      <a:lnTo>
                        <a:pt x="378" y="954"/>
                      </a:lnTo>
                      <a:lnTo>
                        <a:pt x="390" y="1050"/>
                      </a:lnTo>
                      <a:lnTo>
                        <a:pt x="390" y="1110"/>
                      </a:lnTo>
                      <a:lnTo>
                        <a:pt x="396" y="1170"/>
                      </a:lnTo>
                      <a:lnTo>
                        <a:pt x="420" y="1224"/>
                      </a:lnTo>
                      <a:lnTo>
                        <a:pt x="432" y="1242"/>
                      </a:lnTo>
                      <a:lnTo>
                        <a:pt x="444" y="1254"/>
                      </a:lnTo>
                      <a:lnTo>
                        <a:pt x="456" y="1260"/>
                      </a:lnTo>
                      <a:lnTo>
                        <a:pt x="462" y="1260"/>
                      </a:lnTo>
                      <a:lnTo>
                        <a:pt x="474" y="1254"/>
                      </a:lnTo>
                      <a:lnTo>
                        <a:pt x="480" y="1242"/>
                      </a:lnTo>
                      <a:lnTo>
                        <a:pt x="486" y="1236"/>
                      </a:lnTo>
                      <a:lnTo>
                        <a:pt x="492" y="1236"/>
                      </a:lnTo>
                      <a:lnTo>
                        <a:pt x="498" y="1248"/>
                      </a:lnTo>
                      <a:lnTo>
                        <a:pt x="504" y="1260"/>
                      </a:lnTo>
                      <a:lnTo>
                        <a:pt x="504" y="1278"/>
                      </a:lnTo>
                      <a:lnTo>
                        <a:pt x="510" y="1296"/>
                      </a:lnTo>
                      <a:lnTo>
                        <a:pt x="510" y="1308"/>
                      </a:lnTo>
                      <a:lnTo>
                        <a:pt x="510" y="1326"/>
                      </a:lnTo>
                      <a:lnTo>
                        <a:pt x="516" y="1362"/>
                      </a:lnTo>
                      <a:lnTo>
                        <a:pt x="510" y="1392"/>
                      </a:lnTo>
                      <a:lnTo>
                        <a:pt x="486" y="1422"/>
                      </a:lnTo>
                      <a:lnTo>
                        <a:pt x="474" y="1434"/>
                      </a:lnTo>
                      <a:lnTo>
                        <a:pt x="462" y="1434"/>
                      </a:lnTo>
                      <a:lnTo>
                        <a:pt x="456" y="1434"/>
                      </a:lnTo>
                      <a:lnTo>
                        <a:pt x="450" y="1428"/>
                      </a:lnTo>
                      <a:lnTo>
                        <a:pt x="444" y="1416"/>
                      </a:lnTo>
                      <a:lnTo>
                        <a:pt x="438" y="1404"/>
                      </a:lnTo>
                      <a:lnTo>
                        <a:pt x="438" y="1386"/>
                      </a:lnTo>
                      <a:lnTo>
                        <a:pt x="426" y="1350"/>
                      </a:lnTo>
                      <a:lnTo>
                        <a:pt x="402" y="1314"/>
                      </a:lnTo>
                      <a:lnTo>
                        <a:pt x="366" y="1284"/>
                      </a:lnTo>
                      <a:lnTo>
                        <a:pt x="318" y="1242"/>
                      </a:lnTo>
                      <a:lnTo>
                        <a:pt x="288" y="1194"/>
                      </a:lnTo>
                      <a:lnTo>
                        <a:pt x="270" y="1158"/>
                      </a:lnTo>
                      <a:lnTo>
                        <a:pt x="264" y="1146"/>
                      </a:lnTo>
                      <a:lnTo>
                        <a:pt x="264" y="1128"/>
                      </a:lnTo>
                      <a:lnTo>
                        <a:pt x="270" y="1110"/>
                      </a:lnTo>
                      <a:lnTo>
                        <a:pt x="276" y="1086"/>
                      </a:lnTo>
                      <a:lnTo>
                        <a:pt x="288" y="1068"/>
                      </a:lnTo>
                      <a:lnTo>
                        <a:pt x="294" y="1044"/>
                      </a:lnTo>
                      <a:lnTo>
                        <a:pt x="294" y="1032"/>
                      </a:lnTo>
                      <a:lnTo>
                        <a:pt x="288" y="1014"/>
                      </a:lnTo>
                      <a:lnTo>
                        <a:pt x="282" y="1002"/>
                      </a:lnTo>
                      <a:lnTo>
                        <a:pt x="270" y="984"/>
                      </a:lnTo>
                      <a:lnTo>
                        <a:pt x="258" y="972"/>
                      </a:lnTo>
                      <a:lnTo>
                        <a:pt x="252" y="966"/>
                      </a:lnTo>
                      <a:lnTo>
                        <a:pt x="246" y="960"/>
                      </a:lnTo>
                      <a:lnTo>
                        <a:pt x="240" y="948"/>
                      </a:lnTo>
                      <a:lnTo>
                        <a:pt x="240" y="936"/>
                      </a:lnTo>
                      <a:lnTo>
                        <a:pt x="240" y="912"/>
                      </a:lnTo>
                      <a:lnTo>
                        <a:pt x="234" y="894"/>
                      </a:lnTo>
                      <a:lnTo>
                        <a:pt x="228" y="876"/>
                      </a:lnTo>
                      <a:lnTo>
                        <a:pt x="216" y="864"/>
                      </a:lnTo>
                      <a:lnTo>
                        <a:pt x="204" y="858"/>
                      </a:lnTo>
                      <a:lnTo>
                        <a:pt x="192" y="846"/>
                      </a:lnTo>
                      <a:lnTo>
                        <a:pt x="180" y="840"/>
                      </a:lnTo>
                      <a:lnTo>
                        <a:pt x="162" y="834"/>
                      </a:lnTo>
                      <a:lnTo>
                        <a:pt x="114" y="792"/>
                      </a:lnTo>
                      <a:lnTo>
                        <a:pt x="78" y="732"/>
                      </a:lnTo>
                      <a:lnTo>
                        <a:pt x="78" y="714"/>
                      </a:lnTo>
                      <a:lnTo>
                        <a:pt x="78" y="702"/>
                      </a:lnTo>
                      <a:lnTo>
                        <a:pt x="84" y="696"/>
                      </a:lnTo>
                      <a:lnTo>
                        <a:pt x="96" y="696"/>
                      </a:lnTo>
                      <a:lnTo>
                        <a:pt x="108" y="696"/>
                      </a:lnTo>
                      <a:lnTo>
                        <a:pt x="120" y="696"/>
                      </a:lnTo>
                      <a:lnTo>
                        <a:pt x="132" y="702"/>
                      </a:lnTo>
                      <a:lnTo>
                        <a:pt x="156" y="696"/>
                      </a:lnTo>
                      <a:lnTo>
                        <a:pt x="162" y="678"/>
                      </a:lnTo>
                      <a:lnTo>
                        <a:pt x="162" y="642"/>
                      </a:lnTo>
                      <a:lnTo>
                        <a:pt x="156" y="606"/>
                      </a:lnTo>
                      <a:lnTo>
                        <a:pt x="144" y="570"/>
                      </a:lnTo>
                      <a:lnTo>
                        <a:pt x="132" y="540"/>
                      </a:lnTo>
                      <a:lnTo>
                        <a:pt x="114" y="504"/>
                      </a:lnTo>
                      <a:lnTo>
                        <a:pt x="96" y="450"/>
                      </a:lnTo>
                      <a:lnTo>
                        <a:pt x="66" y="384"/>
                      </a:lnTo>
                      <a:lnTo>
                        <a:pt x="42" y="324"/>
                      </a:lnTo>
                      <a:lnTo>
                        <a:pt x="24" y="288"/>
                      </a:lnTo>
                      <a:lnTo>
                        <a:pt x="12" y="264"/>
                      </a:lnTo>
                      <a:lnTo>
                        <a:pt x="6" y="246"/>
                      </a:lnTo>
                      <a:lnTo>
                        <a:pt x="0" y="222"/>
                      </a:lnTo>
                      <a:lnTo>
                        <a:pt x="0" y="168"/>
                      </a:lnTo>
                      <a:lnTo>
                        <a:pt x="0" y="114"/>
                      </a:lnTo>
                      <a:lnTo>
                        <a:pt x="0" y="42"/>
                      </a:lnTo>
                      <a:lnTo>
                        <a:pt x="0" y="6"/>
                      </a:lnTo>
                      <a:lnTo>
                        <a:pt x="54" y="12"/>
                      </a:lnTo>
                      <a:lnTo>
                        <a:pt x="132" y="12"/>
                      </a:lnTo>
                      <a:lnTo>
                        <a:pt x="198"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45" name="Freeform 286"/>
                <p:cNvSpPr>
                  <a:spLocks noEditPoints="1"/>
                </p:cNvSpPr>
                <p:nvPr/>
              </p:nvSpPr>
              <p:spPr bwMode="auto">
                <a:xfrm>
                  <a:off x="-12607" y="-3588"/>
                  <a:ext cx="6156" cy="3996"/>
                </a:xfrm>
                <a:custGeom>
                  <a:avLst/>
                  <a:gdLst>
                    <a:gd name="T0" fmla="*/ 3732 w 6156"/>
                    <a:gd name="T1" fmla="*/ 642 h 3996"/>
                    <a:gd name="T2" fmla="*/ 4560 w 6156"/>
                    <a:gd name="T3" fmla="*/ 1308 h 3996"/>
                    <a:gd name="T4" fmla="*/ 4860 w 6156"/>
                    <a:gd name="T5" fmla="*/ 1530 h 3996"/>
                    <a:gd name="T6" fmla="*/ 5568 w 6156"/>
                    <a:gd name="T7" fmla="*/ 1326 h 3996"/>
                    <a:gd name="T8" fmla="*/ 6120 w 6156"/>
                    <a:gd name="T9" fmla="*/ 1164 h 3996"/>
                    <a:gd name="T10" fmla="*/ 6102 w 6156"/>
                    <a:gd name="T11" fmla="*/ 1476 h 3996"/>
                    <a:gd name="T12" fmla="*/ 5964 w 6156"/>
                    <a:gd name="T13" fmla="*/ 1506 h 3996"/>
                    <a:gd name="T14" fmla="*/ 5796 w 6156"/>
                    <a:gd name="T15" fmla="*/ 1566 h 3996"/>
                    <a:gd name="T16" fmla="*/ 5646 w 6156"/>
                    <a:gd name="T17" fmla="*/ 1752 h 3996"/>
                    <a:gd name="T18" fmla="*/ 5712 w 6156"/>
                    <a:gd name="T19" fmla="*/ 1818 h 3996"/>
                    <a:gd name="T20" fmla="*/ 5472 w 6156"/>
                    <a:gd name="T21" fmla="*/ 1920 h 3996"/>
                    <a:gd name="T22" fmla="*/ 5340 w 6156"/>
                    <a:gd name="T23" fmla="*/ 1932 h 3996"/>
                    <a:gd name="T24" fmla="*/ 5172 w 6156"/>
                    <a:gd name="T25" fmla="*/ 2118 h 3996"/>
                    <a:gd name="T26" fmla="*/ 5070 w 6156"/>
                    <a:gd name="T27" fmla="*/ 2154 h 3996"/>
                    <a:gd name="T28" fmla="*/ 5034 w 6156"/>
                    <a:gd name="T29" fmla="*/ 2316 h 3996"/>
                    <a:gd name="T30" fmla="*/ 4962 w 6156"/>
                    <a:gd name="T31" fmla="*/ 2394 h 3996"/>
                    <a:gd name="T32" fmla="*/ 4950 w 6156"/>
                    <a:gd name="T33" fmla="*/ 2190 h 3996"/>
                    <a:gd name="T34" fmla="*/ 4896 w 6156"/>
                    <a:gd name="T35" fmla="*/ 2346 h 3996"/>
                    <a:gd name="T36" fmla="*/ 4896 w 6156"/>
                    <a:gd name="T37" fmla="*/ 2478 h 3996"/>
                    <a:gd name="T38" fmla="*/ 4950 w 6156"/>
                    <a:gd name="T39" fmla="*/ 2580 h 3996"/>
                    <a:gd name="T40" fmla="*/ 4884 w 6156"/>
                    <a:gd name="T41" fmla="*/ 2640 h 3996"/>
                    <a:gd name="T42" fmla="*/ 4668 w 6156"/>
                    <a:gd name="T43" fmla="*/ 2802 h 3996"/>
                    <a:gd name="T44" fmla="*/ 4470 w 6156"/>
                    <a:gd name="T45" fmla="*/ 2898 h 3996"/>
                    <a:gd name="T46" fmla="*/ 4248 w 6156"/>
                    <a:gd name="T47" fmla="*/ 3084 h 3996"/>
                    <a:gd name="T48" fmla="*/ 4152 w 6156"/>
                    <a:gd name="T49" fmla="*/ 3456 h 3996"/>
                    <a:gd name="T50" fmla="*/ 4140 w 6156"/>
                    <a:gd name="T51" fmla="*/ 3942 h 3996"/>
                    <a:gd name="T52" fmla="*/ 4032 w 6156"/>
                    <a:gd name="T53" fmla="*/ 3966 h 3996"/>
                    <a:gd name="T54" fmla="*/ 3978 w 6156"/>
                    <a:gd name="T55" fmla="*/ 3852 h 3996"/>
                    <a:gd name="T56" fmla="*/ 3918 w 6156"/>
                    <a:gd name="T57" fmla="*/ 3708 h 3996"/>
                    <a:gd name="T58" fmla="*/ 3900 w 6156"/>
                    <a:gd name="T59" fmla="*/ 3420 h 3996"/>
                    <a:gd name="T60" fmla="*/ 3822 w 6156"/>
                    <a:gd name="T61" fmla="*/ 3300 h 3996"/>
                    <a:gd name="T62" fmla="*/ 3660 w 6156"/>
                    <a:gd name="T63" fmla="*/ 3276 h 3996"/>
                    <a:gd name="T64" fmla="*/ 3402 w 6156"/>
                    <a:gd name="T65" fmla="*/ 3228 h 3996"/>
                    <a:gd name="T66" fmla="*/ 3246 w 6156"/>
                    <a:gd name="T67" fmla="*/ 3288 h 3996"/>
                    <a:gd name="T68" fmla="*/ 3234 w 6156"/>
                    <a:gd name="T69" fmla="*/ 3372 h 3996"/>
                    <a:gd name="T70" fmla="*/ 3174 w 6156"/>
                    <a:gd name="T71" fmla="*/ 3354 h 3996"/>
                    <a:gd name="T72" fmla="*/ 3084 w 6156"/>
                    <a:gd name="T73" fmla="*/ 3384 h 3996"/>
                    <a:gd name="T74" fmla="*/ 3018 w 6156"/>
                    <a:gd name="T75" fmla="*/ 3318 h 3996"/>
                    <a:gd name="T76" fmla="*/ 2874 w 6156"/>
                    <a:gd name="T77" fmla="*/ 3294 h 3996"/>
                    <a:gd name="T78" fmla="*/ 2580 w 6156"/>
                    <a:gd name="T79" fmla="*/ 3384 h 3996"/>
                    <a:gd name="T80" fmla="*/ 2316 w 6156"/>
                    <a:gd name="T81" fmla="*/ 3678 h 3996"/>
                    <a:gd name="T82" fmla="*/ 2148 w 6156"/>
                    <a:gd name="T83" fmla="*/ 3738 h 3996"/>
                    <a:gd name="T84" fmla="*/ 2022 w 6156"/>
                    <a:gd name="T85" fmla="*/ 3390 h 3996"/>
                    <a:gd name="T86" fmla="*/ 1794 w 6156"/>
                    <a:gd name="T87" fmla="*/ 3264 h 3996"/>
                    <a:gd name="T88" fmla="*/ 1608 w 6156"/>
                    <a:gd name="T89" fmla="*/ 3036 h 3996"/>
                    <a:gd name="T90" fmla="*/ 1350 w 6156"/>
                    <a:gd name="T91" fmla="*/ 2880 h 3996"/>
                    <a:gd name="T92" fmla="*/ 630 w 6156"/>
                    <a:gd name="T93" fmla="*/ 2652 h 3996"/>
                    <a:gd name="T94" fmla="*/ 234 w 6156"/>
                    <a:gd name="T95" fmla="*/ 2376 h 3996"/>
                    <a:gd name="T96" fmla="*/ 84 w 6156"/>
                    <a:gd name="T97" fmla="*/ 2052 h 3996"/>
                    <a:gd name="T98" fmla="*/ 108 w 6156"/>
                    <a:gd name="T99" fmla="*/ 1842 h 3996"/>
                    <a:gd name="T100" fmla="*/ 6 w 6156"/>
                    <a:gd name="T101" fmla="*/ 1656 h 3996"/>
                    <a:gd name="T102" fmla="*/ 48 w 6156"/>
                    <a:gd name="T103" fmla="*/ 1446 h 3996"/>
                    <a:gd name="T104" fmla="*/ 252 w 6156"/>
                    <a:gd name="T105" fmla="*/ 798 h 3996"/>
                    <a:gd name="T106" fmla="*/ 540 w 6156"/>
                    <a:gd name="T107" fmla="*/ 456 h 3996"/>
                    <a:gd name="T108" fmla="*/ 510 w 6156"/>
                    <a:gd name="T109" fmla="*/ 276 h 3996"/>
                    <a:gd name="T110" fmla="*/ 618 w 6156"/>
                    <a:gd name="T111" fmla="*/ 108 h 3996"/>
                    <a:gd name="T112" fmla="*/ 624 w 6156"/>
                    <a:gd name="T113" fmla="*/ 210 h 3996"/>
                    <a:gd name="T114" fmla="*/ 756 w 6156"/>
                    <a:gd name="T115" fmla="*/ 114 h 3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6" h="3996">
                      <a:moveTo>
                        <a:pt x="6108" y="1398"/>
                      </a:moveTo>
                      <a:lnTo>
                        <a:pt x="6108" y="1398"/>
                      </a:lnTo>
                      <a:lnTo>
                        <a:pt x="6108" y="1398"/>
                      </a:lnTo>
                      <a:lnTo>
                        <a:pt x="6108" y="1398"/>
                      </a:lnTo>
                      <a:close/>
                      <a:moveTo>
                        <a:pt x="738" y="0"/>
                      </a:moveTo>
                      <a:lnTo>
                        <a:pt x="3498" y="438"/>
                      </a:lnTo>
                      <a:lnTo>
                        <a:pt x="3534" y="486"/>
                      </a:lnTo>
                      <a:lnTo>
                        <a:pt x="3582" y="516"/>
                      </a:lnTo>
                      <a:lnTo>
                        <a:pt x="3648" y="528"/>
                      </a:lnTo>
                      <a:lnTo>
                        <a:pt x="3690" y="582"/>
                      </a:lnTo>
                      <a:lnTo>
                        <a:pt x="3732" y="642"/>
                      </a:lnTo>
                      <a:lnTo>
                        <a:pt x="3762" y="678"/>
                      </a:lnTo>
                      <a:lnTo>
                        <a:pt x="3828" y="684"/>
                      </a:lnTo>
                      <a:lnTo>
                        <a:pt x="3912" y="684"/>
                      </a:lnTo>
                      <a:lnTo>
                        <a:pt x="3966" y="714"/>
                      </a:lnTo>
                      <a:lnTo>
                        <a:pt x="4074" y="756"/>
                      </a:lnTo>
                      <a:lnTo>
                        <a:pt x="4206" y="786"/>
                      </a:lnTo>
                      <a:lnTo>
                        <a:pt x="4326" y="864"/>
                      </a:lnTo>
                      <a:lnTo>
                        <a:pt x="4404" y="972"/>
                      </a:lnTo>
                      <a:lnTo>
                        <a:pt x="4428" y="1074"/>
                      </a:lnTo>
                      <a:lnTo>
                        <a:pt x="4536" y="1200"/>
                      </a:lnTo>
                      <a:lnTo>
                        <a:pt x="4560" y="1308"/>
                      </a:lnTo>
                      <a:lnTo>
                        <a:pt x="4530" y="1440"/>
                      </a:lnTo>
                      <a:lnTo>
                        <a:pt x="4464" y="1542"/>
                      </a:lnTo>
                      <a:lnTo>
                        <a:pt x="4422" y="1590"/>
                      </a:lnTo>
                      <a:lnTo>
                        <a:pt x="4350" y="1668"/>
                      </a:lnTo>
                      <a:lnTo>
                        <a:pt x="4356" y="1704"/>
                      </a:lnTo>
                      <a:lnTo>
                        <a:pt x="4446" y="1728"/>
                      </a:lnTo>
                      <a:lnTo>
                        <a:pt x="4590" y="1692"/>
                      </a:lnTo>
                      <a:lnTo>
                        <a:pt x="4674" y="1674"/>
                      </a:lnTo>
                      <a:lnTo>
                        <a:pt x="4704" y="1650"/>
                      </a:lnTo>
                      <a:lnTo>
                        <a:pt x="4788" y="1566"/>
                      </a:lnTo>
                      <a:lnTo>
                        <a:pt x="4860" y="1530"/>
                      </a:lnTo>
                      <a:lnTo>
                        <a:pt x="4956" y="1518"/>
                      </a:lnTo>
                      <a:lnTo>
                        <a:pt x="5070" y="1518"/>
                      </a:lnTo>
                      <a:lnTo>
                        <a:pt x="5142" y="1446"/>
                      </a:lnTo>
                      <a:lnTo>
                        <a:pt x="5148" y="1440"/>
                      </a:lnTo>
                      <a:lnTo>
                        <a:pt x="5160" y="1416"/>
                      </a:lnTo>
                      <a:lnTo>
                        <a:pt x="5184" y="1392"/>
                      </a:lnTo>
                      <a:lnTo>
                        <a:pt x="5226" y="1356"/>
                      </a:lnTo>
                      <a:lnTo>
                        <a:pt x="5280" y="1326"/>
                      </a:lnTo>
                      <a:lnTo>
                        <a:pt x="5358" y="1308"/>
                      </a:lnTo>
                      <a:lnTo>
                        <a:pt x="5496" y="1302"/>
                      </a:lnTo>
                      <a:lnTo>
                        <a:pt x="5568" y="1326"/>
                      </a:lnTo>
                      <a:lnTo>
                        <a:pt x="5622" y="1344"/>
                      </a:lnTo>
                      <a:lnTo>
                        <a:pt x="5724" y="1326"/>
                      </a:lnTo>
                      <a:lnTo>
                        <a:pt x="5814" y="1284"/>
                      </a:lnTo>
                      <a:lnTo>
                        <a:pt x="5850" y="1212"/>
                      </a:lnTo>
                      <a:lnTo>
                        <a:pt x="5886" y="1110"/>
                      </a:lnTo>
                      <a:lnTo>
                        <a:pt x="5958" y="1080"/>
                      </a:lnTo>
                      <a:lnTo>
                        <a:pt x="6036" y="1050"/>
                      </a:lnTo>
                      <a:lnTo>
                        <a:pt x="6096" y="1050"/>
                      </a:lnTo>
                      <a:lnTo>
                        <a:pt x="6138" y="1080"/>
                      </a:lnTo>
                      <a:lnTo>
                        <a:pt x="6156" y="1122"/>
                      </a:lnTo>
                      <a:lnTo>
                        <a:pt x="6120" y="1164"/>
                      </a:lnTo>
                      <a:lnTo>
                        <a:pt x="6090" y="1224"/>
                      </a:lnTo>
                      <a:lnTo>
                        <a:pt x="6096" y="1308"/>
                      </a:lnTo>
                      <a:lnTo>
                        <a:pt x="6108" y="1398"/>
                      </a:lnTo>
                      <a:lnTo>
                        <a:pt x="6102" y="1404"/>
                      </a:lnTo>
                      <a:lnTo>
                        <a:pt x="6102" y="1410"/>
                      </a:lnTo>
                      <a:lnTo>
                        <a:pt x="6102" y="1422"/>
                      </a:lnTo>
                      <a:lnTo>
                        <a:pt x="6102" y="1434"/>
                      </a:lnTo>
                      <a:lnTo>
                        <a:pt x="6102" y="1446"/>
                      </a:lnTo>
                      <a:lnTo>
                        <a:pt x="6108" y="1458"/>
                      </a:lnTo>
                      <a:lnTo>
                        <a:pt x="6108" y="1470"/>
                      </a:lnTo>
                      <a:lnTo>
                        <a:pt x="6102" y="1476"/>
                      </a:lnTo>
                      <a:lnTo>
                        <a:pt x="6096" y="1482"/>
                      </a:lnTo>
                      <a:lnTo>
                        <a:pt x="6084" y="1482"/>
                      </a:lnTo>
                      <a:lnTo>
                        <a:pt x="6072" y="1482"/>
                      </a:lnTo>
                      <a:lnTo>
                        <a:pt x="6066" y="1482"/>
                      </a:lnTo>
                      <a:lnTo>
                        <a:pt x="6054" y="1482"/>
                      </a:lnTo>
                      <a:lnTo>
                        <a:pt x="6042" y="1482"/>
                      </a:lnTo>
                      <a:lnTo>
                        <a:pt x="6024" y="1482"/>
                      </a:lnTo>
                      <a:lnTo>
                        <a:pt x="6012" y="1488"/>
                      </a:lnTo>
                      <a:lnTo>
                        <a:pt x="6000" y="1500"/>
                      </a:lnTo>
                      <a:lnTo>
                        <a:pt x="5982" y="1500"/>
                      </a:lnTo>
                      <a:lnTo>
                        <a:pt x="5964" y="1506"/>
                      </a:lnTo>
                      <a:lnTo>
                        <a:pt x="5946" y="1500"/>
                      </a:lnTo>
                      <a:lnTo>
                        <a:pt x="5922" y="1500"/>
                      </a:lnTo>
                      <a:lnTo>
                        <a:pt x="5904" y="1500"/>
                      </a:lnTo>
                      <a:lnTo>
                        <a:pt x="5880" y="1506"/>
                      </a:lnTo>
                      <a:lnTo>
                        <a:pt x="5862" y="1518"/>
                      </a:lnTo>
                      <a:lnTo>
                        <a:pt x="5850" y="1530"/>
                      </a:lnTo>
                      <a:lnTo>
                        <a:pt x="5838" y="1542"/>
                      </a:lnTo>
                      <a:lnTo>
                        <a:pt x="5832" y="1554"/>
                      </a:lnTo>
                      <a:lnTo>
                        <a:pt x="5820" y="1560"/>
                      </a:lnTo>
                      <a:lnTo>
                        <a:pt x="5808" y="1566"/>
                      </a:lnTo>
                      <a:lnTo>
                        <a:pt x="5796" y="1566"/>
                      </a:lnTo>
                      <a:lnTo>
                        <a:pt x="5778" y="1566"/>
                      </a:lnTo>
                      <a:lnTo>
                        <a:pt x="5766" y="1572"/>
                      </a:lnTo>
                      <a:lnTo>
                        <a:pt x="5760" y="1584"/>
                      </a:lnTo>
                      <a:lnTo>
                        <a:pt x="5754" y="1596"/>
                      </a:lnTo>
                      <a:lnTo>
                        <a:pt x="5742" y="1608"/>
                      </a:lnTo>
                      <a:lnTo>
                        <a:pt x="5724" y="1626"/>
                      </a:lnTo>
                      <a:lnTo>
                        <a:pt x="5706" y="1644"/>
                      </a:lnTo>
                      <a:lnTo>
                        <a:pt x="5670" y="1674"/>
                      </a:lnTo>
                      <a:lnTo>
                        <a:pt x="5652" y="1704"/>
                      </a:lnTo>
                      <a:lnTo>
                        <a:pt x="5646" y="1728"/>
                      </a:lnTo>
                      <a:lnTo>
                        <a:pt x="5646" y="1752"/>
                      </a:lnTo>
                      <a:lnTo>
                        <a:pt x="5646" y="1764"/>
                      </a:lnTo>
                      <a:lnTo>
                        <a:pt x="5646" y="1776"/>
                      </a:lnTo>
                      <a:lnTo>
                        <a:pt x="5652" y="1788"/>
                      </a:lnTo>
                      <a:lnTo>
                        <a:pt x="5652" y="1794"/>
                      </a:lnTo>
                      <a:lnTo>
                        <a:pt x="5664" y="1800"/>
                      </a:lnTo>
                      <a:lnTo>
                        <a:pt x="5676" y="1806"/>
                      </a:lnTo>
                      <a:lnTo>
                        <a:pt x="5694" y="1800"/>
                      </a:lnTo>
                      <a:lnTo>
                        <a:pt x="5706" y="1800"/>
                      </a:lnTo>
                      <a:lnTo>
                        <a:pt x="5712" y="1806"/>
                      </a:lnTo>
                      <a:lnTo>
                        <a:pt x="5712" y="1806"/>
                      </a:lnTo>
                      <a:lnTo>
                        <a:pt x="5712" y="1818"/>
                      </a:lnTo>
                      <a:lnTo>
                        <a:pt x="5712" y="1824"/>
                      </a:lnTo>
                      <a:lnTo>
                        <a:pt x="5706" y="1830"/>
                      </a:lnTo>
                      <a:lnTo>
                        <a:pt x="5700" y="1842"/>
                      </a:lnTo>
                      <a:lnTo>
                        <a:pt x="5694" y="1848"/>
                      </a:lnTo>
                      <a:lnTo>
                        <a:pt x="5688" y="1854"/>
                      </a:lnTo>
                      <a:lnTo>
                        <a:pt x="5664" y="1866"/>
                      </a:lnTo>
                      <a:lnTo>
                        <a:pt x="5634" y="1872"/>
                      </a:lnTo>
                      <a:lnTo>
                        <a:pt x="5586" y="1872"/>
                      </a:lnTo>
                      <a:lnTo>
                        <a:pt x="5538" y="1878"/>
                      </a:lnTo>
                      <a:lnTo>
                        <a:pt x="5508" y="1896"/>
                      </a:lnTo>
                      <a:lnTo>
                        <a:pt x="5472" y="1920"/>
                      </a:lnTo>
                      <a:lnTo>
                        <a:pt x="5454" y="1926"/>
                      </a:lnTo>
                      <a:lnTo>
                        <a:pt x="5442" y="1926"/>
                      </a:lnTo>
                      <a:lnTo>
                        <a:pt x="5430" y="1926"/>
                      </a:lnTo>
                      <a:lnTo>
                        <a:pt x="5418" y="1920"/>
                      </a:lnTo>
                      <a:lnTo>
                        <a:pt x="5406" y="1920"/>
                      </a:lnTo>
                      <a:lnTo>
                        <a:pt x="5400" y="1914"/>
                      </a:lnTo>
                      <a:lnTo>
                        <a:pt x="5388" y="1914"/>
                      </a:lnTo>
                      <a:lnTo>
                        <a:pt x="5382" y="1914"/>
                      </a:lnTo>
                      <a:lnTo>
                        <a:pt x="5364" y="1926"/>
                      </a:lnTo>
                      <a:lnTo>
                        <a:pt x="5352" y="1926"/>
                      </a:lnTo>
                      <a:lnTo>
                        <a:pt x="5340" y="1932"/>
                      </a:lnTo>
                      <a:lnTo>
                        <a:pt x="5322" y="1932"/>
                      </a:lnTo>
                      <a:lnTo>
                        <a:pt x="5298" y="1926"/>
                      </a:lnTo>
                      <a:lnTo>
                        <a:pt x="5274" y="1926"/>
                      </a:lnTo>
                      <a:lnTo>
                        <a:pt x="5262" y="1932"/>
                      </a:lnTo>
                      <a:lnTo>
                        <a:pt x="5256" y="1932"/>
                      </a:lnTo>
                      <a:lnTo>
                        <a:pt x="5250" y="1944"/>
                      </a:lnTo>
                      <a:lnTo>
                        <a:pt x="5244" y="1962"/>
                      </a:lnTo>
                      <a:lnTo>
                        <a:pt x="5244" y="1980"/>
                      </a:lnTo>
                      <a:lnTo>
                        <a:pt x="5226" y="2022"/>
                      </a:lnTo>
                      <a:lnTo>
                        <a:pt x="5196" y="2070"/>
                      </a:lnTo>
                      <a:lnTo>
                        <a:pt x="5172" y="2118"/>
                      </a:lnTo>
                      <a:lnTo>
                        <a:pt x="5148" y="2154"/>
                      </a:lnTo>
                      <a:lnTo>
                        <a:pt x="5136" y="2166"/>
                      </a:lnTo>
                      <a:lnTo>
                        <a:pt x="5130" y="2178"/>
                      </a:lnTo>
                      <a:lnTo>
                        <a:pt x="5118" y="2178"/>
                      </a:lnTo>
                      <a:lnTo>
                        <a:pt x="5112" y="2178"/>
                      </a:lnTo>
                      <a:lnTo>
                        <a:pt x="5106" y="2172"/>
                      </a:lnTo>
                      <a:lnTo>
                        <a:pt x="5100" y="2160"/>
                      </a:lnTo>
                      <a:lnTo>
                        <a:pt x="5088" y="2154"/>
                      </a:lnTo>
                      <a:lnTo>
                        <a:pt x="5082" y="2148"/>
                      </a:lnTo>
                      <a:lnTo>
                        <a:pt x="5076" y="2154"/>
                      </a:lnTo>
                      <a:lnTo>
                        <a:pt x="5070" y="2154"/>
                      </a:lnTo>
                      <a:lnTo>
                        <a:pt x="5070" y="2166"/>
                      </a:lnTo>
                      <a:lnTo>
                        <a:pt x="5070" y="2190"/>
                      </a:lnTo>
                      <a:lnTo>
                        <a:pt x="5076" y="2214"/>
                      </a:lnTo>
                      <a:lnTo>
                        <a:pt x="5082" y="2238"/>
                      </a:lnTo>
                      <a:lnTo>
                        <a:pt x="5088" y="2250"/>
                      </a:lnTo>
                      <a:lnTo>
                        <a:pt x="5088" y="2268"/>
                      </a:lnTo>
                      <a:lnTo>
                        <a:pt x="5088" y="2280"/>
                      </a:lnTo>
                      <a:lnTo>
                        <a:pt x="5076" y="2292"/>
                      </a:lnTo>
                      <a:lnTo>
                        <a:pt x="5058" y="2304"/>
                      </a:lnTo>
                      <a:lnTo>
                        <a:pt x="5040" y="2310"/>
                      </a:lnTo>
                      <a:lnTo>
                        <a:pt x="5034" y="2316"/>
                      </a:lnTo>
                      <a:lnTo>
                        <a:pt x="5028" y="2322"/>
                      </a:lnTo>
                      <a:lnTo>
                        <a:pt x="5022" y="2334"/>
                      </a:lnTo>
                      <a:lnTo>
                        <a:pt x="5016" y="2346"/>
                      </a:lnTo>
                      <a:lnTo>
                        <a:pt x="5004" y="2364"/>
                      </a:lnTo>
                      <a:lnTo>
                        <a:pt x="4992" y="2388"/>
                      </a:lnTo>
                      <a:lnTo>
                        <a:pt x="4986" y="2400"/>
                      </a:lnTo>
                      <a:lnTo>
                        <a:pt x="4974" y="2406"/>
                      </a:lnTo>
                      <a:lnTo>
                        <a:pt x="4968" y="2412"/>
                      </a:lnTo>
                      <a:lnTo>
                        <a:pt x="4968" y="2406"/>
                      </a:lnTo>
                      <a:lnTo>
                        <a:pt x="4962" y="2400"/>
                      </a:lnTo>
                      <a:lnTo>
                        <a:pt x="4962" y="2394"/>
                      </a:lnTo>
                      <a:lnTo>
                        <a:pt x="4962" y="2382"/>
                      </a:lnTo>
                      <a:lnTo>
                        <a:pt x="4962" y="2370"/>
                      </a:lnTo>
                      <a:lnTo>
                        <a:pt x="4962" y="2364"/>
                      </a:lnTo>
                      <a:lnTo>
                        <a:pt x="4956" y="2346"/>
                      </a:lnTo>
                      <a:lnTo>
                        <a:pt x="4950" y="2334"/>
                      </a:lnTo>
                      <a:lnTo>
                        <a:pt x="4944" y="2316"/>
                      </a:lnTo>
                      <a:lnTo>
                        <a:pt x="4944" y="2304"/>
                      </a:lnTo>
                      <a:lnTo>
                        <a:pt x="4950" y="2280"/>
                      </a:lnTo>
                      <a:lnTo>
                        <a:pt x="4950" y="2244"/>
                      </a:lnTo>
                      <a:lnTo>
                        <a:pt x="4950" y="2202"/>
                      </a:lnTo>
                      <a:lnTo>
                        <a:pt x="4950" y="2190"/>
                      </a:lnTo>
                      <a:lnTo>
                        <a:pt x="4944" y="2184"/>
                      </a:lnTo>
                      <a:lnTo>
                        <a:pt x="4938" y="2184"/>
                      </a:lnTo>
                      <a:lnTo>
                        <a:pt x="4932" y="2190"/>
                      </a:lnTo>
                      <a:lnTo>
                        <a:pt x="4920" y="2202"/>
                      </a:lnTo>
                      <a:lnTo>
                        <a:pt x="4914" y="2208"/>
                      </a:lnTo>
                      <a:lnTo>
                        <a:pt x="4908" y="2226"/>
                      </a:lnTo>
                      <a:lnTo>
                        <a:pt x="4896" y="2238"/>
                      </a:lnTo>
                      <a:lnTo>
                        <a:pt x="4884" y="2268"/>
                      </a:lnTo>
                      <a:lnTo>
                        <a:pt x="4878" y="2298"/>
                      </a:lnTo>
                      <a:lnTo>
                        <a:pt x="4884" y="2328"/>
                      </a:lnTo>
                      <a:lnTo>
                        <a:pt x="4896" y="2346"/>
                      </a:lnTo>
                      <a:lnTo>
                        <a:pt x="4902" y="2358"/>
                      </a:lnTo>
                      <a:lnTo>
                        <a:pt x="4902" y="2370"/>
                      </a:lnTo>
                      <a:lnTo>
                        <a:pt x="4902" y="2382"/>
                      </a:lnTo>
                      <a:lnTo>
                        <a:pt x="4902" y="2394"/>
                      </a:lnTo>
                      <a:lnTo>
                        <a:pt x="4896" y="2406"/>
                      </a:lnTo>
                      <a:lnTo>
                        <a:pt x="4896" y="2424"/>
                      </a:lnTo>
                      <a:lnTo>
                        <a:pt x="4896" y="2436"/>
                      </a:lnTo>
                      <a:lnTo>
                        <a:pt x="4902" y="2448"/>
                      </a:lnTo>
                      <a:lnTo>
                        <a:pt x="4902" y="2460"/>
                      </a:lnTo>
                      <a:lnTo>
                        <a:pt x="4902" y="2472"/>
                      </a:lnTo>
                      <a:lnTo>
                        <a:pt x="4896" y="2478"/>
                      </a:lnTo>
                      <a:lnTo>
                        <a:pt x="4884" y="2484"/>
                      </a:lnTo>
                      <a:lnTo>
                        <a:pt x="4878" y="2490"/>
                      </a:lnTo>
                      <a:lnTo>
                        <a:pt x="4878" y="2502"/>
                      </a:lnTo>
                      <a:lnTo>
                        <a:pt x="4878" y="2514"/>
                      </a:lnTo>
                      <a:lnTo>
                        <a:pt x="4890" y="2526"/>
                      </a:lnTo>
                      <a:lnTo>
                        <a:pt x="4902" y="2538"/>
                      </a:lnTo>
                      <a:lnTo>
                        <a:pt x="4920" y="2550"/>
                      </a:lnTo>
                      <a:lnTo>
                        <a:pt x="4938" y="2556"/>
                      </a:lnTo>
                      <a:lnTo>
                        <a:pt x="4950" y="2568"/>
                      </a:lnTo>
                      <a:lnTo>
                        <a:pt x="4956" y="2574"/>
                      </a:lnTo>
                      <a:lnTo>
                        <a:pt x="4950" y="2580"/>
                      </a:lnTo>
                      <a:lnTo>
                        <a:pt x="4944" y="2586"/>
                      </a:lnTo>
                      <a:lnTo>
                        <a:pt x="4932" y="2592"/>
                      </a:lnTo>
                      <a:lnTo>
                        <a:pt x="4920" y="2598"/>
                      </a:lnTo>
                      <a:lnTo>
                        <a:pt x="4902" y="2598"/>
                      </a:lnTo>
                      <a:lnTo>
                        <a:pt x="4890" y="2598"/>
                      </a:lnTo>
                      <a:lnTo>
                        <a:pt x="4878" y="2604"/>
                      </a:lnTo>
                      <a:lnTo>
                        <a:pt x="4872" y="2616"/>
                      </a:lnTo>
                      <a:lnTo>
                        <a:pt x="4866" y="2622"/>
                      </a:lnTo>
                      <a:lnTo>
                        <a:pt x="4866" y="2634"/>
                      </a:lnTo>
                      <a:lnTo>
                        <a:pt x="4872" y="2640"/>
                      </a:lnTo>
                      <a:lnTo>
                        <a:pt x="4884" y="2640"/>
                      </a:lnTo>
                      <a:lnTo>
                        <a:pt x="4896" y="2646"/>
                      </a:lnTo>
                      <a:lnTo>
                        <a:pt x="4896" y="2652"/>
                      </a:lnTo>
                      <a:lnTo>
                        <a:pt x="4890" y="2664"/>
                      </a:lnTo>
                      <a:lnTo>
                        <a:pt x="4884" y="2670"/>
                      </a:lnTo>
                      <a:lnTo>
                        <a:pt x="4872" y="2682"/>
                      </a:lnTo>
                      <a:lnTo>
                        <a:pt x="4860" y="2694"/>
                      </a:lnTo>
                      <a:lnTo>
                        <a:pt x="4842" y="2700"/>
                      </a:lnTo>
                      <a:lnTo>
                        <a:pt x="4782" y="2736"/>
                      </a:lnTo>
                      <a:lnTo>
                        <a:pt x="4710" y="2772"/>
                      </a:lnTo>
                      <a:lnTo>
                        <a:pt x="4686" y="2790"/>
                      </a:lnTo>
                      <a:lnTo>
                        <a:pt x="4668" y="2802"/>
                      </a:lnTo>
                      <a:lnTo>
                        <a:pt x="4656" y="2820"/>
                      </a:lnTo>
                      <a:lnTo>
                        <a:pt x="4638" y="2826"/>
                      </a:lnTo>
                      <a:lnTo>
                        <a:pt x="4626" y="2832"/>
                      </a:lnTo>
                      <a:lnTo>
                        <a:pt x="4578" y="2850"/>
                      </a:lnTo>
                      <a:lnTo>
                        <a:pt x="4518" y="2862"/>
                      </a:lnTo>
                      <a:lnTo>
                        <a:pt x="4506" y="2862"/>
                      </a:lnTo>
                      <a:lnTo>
                        <a:pt x="4494" y="2868"/>
                      </a:lnTo>
                      <a:lnTo>
                        <a:pt x="4488" y="2868"/>
                      </a:lnTo>
                      <a:lnTo>
                        <a:pt x="4482" y="2874"/>
                      </a:lnTo>
                      <a:lnTo>
                        <a:pt x="4476" y="2886"/>
                      </a:lnTo>
                      <a:lnTo>
                        <a:pt x="4470" y="2898"/>
                      </a:lnTo>
                      <a:lnTo>
                        <a:pt x="4458" y="2910"/>
                      </a:lnTo>
                      <a:lnTo>
                        <a:pt x="4446" y="2934"/>
                      </a:lnTo>
                      <a:lnTo>
                        <a:pt x="4410" y="2970"/>
                      </a:lnTo>
                      <a:lnTo>
                        <a:pt x="4368" y="2994"/>
                      </a:lnTo>
                      <a:lnTo>
                        <a:pt x="4326" y="3012"/>
                      </a:lnTo>
                      <a:lnTo>
                        <a:pt x="4296" y="3024"/>
                      </a:lnTo>
                      <a:lnTo>
                        <a:pt x="4278" y="3036"/>
                      </a:lnTo>
                      <a:lnTo>
                        <a:pt x="4266" y="3048"/>
                      </a:lnTo>
                      <a:lnTo>
                        <a:pt x="4260" y="3060"/>
                      </a:lnTo>
                      <a:lnTo>
                        <a:pt x="4254" y="3072"/>
                      </a:lnTo>
                      <a:lnTo>
                        <a:pt x="4248" y="3084"/>
                      </a:lnTo>
                      <a:lnTo>
                        <a:pt x="4230" y="3108"/>
                      </a:lnTo>
                      <a:lnTo>
                        <a:pt x="4218" y="3150"/>
                      </a:lnTo>
                      <a:lnTo>
                        <a:pt x="4200" y="3186"/>
                      </a:lnTo>
                      <a:lnTo>
                        <a:pt x="4194" y="3210"/>
                      </a:lnTo>
                      <a:lnTo>
                        <a:pt x="4188" y="3246"/>
                      </a:lnTo>
                      <a:lnTo>
                        <a:pt x="4176" y="3300"/>
                      </a:lnTo>
                      <a:lnTo>
                        <a:pt x="4164" y="3354"/>
                      </a:lnTo>
                      <a:lnTo>
                        <a:pt x="4158" y="3384"/>
                      </a:lnTo>
                      <a:lnTo>
                        <a:pt x="4146" y="3402"/>
                      </a:lnTo>
                      <a:lnTo>
                        <a:pt x="4140" y="3420"/>
                      </a:lnTo>
                      <a:lnTo>
                        <a:pt x="4152" y="3456"/>
                      </a:lnTo>
                      <a:lnTo>
                        <a:pt x="4158" y="3516"/>
                      </a:lnTo>
                      <a:lnTo>
                        <a:pt x="4158" y="3576"/>
                      </a:lnTo>
                      <a:lnTo>
                        <a:pt x="4158" y="3630"/>
                      </a:lnTo>
                      <a:lnTo>
                        <a:pt x="4170" y="3672"/>
                      </a:lnTo>
                      <a:lnTo>
                        <a:pt x="4182" y="3720"/>
                      </a:lnTo>
                      <a:lnTo>
                        <a:pt x="4188" y="3762"/>
                      </a:lnTo>
                      <a:lnTo>
                        <a:pt x="4188" y="3786"/>
                      </a:lnTo>
                      <a:lnTo>
                        <a:pt x="4182" y="3810"/>
                      </a:lnTo>
                      <a:lnTo>
                        <a:pt x="4170" y="3858"/>
                      </a:lnTo>
                      <a:lnTo>
                        <a:pt x="4152" y="3906"/>
                      </a:lnTo>
                      <a:lnTo>
                        <a:pt x="4140" y="3942"/>
                      </a:lnTo>
                      <a:lnTo>
                        <a:pt x="4128" y="3960"/>
                      </a:lnTo>
                      <a:lnTo>
                        <a:pt x="4110" y="3978"/>
                      </a:lnTo>
                      <a:lnTo>
                        <a:pt x="4086" y="3984"/>
                      </a:lnTo>
                      <a:lnTo>
                        <a:pt x="4068" y="3990"/>
                      </a:lnTo>
                      <a:lnTo>
                        <a:pt x="4056" y="3996"/>
                      </a:lnTo>
                      <a:lnTo>
                        <a:pt x="4050" y="3996"/>
                      </a:lnTo>
                      <a:lnTo>
                        <a:pt x="4044" y="3996"/>
                      </a:lnTo>
                      <a:lnTo>
                        <a:pt x="4038" y="3996"/>
                      </a:lnTo>
                      <a:lnTo>
                        <a:pt x="4038" y="3990"/>
                      </a:lnTo>
                      <a:lnTo>
                        <a:pt x="4038" y="3978"/>
                      </a:lnTo>
                      <a:lnTo>
                        <a:pt x="4032" y="3966"/>
                      </a:lnTo>
                      <a:lnTo>
                        <a:pt x="4032" y="3960"/>
                      </a:lnTo>
                      <a:lnTo>
                        <a:pt x="4026" y="3954"/>
                      </a:lnTo>
                      <a:lnTo>
                        <a:pt x="4014" y="3948"/>
                      </a:lnTo>
                      <a:lnTo>
                        <a:pt x="4008" y="3942"/>
                      </a:lnTo>
                      <a:lnTo>
                        <a:pt x="4002" y="3936"/>
                      </a:lnTo>
                      <a:lnTo>
                        <a:pt x="3996" y="3930"/>
                      </a:lnTo>
                      <a:lnTo>
                        <a:pt x="3996" y="3912"/>
                      </a:lnTo>
                      <a:lnTo>
                        <a:pt x="3996" y="3894"/>
                      </a:lnTo>
                      <a:lnTo>
                        <a:pt x="3990" y="3876"/>
                      </a:lnTo>
                      <a:lnTo>
                        <a:pt x="3984" y="3864"/>
                      </a:lnTo>
                      <a:lnTo>
                        <a:pt x="3978" y="3852"/>
                      </a:lnTo>
                      <a:lnTo>
                        <a:pt x="3972" y="3840"/>
                      </a:lnTo>
                      <a:lnTo>
                        <a:pt x="3972" y="3828"/>
                      </a:lnTo>
                      <a:lnTo>
                        <a:pt x="3972" y="3810"/>
                      </a:lnTo>
                      <a:lnTo>
                        <a:pt x="3972" y="3798"/>
                      </a:lnTo>
                      <a:lnTo>
                        <a:pt x="3972" y="3780"/>
                      </a:lnTo>
                      <a:lnTo>
                        <a:pt x="3966" y="3768"/>
                      </a:lnTo>
                      <a:lnTo>
                        <a:pt x="3960" y="3756"/>
                      </a:lnTo>
                      <a:lnTo>
                        <a:pt x="3948" y="3744"/>
                      </a:lnTo>
                      <a:lnTo>
                        <a:pt x="3930" y="3732"/>
                      </a:lnTo>
                      <a:lnTo>
                        <a:pt x="3918" y="3720"/>
                      </a:lnTo>
                      <a:lnTo>
                        <a:pt x="3918" y="3708"/>
                      </a:lnTo>
                      <a:lnTo>
                        <a:pt x="3918" y="3690"/>
                      </a:lnTo>
                      <a:lnTo>
                        <a:pt x="3918" y="3660"/>
                      </a:lnTo>
                      <a:lnTo>
                        <a:pt x="3918" y="3618"/>
                      </a:lnTo>
                      <a:lnTo>
                        <a:pt x="3924" y="3570"/>
                      </a:lnTo>
                      <a:lnTo>
                        <a:pt x="3942" y="3540"/>
                      </a:lnTo>
                      <a:lnTo>
                        <a:pt x="3960" y="3510"/>
                      </a:lnTo>
                      <a:lnTo>
                        <a:pt x="3954" y="3480"/>
                      </a:lnTo>
                      <a:lnTo>
                        <a:pt x="3942" y="3450"/>
                      </a:lnTo>
                      <a:lnTo>
                        <a:pt x="3924" y="3432"/>
                      </a:lnTo>
                      <a:lnTo>
                        <a:pt x="3912" y="3426"/>
                      </a:lnTo>
                      <a:lnTo>
                        <a:pt x="3900" y="3420"/>
                      </a:lnTo>
                      <a:lnTo>
                        <a:pt x="3900" y="3408"/>
                      </a:lnTo>
                      <a:lnTo>
                        <a:pt x="3894" y="3390"/>
                      </a:lnTo>
                      <a:lnTo>
                        <a:pt x="3894" y="3372"/>
                      </a:lnTo>
                      <a:lnTo>
                        <a:pt x="3894" y="3342"/>
                      </a:lnTo>
                      <a:lnTo>
                        <a:pt x="3888" y="3324"/>
                      </a:lnTo>
                      <a:lnTo>
                        <a:pt x="3882" y="3312"/>
                      </a:lnTo>
                      <a:lnTo>
                        <a:pt x="3870" y="3300"/>
                      </a:lnTo>
                      <a:lnTo>
                        <a:pt x="3858" y="3300"/>
                      </a:lnTo>
                      <a:lnTo>
                        <a:pt x="3846" y="3300"/>
                      </a:lnTo>
                      <a:lnTo>
                        <a:pt x="3834" y="3300"/>
                      </a:lnTo>
                      <a:lnTo>
                        <a:pt x="3822" y="3300"/>
                      </a:lnTo>
                      <a:lnTo>
                        <a:pt x="3816" y="3306"/>
                      </a:lnTo>
                      <a:lnTo>
                        <a:pt x="3786" y="3318"/>
                      </a:lnTo>
                      <a:lnTo>
                        <a:pt x="3750" y="3336"/>
                      </a:lnTo>
                      <a:lnTo>
                        <a:pt x="3714" y="3342"/>
                      </a:lnTo>
                      <a:lnTo>
                        <a:pt x="3696" y="3348"/>
                      </a:lnTo>
                      <a:lnTo>
                        <a:pt x="3684" y="3342"/>
                      </a:lnTo>
                      <a:lnTo>
                        <a:pt x="3678" y="3336"/>
                      </a:lnTo>
                      <a:lnTo>
                        <a:pt x="3678" y="3324"/>
                      </a:lnTo>
                      <a:lnTo>
                        <a:pt x="3672" y="3312"/>
                      </a:lnTo>
                      <a:lnTo>
                        <a:pt x="3666" y="3294"/>
                      </a:lnTo>
                      <a:lnTo>
                        <a:pt x="3660" y="3276"/>
                      </a:lnTo>
                      <a:lnTo>
                        <a:pt x="3636" y="3252"/>
                      </a:lnTo>
                      <a:lnTo>
                        <a:pt x="3606" y="3252"/>
                      </a:lnTo>
                      <a:lnTo>
                        <a:pt x="3576" y="3258"/>
                      </a:lnTo>
                      <a:lnTo>
                        <a:pt x="3546" y="3258"/>
                      </a:lnTo>
                      <a:lnTo>
                        <a:pt x="3516" y="3252"/>
                      </a:lnTo>
                      <a:lnTo>
                        <a:pt x="3480" y="3258"/>
                      </a:lnTo>
                      <a:lnTo>
                        <a:pt x="3450" y="3258"/>
                      </a:lnTo>
                      <a:lnTo>
                        <a:pt x="3426" y="3240"/>
                      </a:lnTo>
                      <a:lnTo>
                        <a:pt x="3414" y="3234"/>
                      </a:lnTo>
                      <a:lnTo>
                        <a:pt x="3408" y="3228"/>
                      </a:lnTo>
                      <a:lnTo>
                        <a:pt x="3402" y="3228"/>
                      </a:lnTo>
                      <a:lnTo>
                        <a:pt x="3396" y="3234"/>
                      </a:lnTo>
                      <a:lnTo>
                        <a:pt x="3390" y="3234"/>
                      </a:lnTo>
                      <a:lnTo>
                        <a:pt x="3378" y="3234"/>
                      </a:lnTo>
                      <a:lnTo>
                        <a:pt x="3366" y="3234"/>
                      </a:lnTo>
                      <a:lnTo>
                        <a:pt x="3330" y="3228"/>
                      </a:lnTo>
                      <a:lnTo>
                        <a:pt x="3294" y="3240"/>
                      </a:lnTo>
                      <a:lnTo>
                        <a:pt x="3264" y="3252"/>
                      </a:lnTo>
                      <a:lnTo>
                        <a:pt x="3252" y="3258"/>
                      </a:lnTo>
                      <a:lnTo>
                        <a:pt x="3246" y="3270"/>
                      </a:lnTo>
                      <a:lnTo>
                        <a:pt x="3246" y="3282"/>
                      </a:lnTo>
                      <a:lnTo>
                        <a:pt x="3246" y="3288"/>
                      </a:lnTo>
                      <a:lnTo>
                        <a:pt x="3258" y="3294"/>
                      </a:lnTo>
                      <a:lnTo>
                        <a:pt x="3264" y="3300"/>
                      </a:lnTo>
                      <a:lnTo>
                        <a:pt x="3270" y="3300"/>
                      </a:lnTo>
                      <a:lnTo>
                        <a:pt x="3276" y="3300"/>
                      </a:lnTo>
                      <a:lnTo>
                        <a:pt x="3276" y="3306"/>
                      </a:lnTo>
                      <a:lnTo>
                        <a:pt x="3276" y="3312"/>
                      </a:lnTo>
                      <a:lnTo>
                        <a:pt x="3270" y="3318"/>
                      </a:lnTo>
                      <a:lnTo>
                        <a:pt x="3264" y="3330"/>
                      </a:lnTo>
                      <a:lnTo>
                        <a:pt x="3252" y="3348"/>
                      </a:lnTo>
                      <a:lnTo>
                        <a:pt x="3240" y="3360"/>
                      </a:lnTo>
                      <a:lnTo>
                        <a:pt x="3234" y="3372"/>
                      </a:lnTo>
                      <a:lnTo>
                        <a:pt x="3228" y="3372"/>
                      </a:lnTo>
                      <a:lnTo>
                        <a:pt x="3222" y="3372"/>
                      </a:lnTo>
                      <a:lnTo>
                        <a:pt x="3222" y="3372"/>
                      </a:lnTo>
                      <a:lnTo>
                        <a:pt x="3216" y="3366"/>
                      </a:lnTo>
                      <a:lnTo>
                        <a:pt x="3216" y="3360"/>
                      </a:lnTo>
                      <a:lnTo>
                        <a:pt x="3210" y="3354"/>
                      </a:lnTo>
                      <a:lnTo>
                        <a:pt x="3204" y="3342"/>
                      </a:lnTo>
                      <a:lnTo>
                        <a:pt x="3192" y="3336"/>
                      </a:lnTo>
                      <a:lnTo>
                        <a:pt x="3180" y="3336"/>
                      </a:lnTo>
                      <a:lnTo>
                        <a:pt x="3174" y="3342"/>
                      </a:lnTo>
                      <a:lnTo>
                        <a:pt x="3174" y="3354"/>
                      </a:lnTo>
                      <a:lnTo>
                        <a:pt x="3174" y="3366"/>
                      </a:lnTo>
                      <a:lnTo>
                        <a:pt x="3168" y="3378"/>
                      </a:lnTo>
                      <a:lnTo>
                        <a:pt x="3162" y="3390"/>
                      </a:lnTo>
                      <a:lnTo>
                        <a:pt x="3156" y="3390"/>
                      </a:lnTo>
                      <a:lnTo>
                        <a:pt x="3144" y="3390"/>
                      </a:lnTo>
                      <a:lnTo>
                        <a:pt x="3132" y="3384"/>
                      </a:lnTo>
                      <a:lnTo>
                        <a:pt x="3126" y="3378"/>
                      </a:lnTo>
                      <a:lnTo>
                        <a:pt x="3114" y="3378"/>
                      </a:lnTo>
                      <a:lnTo>
                        <a:pt x="3108" y="3384"/>
                      </a:lnTo>
                      <a:lnTo>
                        <a:pt x="3096" y="3384"/>
                      </a:lnTo>
                      <a:lnTo>
                        <a:pt x="3084" y="3384"/>
                      </a:lnTo>
                      <a:lnTo>
                        <a:pt x="3066" y="3384"/>
                      </a:lnTo>
                      <a:lnTo>
                        <a:pt x="3054" y="3378"/>
                      </a:lnTo>
                      <a:lnTo>
                        <a:pt x="3048" y="3372"/>
                      </a:lnTo>
                      <a:lnTo>
                        <a:pt x="3042" y="3360"/>
                      </a:lnTo>
                      <a:lnTo>
                        <a:pt x="3042" y="3354"/>
                      </a:lnTo>
                      <a:lnTo>
                        <a:pt x="3042" y="3342"/>
                      </a:lnTo>
                      <a:lnTo>
                        <a:pt x="3042" y="3330"/>
                      </a:lnTo>
                      <a:lnTo>
                        <a:pt x="3036" y="3318"/>
                      </a:lnTo>
                      <a:lnTo>
                        <a:pt x="3036" y="3312"/>
                      </a:lnTo>
                      <a:lnTo>
                        <a:pt x="3030" y="3312"/>
                      </a:lnTo>
                      <a:lnTo>
                        <a:pt x="3018" y="3318"/>
                      </a:lnTo>
                      <a:lnTo>
                        <a:pt x="3006" y="3324"/>
                      </a:lnTo>
                      <a:lnTo>
                        <a:pt x="2994" y="3324"/>
                      </a:lnTo>
                      <a:lnTo>
                        <a:pt x="2988" y="3324"/>
                      </a:lnTo>
                      <a:lnTo>
                        <a:pt x="2988" y="3324"/>
                      </a:lnTo>
                      <a:lnTo>
                        <a:pt x="2988" y="3318"/>
                      </a:lnTo>
                      <a:lnTo>
                        <a:pt x="2982" y="3312"/>
                      </a:lnTo>
                      <a:lnTo>
                        <a:pt x="2976" y="3306"/>
                      </a:lnTo>
                      <a:lnTo>
                        <a:pt x="2970" y="3306"/>
                      </a:lnTo>
                      <a:lnTo>
                        <a:pt x="2946" y="3306"/>
                      </a:lnTo>
                      <a:lnTo>
                        <a:pt x="2916" y="3306"/>
                      </a:lnTo>
                      <a:lnTo>
                        <a:pt x="2874" y="3294"/>
                      </a:lnTo>
                      <a:lnTo>
                        <a:pt x="2826" y="3276"/>
                      </a:lnTo>
                      <a:lnTo>
                        <a:pt x="2784" y="3276"/>
                      </a:lnTo>
                      <a:lnTo>
                        <a:pt x="2742" y="3276"/>
                      </a:lnTo>
                      <a:lnTo>
                        <a:pt x="2718" y="3282"/>
                      </a:lnTo>
                      <a:lnTo>
                        <a:pt x="2706" y="3288"/>
                      </a:lnTo>
                      <a:lnTo>
                        <a:pt x="2694" y="3294"/>
                      </a:lnTo>
                      <a:lnTo>
                        <a:pt x="2682" y="3306"/>
                      </a:lnTo>
                      <a:lnTo>
                        <a:pt x="2670" y="3324"/>
                      </a:lnTo>
                      <a:lnTo>
                        <a:pt x="2646" y="3348"/>
                      </a:lnTo>
                      <a:lnTo>
                        <a:pt x="2622" y="3372"/>
                      </a:lnTo>
                      <a:lnTo>
                        <a:pt x="2580" y="3384"/>
                      </a:lnTo>
                      <a:lnTo>
                        <a:pt x="2526" y="3390"/>
                      </a:lnTo>
                      <a:lnTo>
                        <a:pt x="2466" y="3408"/>
                      </a:lnTo>
                      <a:lnTo>
                        <a:pt x="2412" y="3450"/>
                      </a:lnTo>
                      <a:lnTo>
                        <a:pt x="2370" y="3498"/>
                      </a:lnTo>
                      <a:lnTo>
                        <a:pt x="2340" y="3534"/>
                      </a:lnTo>
                      <a:lnTo>
                        <a:pt x="2316" y="3570"/>
                      </a:lnTo>
                      <a:lnTo>
                        <a:pt x="2310" y="3600"/>
                      </a:lnTo>
                      <a:lnTo>
                        <a:pt x="2316" y="3636"/>
                      </a:lnTo>
                      <a:lnTo>
                        <a:pt x="2322" y="3654"/>
                      </a:lnTo>
                      <a:lnTo>
                        <a:pt x="2322" y="3666"/>
                      </a:lnTo>
                      <a:lnTo>
                        <a:pt x="2316" y="3678"/>
                      </a:lnTo>
                      <a:lnTo>
                        <a:pt x="2310" y="3684"/>
                      </a:lnTo>
                      <a:lnTo>
                        <a:pt x="2298" y="3696"/>
                      </a:lnTo>
                      <a:lnTo>
                        <a:pt x="2292" y="3708"/>
                      </a:lnTo>
                      <a:lnTo>
                        <a:pt x="2280" y="3726"/>
                      </a:lnTo>
                      <a:lnTo>
                        <a:pt x="2274" y="3750"/>
                      </a:lnTo>
                      <a:lnTo>
                        <a:pt x="2274" y="3768"/>
                      </a:lnTo>
                      <a:lnTo>
                        <a:pt x="2268" y="3792"/>
                      </a:lnTo>
                      <a:lnTo>
                        <a:pt x="2268" y="3792"/>
                      </a:lnTo>
                      <a:lnTo>
                        <a:pt x="2226" y="3762"/>
                      </a:lnTo>
                      <a:lnTo>
                        <a:pt x="2184" y="3750"/>
                      </a:lnTo>
                      <a:lnTo>
                        <a:pt x="2148" y="3738"/>
                      </a:lnTo>
                      <a:lnTo>
                        <a:pt x="2100" y="3726"/>
                      </a:lnTo>
                      <a:lnTo>
                        <a:pt x="2070" y="3708"/>
                      </a:lnTo>
                      <a:lnTo>
                        <a:pt x="2052" y="3678"/>
                      </a:lnTo>
                      <a:lnTo>
                        <a:pt x="2052" y="3636"/>
                      </a:lnTo>
                      <a:lnTo>
                        <a:pt x="2052" y="3600"/>
                      </a:lnTo>
                      <a:lnTo>
                        <a:pt x="2058" y="3564"/>
                      </a:lnTo>
                      <a:lnTo>
                        <a:pt x="2064" y="3510"/>
                      </a:lnTo>
                      <a:lnTo>
                        <a:pt x="2064" y="3474"/>
                      </a:lnTo>
                      <a:lnTo>
                        <a:pt x="2046" y="3438"/>
                      </a:lnTo>
                      <a:lnTo>
                        <a:pt x="2028" y="3414"/>
                      </a:lnTo>
                      <a:lnTo>
                        <a:pt x="2022" y="3390"/>
                      </a:lnTo>
                      <a:lnTo>
                        <a:pt x="2016" y="3354"/>
                      </a:lnTo>
                      <a:lnTo>
                        <a:pt x="2016" y="3306"/>
                      </a:lnTo>
                      <a:lnTo>
                        <a:pt x="2004" y="3252"/>
                      </a:lnTo>
                      <a:lnTo>
                        <a:pt x="1986" y="3216"/>
                      </a:lnTo>
                      <a:lnTo>
                        <a:pt x="1950" y="3192"/>
                      </a:lnTo>
                      <a:lnTo>
                        <a:pt x="1914" y="3186"/>
                      </a:lnTo>
                      <a:lnTo>
                        <a:pt x="1884" y="3180"/>
                      </a:lnTo>
                      <a:lnTo>
                        <a:pt x="1848" y="3186"/>
                      </a:lnTo>
                      <a:lnTo>
                        <a:pt x="1824" y="3198"/>
                      </a:lnTo>
                      <a:lnTo>
                        <a:pt x="1806" y="3222"/>
                      </a:lnTo>
                      <a:lnTo>
                        <a:pt x="1794" y="3264"/>
                      </a:lnTo>
                      <a:lnTo>
                        <a:pt x="1782" y="3306"/>
                      </a:lnTo>
                      <a:lnTo>
                        <a:pt x="1758" y="3318"/>
                      </a:lnTo>
                      <a:lnTo>
                        <a:pt x="1728" y="3306"/>
                      </a:lnTo>
                      <a:lnTo>
                        <a:pt x="1686" y="3282"/>
                      </a:lnTo>
                      <a:lnTo>
                        <a:pt x="1650" y="3252"/>
                      </a:lnTo>
                      <a:lnTo>
                        <a:pt x="1614" y="3204"/>
                      </a:lnTo>
                      <a:lnTo>
                        <a:pt x="1602" y="3168"/>
                      </a:lnTo>
                      <a:lnTo>
                        <a:pt x="1608" y="3132"/>
                      </a:lnTo>
                      <a:lnTo>
                        <a:pt x="1614" y="3102"/>
                      </a:lnTo>
                      <a:lnTo>
                        <a:pt x="1614" y="3066"/>
                      </a:lnTo>
                      <a:lnTo>
                        <a:pt x="1608" y="3036"/>
                      </a:lnTo>
                      <a:lnTo>
                        <a:pt x="1590" y="3000"/>
                      </a:lnTo>
                      <a:lnTo>
                        <a:pt x="1548" y="2970"/>
                      </a:lnTo>
                      <a:lnTo>
                        <a:pt x="1524" y="2952"/>
                      </a:lnTo>
                      <a:lnTo>
                        <a:pt x="1506" y="2940"/>
                      </a:lnTo>
                      <a:lnTo>
                        <a:pt x="1494" y="2922"/>
                      </a:lnTo>
                      <a:lnTo>
                        <a:pt x="1488" y="2910"/>
                      </a:lnTo>
                      <a:lnTo>
                        <a:pt x="1482" y="2904"/>
                      </a:lnTo>
                      <a:lnTo>
                        <a:pt x="1482" y="2898"/>
                      </a:lnTo>
                      <a:lnTo>
                        <a:pt x="1482" y="2892"/>
                      </a:lnTo>
                      <a:lnTo>
                        <a:pt x="1416" y="2886"/>
                      </a:lnTo>
                      <a:lnTo>
                        <a:pt x="1350" y="2880"/>
                      </a:lnTo>
                      <a:lnTo>
                        <a:pt x="1296" y="2904"/>
                      </a:lnTo>
                      <a:lnTo>
                        <a:pt x="1230" y="2922"/>
                      </a:lnTo>
                      <a:lnTo>
                        <a:pt x="1116" y="2904"/>
                      </a:lnTo>
                      <a:lnTo>
                        <a:pt x="1050" y="2904"/>
                      </a:lnTo>
                      <a:lnTo>
                        <a:pt x="972" y="2898"/>
                      </a:lnTo>
                      <a:lnTo>
                        <a:pt x="906" y="2862"/>
                      </a:lnTo>
                      <a:lnTo>
                        <a:pt x="852" y="2820"/>
                      </a:lnTo>
                      <a:lnTo>
                        <a:pt x="786" y="2772"/>
                      </a:lnTo>
                      <a:lnTo>
                        <a:pt x="738" y="2736"/>
                      </a:lnTo>
                      <a:lnTo>
                        <a:pt x="684" y="2694"/>
                      </a:lnTo>
                      <a:lnTo>
                        <a:pt x="630" y="2652"/>
                      </a:lnTo>
                      <a:lnTo>
                        <a:pt x="564" y="2652"/>
                      </a:lnTo>
                      <a:lnTo>
                        <a:pt x="498" y="2664"/>
                      </a:lnTo>
                      <a:lnTo>
                        <a:pt x="420" y="2664"/>
                      </a:lnTo>
                      <a:lnTo>
                        <a:pt x="366" y="2658"/>
                      </a:lnTo>
                      <a:lnTo>
                        <a:pt x="366" y="2658"/>
                      </a:lnTo>
                      <a:lnTo>
                        <a:pt x="360" y="2592"/>
                      </a:lnTo>
                      <a:lnTo>
                        <a:pt x="354" y="2526"/>
                      </a:lnTo>
                      <a:lnTo>
                        <a:pt x="342" y="2472"/>
                      </a:lnTo>
                      <a:lnTo>
                        <a:pt x="312" y="2436"/>
                      </a:lnTo>
                      <a:lnTo>
                        <a:pt x="270" y="2400"/>
                      </a:lnTo>
                      <a:lnTo>
                        <a:pt x="234" y="2376"/>
                      </a:lnTo>
                      <a:lnTo>
                        <a:pt x="204" y="2358"/>
                      </a:lnTo>
                      <a:lnTo>
                        <a:pt x="174" y="2346"/>
                      </a:lnTo>
                      <a:lnTo>
                        <a:pt x="162" y="2340"/>
                      </a:lnTo>
                      <a:lnTo>
                        <a:pt x="156" y="2328"/>
                      </a:lnTo>
                      <a:lnTo>
                        <a:pt x="150" y="2310"/>
                      </a:lnTo>
                      <a:lnTo>
                        <a:pt x="144" y="2292"/>
                      </a:lnTo>
                      <a:lnTo>
                        <a:pt x="144" y="2268"/>
                      </a:lnTo>
                      <a:lnTo>
                        <a:pt x="132" y="2208"/>
                      </a:lnTo>
                      <a:lnTo>
                        <a:pt x="102" y="2154"/>
                      </a:lnTo>
                      <a:lnTo>
                        <a:pt x="84" y="2100"/>
                      </a:lnTo>
                      <a:lnTo>
                        <a:pt x="84" y="2052"/>
                      </a:lnTo>
                      <a:lnTo>
                        <a:pt x="84" y="2034"/>
                      </a:lnTo>
                      <a:lnTo>
                        <a:pt x="78" y="2016"/>
                      </a:lnTo>
                      <a:lnTo>
                        <a:pt x="72" y="1998"/>
                      </a:lnTo>
                      <a:lnTo>
                        <a:pt x="60" y="1980"/>
                      </a:lnTo>
                      <a:lnTo>
                        <a:pt x="60" y="1962"/>
                      </a:lnTo>
                      <a:lnTo>
                        <a:pt x="60" y="1938"/>
                      </a:lnTo>
                      <a:lnTo>
                        <a:pt x="66" y="1920"/>
                      </a:lnTo>
                      <a:lnTo>
                        <a:pt x="78" y="1896"/>
                      </a:lnTo>
                      <a:lnTo>
                        <a:pt x="96" y="1872"/>
                      </a:lnTo>
                      <a:lnTo>
                        <a:pt x="102" y="1860"/>
                      </a:lnTo>
                      <a:lnTo>
                        <a:pt x="108" y="1842"/>
                      </a:lnTo>
                      <a:lnTo>
                        <a:pt x="102" y="1830"/>
                      </a:lnTo>
                      <a:lnTo>
                        <a:pt x="96" y="1818"/>
                      </a:lnTo>
                      <a:lnTo>
                        <a:pt x="90" y="1806"/>
                      </a:lnTo>
                      <a:lnTo>
                        <a:pt x="78" y="1800"/>
                      </a:lnTo>
                      <a:lnTo>
                        <a:pt x="72" y="1788"/>
                      </a:lnTo>
                      <a:lnTo>
                        <a:pt x="60" y="1776"/>
                      </a:lnTo>
                      <a:lnTo>
                        <a:pt x="48" y="1758"/>
                      </a:lnTo>
                      <a:lnTo>
                        <a:pt x="36" y="1746"/>
                      </a:lnTo>
                      <a:lnTo>
                        <a:pt x="12" y="1722"/>
                      </a:lnTo>
                      <a:lnTo>
                        <a:pt x="0" y="1692"/>
                      </a:lnTo>
                      <a:lnTo>
                        <a:pt x="6" y="1656"/>
                      </a:lnTo>
                      <a:lnTo>
                        <a:pt x="12" y="1620"/>
                      </a:lnTo>
                      <a:lnTo>
                        <a:pt x="18" y="1602"/>
                      </a:lnTo>
                      <a:lnTo>
                        <a:pt x="18" y="1584"/>
                      </a:lnTo>
                      <a:lnTo>
                        <a:pt x="24" y="1566"/>
                      </a:lnTo>
                      <a:lnTo>
                        <a:pt x="30" y="1554"/>
                      </a:lnTo>
                      <a:lnTo>
                        <a:pt x="42" y="1530"/>
                      </a:lnTo>
                      <a:lnTo>
                        <a:pt x="54" y="1512"/>
                      </a:lnTo>
                      <a:lnTo>
                        <a:pt x="60" y="1500"/>
                      </a:lnTo>
                      <a:lnTo>
                        <a:pt x="60" y="1482"/>
                      </a:lnTo>
                      <a:lnTo>
                        <a:pt x="54" y="1464"/>
                      </a:lnTo>
                      <a:lnTo>
                        <a:pt x="48" y="1446"/>
                      </a:lnTo>
                      <a:lnTo>
                        <a:pt x="36" y="1404"/>
                      </a:lnTo>
                      <a:lnTo>
                        <a:pt x="36" y="1356"/>
                      </a:lnTo>
                      <a:lnTo>
                        <a:pt x="48" y="1308"/>
                      </a:lnTo>
                      <a:lnTo>
                        <a:pt x="72" y="1236"/>
                      </a:lnTo>
                      <a:lnTo>
                        <a:pt x="102" y="1170"/>
                      </a:lnTo>
                      <a:lnTo>
                        <a:pt x="126" y="1104"/>
                      </a:lnTo>
                      <a:lnTo>
                        <a:pt x="144" y="1032"/>
                      </a:lnTo>
                      <a:lnTo>
                        <a:pt x="162" y="978"/>
                      </a:lnTo>
                      <a:lnTo>
                        <a:pt x="192" y="912"/>
                      </a:lnTo>
                      <a:lnTo>
                        <a:pt x="228" y="846"/>
                      </a:lnTo>
                      <a:lnTo>
                        <a:pt x="252" y="798"/>
                      </a:lnTo>
                      <a:lnTo>
                        <a:pt x="288" y="750"/>
                      </a:lnTo>
                      <a:lnTo>
                        <a:pt x="342" y="696"/>
                      </a:lnTo>
                      <a:lnTo>
                        <a:pt x="378" y="648"/>
                      </a:lnTo>
                      <a:lnTo>
                        <a:pt x="408" y="582"/>
                      </a:lnTo>
                      <a:lnTo>
                        <a:pt x="432" y="510"/>
                      </a:lnTo>
                      <a:lnTo>
                        <a:pt x="450" y="480"/>
                      </a:lnTo>
                      <a:lnTo>
                        <a:pt x="474" y="468"/>
                      </a:lnTo>
                      <a:lnTo>
                        <a:pt x="504" y="468"/>
                      </a:lnTo>
                      <a:lnTo>
                        <a:pt x="528" y="468"/>
                      </a:lnTo>
                      <a:lnTo>
                        <a:pt x="534" y="462"/>
                      </a:lnTo>
                      <a:lnTo>
                        <a:pt x="540" y="456"/>
                      </a:lnTo>
                      <a:lnTo>
                        <a:pt x="534" y="444"/>
                      </a:lnTo>
                      <a:lnTo>
                        <a:pt x="522" y="432"/>
                      </a:lnTo>
                      <a:lnTo>
                        <a:pt x="510" y="420"/>
                      </a:lnTo>
                      <a:lnTo>
                        <a:pt x="498" y="402"/>
                      </a:lnTo>
                      <a:lnTo>
                        <a:pt x="486" y="384"/>
                      </a:lnTo>
                      <a:lnTo>
                        <a:pt x="486" y="372"/>
                      </a:lnTo>
                      <a:lnTo>
                        <a:pt x="486" y="354"/>
                      </a:lnTo>
                      <a:lnTo>
                        <a:pt x="486" y="342"/>
                      </a:lnTo>
                      <a:lnTo>
                        <a:pt x="492" y="324"/>
                      </a:lnTo>
                      <a:lnTo>
                        <a:pt x="504" y="312"/>
                      </a:lnTo>
                      <a:lnTo>
                        <a:pt x="510" y="276"/>
                      </a:lnTo>
                      <a:lnTo>
                        <a:pt x="516" y="228"/>
                      </a:lnTo>
                      <a:lnTo>
                        <a:pt x="522" y="180"/>
                      </a:lnTo>
                      <a:lnTo>
                        <a:pt x="522" y="162"/>
                      </a:lnTo>
                      <a:lnTo>
                        <a:pt x="522" y="150"/>
                      </a:lnTo>
                      <a:lnTo>
                        <a:pt x="522" y="138"/>
                      </a:lnTo>
                      <a:lnTo>
                        <a:pt x="528" y="126"/>
                      </a:lnTo>
                      <a:lnTo>
                        <a:pt x="534" y="120"/>
                      </a:lnTo>
                      <a:lnTo>
                        <a:pt x="546" y="102"/>
                      </a:lnTo>
                      <a:lnTo>
                        <a:pt x="564" y="90"/>
                      </a:lnTo>
                      <a:lnTo>
                        <a:pt x="588" y="96"/>
                      </a:lnTo>
                      <a:lnTo>
                        <a:pt x="618" y="108"/>
                      </a:lnTo>
                      <a:lnTo>
                        <a:pt x="654" y="114"/>
                      </a:lnTo>
                      <a:lnTo>
                        <a:pt x="666" y="114"/>
                      </a:lnTo>
                      <a:lnTo>
                        <a:pt x="672" y="120"/>
                      </a:lnTo>
                      <a:lnTo>
                        <a:pt x="678" y="126"/>
                      </a:lnTo>
                      <a:lnTo>
                        <a:pt x="672" y="132"/>
                      </a:lnTo>
                      <a:lnTo>
                        <a:pt x="666" y="144"/>
                      </a:lnTo>
                      <a:lnTo>
                        <a:pt x="660" y="156"/>
                      </a:lnTo>
                      <a:lnTo>
                        <a:pt x="648" y="168"/>
                      </a:lnTo>
                      <a:lnTo>
                        <a:pt x="642" y="180"/>
                      </a:lnTo>
                      <a:lnTo>
                        <a:pt x="636" y="192"/>
                      </a:lnTo>
                      <a:lnTo>
                        <a:pt x="624" y="210"/>
                      </a:lnTo>
                      <a:lnTo>
                        <a:pt x="624" y="222"/>
                      </a:lnTo>
                      <a:lnTo>
                        <a:pt x="624" y="234"/>
                      </a:lnTo>
                      <a:lnTo>
                        <a:pt x="624" y="246"/>
                      </a:lnTo>
                      <a:lnTo>
                        <a:pt x="630" y="252"/>
                      </a:lnTo>
                      <a:lnTo>
                        <a:pt x="642" y="252"/>
                      </a:lnTo>
                      <a:lnTo>
                        <a:pt x="654" y="246"/>
                      </a:lnTo>
                      <a:lnTo>
                        <a:pt x="666" y="240"/>
                      </a:lnTo>
                      <a:lnTo>
                        <a:pt x="702" y="198"/>
                      </a:lnTo>
                      <a:lnTo>
                        <a:pt x="732" y="156"/>
                      </a:lnTo>
                      <a:lnTo>
                        <a:pt x="756" y="126"/>
                      </a:lnTo>
                      <a:lnTo>
                        <a:pt x="756" y="114"/>
                      </a:lnTo>
                      <a:lnTo>
                        <a:pt x="762" y="96"/>
                      </a:lnTo>
                      <a:lnTo>
                        <a:pt x="762" y="78"/>
                      </a:lnTo>
                      <a:lnTo>
                        <a:pt x="756" y="54"/>
                      </a:lnTo>
                      <a:lnTo>
                        <a:pt x="756" y="36"/>
                      </a:lnTo>
                      <a:lnTo>
                        <a:pt x="744" y="18"/>
                      </a:lnTo>
                      <a:lnTo>
                        <a:pt x="738" y="0"/>
                      </a:lnTo>
                      <a:close/>
                      <a:moveTo>
                        <a:pt x="738" y="0"/>
                      </a:moveTo>
                      <a:lnTo>
                        <a:pt x="738" y="0"/>
                      </a:lnTo>
                      <a:lnTo>
                        <a:pt x="738" y="0"/>
                      </a:lnTo>
                      <a:lnTo>
                        <a:pt x="738"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46" name="Freeform 287"/>
                <p:cNvSpPr>
                  <a:spLocks/>
                </p:cNvSpPr>
                <p:nvPr/>
              </p:nvSpPr>
              <p:spPr bwMode="auto">
                <a:xfrm>
                  <a:off x="-15523" y="-8712"/>
                  <a:ext cx="3990" cy="3960"/>
                </a:xfrm>
                <a:custGeom>
                  <a:avLst/>
                  <a:gdLst>
                    <a:gd name="T0" fmla="*/ 2700 w 3990"/>
                    <a:gd name="T1" fmla="*/ 36 h 3960"/>
                    <a:gd name="T2" fmla="*/ 2958 w 3990"/>
                    <a:gd name="T3" fmla="*/ 84 h 3960"/>
                    <a:gd name="T4" fmla="*/ 2970 w 3990"/>
                    <a:gd name="T5" fmla="*/ 186 h 3960"/>
                    <a:gd name="T6" fmla="*/ 3114 w 3990"/>
                    <a:gd name="T7" fmla="*/ 204 h 3960"/>
                    <a:gd name="T8" fmla="*/ 3294 w 3990"/>
                    <a:gd name="T9" fmla="*/ 372 h 3960"/>
                    <a:gd name="T10" fmla="*/ 3612 w 3990"/>
                    <a:gd name="T11" fmla="*/ 558 h 3960"/>
                    <a:gd name="T12" fmla="*/ 3864 w 3990"/>
                    <a:gd name="T13" fmla="*/ 714 h 3960"/>
                    <a:gd name="T14" fmla="*/ 3102 w 3990"/>
                    <a:gd name="T15" fmla="*/ 3036 h 3960"/>
                    <a:gd name="T16" fmla="*/ 3492 w 3990"/>
                    <a:gd name="T17" fmla="*/ 3762 h 3960"/>
                    <a:gd name="T18" fmla="*/ 3312 w 3990"/>
                    <a:gd name="T19" fmla="*/ 3840 h 3960"/>
                    <a:gd name="T20" fmla="*/ 3384 w 3990"/>
                    <a:gd name="T21" fmla="*/ 3606 h 3960"/>
                    <a:gd name="T22" fmla="*/ 3312 w 3990"/>
                    <a:gd name="T23" fmla="*/ 3522 h 3960"/>
                    <a:gd name="T24" fmla="*/ 3318 w 3990"/>
                    <a:gd name="T25" fmla="*/ 3354 h 3960"/>
                    <a:gd name="T26" fmla="*/ 3276 w 3990"/>
                    <a:gd name="T27" fmla="*/ 3156 h 3960"/>
                    <a:gd name="T28" fmla="*/ 3174 w 3990"/>
                    <a:gd name="T29" fmla="*/ 3096 h 3960"/>
                    <a:gd name="T30" fmla="*/ 3054 w 3990"/>
                    <a:gd name="T31" fmla="*/ 3090 h 3960"/>
                    <a:gd name="T32" fmla="*/ 2952 w 3990"/>
                    <a:gd name="T33" fmla="*/ 2820 h 3960"/>
                    <a:gd name="T34" fmla="*/ 2556 w 3990"/>
                    <a:gd name="T35" fmla="*/ 2610 h 3960"/>
                    <a:gd name="T36" fmla="*/ 2424 w 3990"/>
                    <a:gd name="T37" fmla="*/ 2448 h 3960"/>
                    <a:gd name="T38" fmla="*/ 2268 w 3990"/>
                    <a:gd name="T39" fmla="*/ 2550 h 3960"/>
                    <a:gd name="T40" fmla="*/ 1902 w 3990"/>
                    <a:gd name="T41" fmla="*/ 2538 h 3960"/>
                    <a:gd name="T42" fmla="*/ 2172 w 3990"/>
                    <a:gd name="T43" fmla="*/ 2340 h 3960"/>
                    <a:gd name="T44" fmla="*/ 1950 w 3990"/>
                    <a:gd name="T45" fmla="*/ 2370 h 3960"/>
                    <a:gd name="T46" fmla="*/ 1650 w 3990"/>
                    <a:gd name="T47" fmla="*/ 2556 h 3960"/>
                    <a:gd name="T48" fmla="*/ 1686 w 3990"/>
                    <a:gd name="T49" fmla="*/ 2676 h 3960"/>
                    <a:gd name="T50" fmla="*/ 1362 w 3990"/>
                    <a:gd name="T51" fmla="*/ 2862 h 3960"/>
                    <a:gd name="T52" fmla="*/ 1074 w 3990"/>
                    <a:gd name="T53" fmla="*/ 3000 h 3960"/>
                    <a:gd name="T54" fmla="*/ 798 w 3990"/>
                    <a:gd name="T55" fmla="*/ 3096 h 3960"/>
                    <a:gd name="T56" fmla="*/ 312 w 3990"/>
                    <a:gd name="T57" fmla="*/ 3186 h 3960"/>
                    <a:gd name="T58" fmla="*/ 6 w 3990"/>
                    <a:gd name="T59" fmla="*/ 3240 h 3960"/>
                    <a:gd name="T60" fmla="*/ 342 w 3990"/>
                    <a:gd name="T61" fmla="*/ 3108 h 3960"/>
                    <a:gd name="T62" fmla="*/ 642 w 3990"/>
                    <a:gd name="T63" fmla="*/ 3036 h 3960"/>
                    <a:gd name="T64" fmla="*/ 1176 w 3990"/>
                    <a:gd name="T65" fmla="*/ 2658 h 3960"/>
                    <a:gd name="T66" fmla="*/ 1158 w 3990"/>
                    <a:gd name="T67" fmla="*/ 2568 h 3960"/>
                    <a:gd name="T68" fmla="*/ 1074 w 3990"/>
                    <a:gd name="T69" fmla="*/ 2634 h 3960"/>
                    <a:gd name="T70" fmla="*/ 828 w 3990"/>
                    <a:gd name="T71" fmla="*/ 2466 h 3960"/>
                    <a:gd name="T72" fmla="*/ 906 w 3990"/>
                    <a:gd name="T73" fmla="*/ 2148 h 3960"/>
                    <a:gd name="T74" fmla="*/ 726 w 3990"/>
                    <a:gd name="T75" fmla="*/ 2160 h 3960"/>
                    <a:gd name="T76" fmla="*/ 822 w 3990"/>
                    <a:gd name="T77" fmla="*/ 1968 h 3960"/>
                    <a:gd name="T78" fmla="*/ 888 w 3990"/>
                    <a:gd name="T79" fmla="*/ 1968 h 3960"/>
                    <a:gd name="T80" fmla="*/ 822 w 3990"/>
                    <a:gd name="T81" fmla="*/ 1884 h 3960"/>
                    <a:gd name="T82" fmla="*/ 846 w 3990"/>
                    <a:gd name="T83" fmla="*/ 1704 h 3960"/>
                    <a:gd name="T84" fmla="*/ 1050 w 3990"/>
                    <a:gd name="T85" fmla="*/ 1500 h 3960"/>
                    <a:gd name="T86" fmla="*/ 1440 w 3990"/>
                    <a:gd name="T87" fmla="*/ 1458 h 3960"/>
                    <a:gd name="T88" fmla="*/ 1632 w 3990"/>
                    <a:gd name="T89" fmla="*/ 1266 h 3960"/>
                    <a:gd name="T90" fmla="*/ 1518 w 3990"/>
                    <a:gd name="T91" fmla="*/ 1266 h 3960"/>
                    <a:gd name="T92" fmla="*/ 1206 w 3990"/>
                    <a:gd name="T93" fmla="*/ 1158 h 3960"/>
                    <a:gd name="T94" fmla="*/ 1158 w 3990"/>
                    <a:gd name="T95" fmla="*/ 894 h 3960"/>
                    <a:gd name="T96" fmla="*/ 1284 w 3990"/>
                    <a:gd name="T97" fmla="*/ 774 h 3960"/>
                    <a:gd name="T98" fmla="*/ 1620 w 3990"/>
                    <a:gd name="T99" fmla="*/ 768 h 3960"/>
                    <a:gd name="T100" fmla="*/ 1740 w 3990"/>
                    <a:gd name="T101" fmla="*/ 954 h 3960"/>
                    <a:gd name="T102" fmla="*/ 1698 w 3990"/>
                    <a:gd name="T103" fmla="*/ 870 h 3960"/>
                    <a:gd name="T104" fmla="*/ 1746 w 3990"/>
                    <a:gd name="T105" fmla="*/ 756 h 3960"/>
                    <a:gd name="T106" fmla="*/ 1890 w 3990"/>
                    <a:gd name="T107" fmla="*/ 846 h 3960"/>
                    <a:gd name="T108" fmla="*/ 1818 w 3990"/>
                    <a:gd name="T109" fmla="*/ 768 h 3960"/>
                    <a:gd name="T110" fmla="*/ 1710 w 3990"/>
                    <a:gd name="T111" fmla="*/ 528 h 3960"/>
                    <a:gd name="T112" fmla="*/ 1674 w 3990"/>
                    <a:gd name="T113" fmla="*/ 264 h 3960"/>
                    <a:gd name="T114" fmla="*/ 1806 w 3990"/>
                    <a:gd name="T115" fmla="*/ 234 h 3960"/>
                    <a:gd name="T116" fmla="*/ 2184 w 3990"/>
                    <a:gd name="T117" fmla="*/ 78 h 3960"/>
                    <a:gd name="T118" fmla="*/ 2394 w 3990"/>
                    <a:gd name="T119" fmla="*/ 54 h 3960"/>
                    <a:gd name="T120" fmla="*/ 2556 w 3990"/>
                    <a:gd name="T121" fmla="*/ 108 h 3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90" h="3960">
                      <a:moveTo>
                        <a:pt x="2598" y="0"/>
                      </a:moveTo>
                      <a:lnTo>
                        <a:pt x="2622" y="0"/>
                      </a:lnTo>
                      <a:lnTo>
                        <a:pt x="2646" y="0"/>
                      </a:lnTo>
                      <a:lnTo>
                        <a:pt x="2664" y="0"/>
                      </a:lnTo>
                      <a:lnTo>
                        <a:pt x="2676" y="0"/>
                      </a:lnTo>
                      <a:lnTo>
                        <a:pt x="2676" y="6"/>
                      </a:lnTo>
                      <a:lnTo>
                        <a:pt x="2676" y="6"/>
                      </a:lnTo>
                      <a:lnTo>
                        <a:pt x="2670" y="18"/>
                      </a:lnTo>
                      <a:lnTo>
                        <a:pt x="2664" y="24"/>
                      </a:lnTo>
                      <a:lnTo>
                        <a:pt x="2664" y="30"/>
                      </a:lnTo>
                      <a:lnTo>
                        <a:pt x="2670" y="36"/>
                      </a:lnTo>
                      <a:lnTo>
                        <a:pt x="2676" y="36"/>
                      </a:lnTo>
                      <a:lnTo>
                        <a:pt x="2688" y="36"/>
                      </a:lnTo>
                      <a:lnTo>
                        <a:pt x="2700" y="36"/>
                      </a:lnTo>
                      <a:lnTo>
                        <a:pt x="2718" y="36"/>
                      </a:lnTo>
                      <a:lnTo>
                        <a:pt x="2754" y="36"/>
                      </a:lnTo>
                      <a:lnTo>
                        <a:pt x="2790" y="30"/>
                      </a:lnTo>
                      <a:lnTo>
                        <a:pt x="2826" y="12"/>
                      </a:lnTo>
                      <a:lnTo>
                        <a:pt x="2856" y="0"/>
                      </a:lnTo>
                      <a:lnTo>
                        <a:pt x="2892" y="12"/>
                      </a:lnTo>
                      <a:lnTo>
                        <a:pt x="2928" y="30"/>
                      </a:lnTo>
                      <a:lnTo>
                        <a:pt x="2958" y="54"/>
                      </a:lnTo>
                      <a:lnTo>
                        <a:pt x="2970" y="66"/>
                      </a:lnTo>
                      <a:lnTo>
                        <a:pt x="2976" y="72"/>
                      </a:lnTo>
                      <a:lnTo>
                        <a:pt x="2976" y="78"/>
                      </a:lnTo>
                      <a:lnTo>
                        <a:pt x="2976" y="84"/>
                      </a:lnTo>
                      <a:lnTo>
                        <a:pt x="2964" y="84"/>
                      </a:lnTo>
                      <a:lnTo>
                        <a:pt x="2958" y="84"/>
                      </a:lnTo>
                      <a:lnTo>
                        <a:pt x="2946" y="90"/>
                      </a:lnTo>
                      <a:lnTo>
                        <a:pt x="2940" y="96"/>
                      </a:lnTo>
                      <a:lnTo>
                        <a:pt x="2922" y="108"/>
                      </a:lnTo>
                      <a:lnTo>
                        <a:pt x="2916" y="120"/>
                      </a:lnTo>
                      <a:lnTo>
                        <a:pt x="2910" y="138"/>
                      </a:lnTo>
                      <a:lnTo>
                        <a:pt x="2910" y="162"/>
                      </a:lnTo>
                      <a:lnTo>
                        <a:pt x="2910" y="180"/>
                      </a:lnTo>
                      <a:lnTo>
                        <a:pt x="2910" y="186"/>
                      </a:lnTo>
                      <a:lnTo>
                        <a:pt x="2922" y="198"/>
                      </a:lnTo>
                      <a:lnTo>
                        <a:pt x="2934" y="198"/>
                      </a:lnTo>
                      <a:lnTo>
                        <a:pt x="2946" y="198"/>
                      </a:lnTo>
                      <a:lnTo>
                        <a:pt x="2952" y="198"/>
                      </a:lnTo>
                      <a:lnTo>
                        <a:pt x="2964" y="192"/>
                      </a:lnTo>
                      <a:lnTo>
                        <a:pt x="2970" y="186"/>
                      </a:lnTo>
                      <a:lnTo>
                        <a:pt x="2976" y="180"/>
                      </a:lnTo>
                      <a:lnTo>
                        <a:pt x="2982" y="174"/>
                      </a:lnTo>
                      <a:lnTo>
                        <a:pt x="2982" y="168"/>
                      </a:lnTo>
                      <a:lnTo>
                        <a:pt x="2994" y="162"/>
                      </a:lnTo>
                      <a:lnTo>
                        <a:pt x="3006" y="162"/>
                      </a:lnTo>
                      <a:lnTo>
                        <a:pt x="3024" y="162"/>
                      </a:lnTo>
                      <a:lnTo>
                        <a:pt x="3036" y="162"/>
                      </a:lnTo>
                      <a:lnTo>
                        <a:pt x="3042" y="168"/>
                      </a:lnTo>
                      <a:lnTo>
                        <a:pt x="3054" y="180"/>
                      </a:lnTo>
                      <a:lnTo>
                        <a:pt x="3060" y="192"/>
                      </a:lnTo>
                      <a:lnTo>
                        <a:pt x="3072" y="204"/>
                      </a:lnTo>
                      <a:lnTo>
                        <a:pt x="3084" y="210"/>
                      </a:lnTo>
                      <a:lnTo>
                        <a:pt x="3096" y="210"/>
                      </a:lnTo>
                      <a:lnTo>
                        <a:pt x="3114" y="204"/>
                      </a:lnTo>
                      <a:lnTo>
                        <a:pt x="3132" y="198"/>
                      </a:lnTo>
                      <a:lnTo>
                        <a:pt x="3150" y="204"/>
                      </a:lnTo>
                      <a:lnTo>
                        <a:pt x="3168" y="228"/>
                      </a:lnTo>
                      <a:lnTo>
                        <a:pt x="3186" y="264"/>
                      </a:lnTo>
                      <a:lnTo>
                        <a:pt x="3204" y="294"/>
                      </a:lnTo>
                      <a:lnTo>
                        <a:pt x="3210" y="312"/>
                      </a:lnTo>
                      <a:lnTo>
                        <a:pt x="3216" y="324"/>
                      </a:lnTo>
                      <a:lnTo>
                        <a:pt x="3222" y="336"/>
                      </a:lnTo>
                      <a:lnTo>
                        <a:pt x="3228" y="342"/>
                      </a:lnTo>
                      <a:lnTo>
                        <a:pt x="3234" y="348"/>
                      </a:lnTo>
                      <a:lnTo>
                        <a:pt x="3252" y="354"/>
                      </a:lnTo>
                      <a:lnTo>
                        <a:pt x="3270" y="360"/>
                      </a:lnTo>
                      <a:lnTo>
                        <a:pt x="3282" y="366"/>
                      </a:lnTo>
                      <a:lnTo>
                        <a:pt x="3294" y="372"/>
                      </a:lnTo>
                      <a:lnTo>
                        <a:pt x="3312" y="366"/>
                      </a:lnTo>
                      <a:lnTo>
                        <a:pt x="3324" y="366"/>
                      </a:lnTo>
                      <a:lnTo>
                        <a:pt x="3342" y="360"/>
                      </a:lnTo>
                      <a:lnTo>
                        <a:pt x="3354" y="354"/>
                      </a:lnTo>
                      <a:lnTo>
                        <a:pt x="3360" y="354"/>
                      </a:lnTo>
                      <a:lnTo>
                        <a:pt x="3372" y="354"/>
                      </a:lnTo>
                      <a:lnTo>
                        <a:pt x="3384" y="366"/>
                      </a:lnTo>
                      <a:lnTo>
                        <a:pt x="3408" y="384"/>
                      </a:lnTo>
                      <a:lnTo>
                        <a:pt x="3456" y="420"/>
                      </a:lnTo>
                      <a:lnTo>
                        <a:pt x="3510" y="462"/>
                      </a:lnTo>
                      <a:lnTo>
                        <a:pt x="3558" y="492"/>
                      </a:lnTo>
                      <a:lnTo>
                        <a:pt x="3588" y="516"/>
                      </a:lnTo>
                      <a:lnTo>
                        <a:pt x="3600" y="534"/>
                      </a:lnTo>
                      <a:lnTo>
                        <a:pt x="3612" y="558"/>
                      </a:lnTo>
                      <a:lnTo>
                        <a:pt x="3630" y="576"/>
                      </a:lnTo>
                      <a:lnTo>
                        <a:pt x="3660" y="606"/>
                      </a:lnTo>
                      <a:lnTo>
                        <a:pt x="3702" y="630"/>
                      </a:lnTo>
                      <a:lnTo>
                        <a:pt x="3738" y="642"/>
                      </a:lnTo>
                      <a:lnTo>
                        <a:pt x="3768" y="642"/>
                      </a:lnTo>
                      <a:lnTo>
                        <a:pt x="3816" y="642"/>
                      </a:lnTo>
                      <a:lnTo>
                        <a:pt x="3834" y="648"/>
                      </a:lnTo>
                      <a:lnTo>
                        <a:pt x="3852" y="654"/>
                      </a:lnTo>
                      <a:lnTo>
                        <a:pt x="3858" y="660"/>
                      </a:lnTo>
                      <a:lnTo>
                        <a:pt x="3864" y="666"/>
                      </a:lnTo>
                      <a:lnTo>
                        <a:pt x="3864" y="672"/>
                      </a:lnTo>
                      <a:lnTo>
                        <a:pt x="3864" y="684"/>
                      </a:lnTo>
                      <a:lnTo>
                        <a:pt x="3864" y="696"/>
                      </a:lnTo>
                      <a:lnTo>
                        <a:pt x="3864" y="714"/>
                      </a:lnTo>
                      <a:lnTo>
                        <a:pt x="3882" y="756"/>
                      </a:lnTo>
                      <a:lnTo>
                        <a:pt x="3912" y="792"/>
                      </a:lnTo>
                      <a:lnTo>
                        <a:pt x="3942" y="822"/>
                      </a:lnTo>
                      <a:lnTo>
                        <a:pt x="3966" y="846"/>
                      </a:lnTo>
                      <a:lnTo>
                        <a:pt x="3990" y="864"/>
                      </a:lnTo>
                      <a:lnTo>
                        <a:pt x="3990" y="864"/>
                      </a:lnTo>
                      <a:lnTo>
                        <a:pt x="2934" y="2676"/>
                      </a:lnTo>
                      <a:lnTo>
                        <a:pt x="2934" y="2742"/>
                      </a:lnTo>
                      <a:lnTo>
                        <a:pt x="2988" y="2754"/>
                      </a:lnTo>
                      <a:lnTo>
                        <a:pt x="3054" y="2748"/>
                      </a:lnTo>
                      <a:lnTo>
                        <a:pt x="3084" y="2814"/>
                      </a:lnTo>
                      <a:lnTo>
                        <a:pt x="3078" y="2886"/>
                      </a:lnTo>
                      <a:lnTo>
                        <a:pt x="3078" y="2976"/>
                      </a:lnTo>
                      <a:lnTo>
                        <a:pt x="3102" y="3036"/>
                      </a:lnTo>
                      <a:lnTo>
                        <a:pt x="3150" y="3036"/>
                      </a:lnTo>
                      <a:lnTo>
                        <a:pt x="3210" y="3018"/>
                      </a:lnTo>
                      <a:lnTo>
                        <a:pt x="3306" y="2982"/>
                      </a:lnTo>
                      <a:lnTo>
                        <a:pt x="3372" y="3012"/>
                      </a:lnTo>
                      <a:lnTo>
                        <a:pt x="3378" y="3096"/>
                      </a:lnTo>
                      <a:lnTo>
                        <a:pt x="3390" y="3174"/>
                      </a:lnTo>
                      <a:lnTo>
                        <a:pt x="3438" y="3222"/>
                      </a:lnTo>
                      <a:lnTo>
                        <a:pt x="3456" y="3270"/>
                      </a:lnTo>
                      <a:lnTo>
                        <a:pt x="3462" y="3366"/>
                      </a:lnTo>
                      <a:lnTo>
                        <a:pt x="3432" y="3444"/>
                      </a:lnTo>
                      <a:lnTo>
                        <a:pt x="3414" y="3516"/>
                      </a:lnTo>
                      <a:lnTo>
                        <a:pt x="3426" y="3600"/>
                      </a:lnTo>
                      <a:lnTo>
                        <a:pt x="3450" y="3690"/>
                      </a:lnTo>
                      <a:lnTo>
                        <a:pt x="3492" y="3762"/>
                      </a:lnTo>
                      <a:lnTo>
                        <a:pt x="3492" y="3852"/>
                      </a:lnTo>
                      <a:lnTo>
                        <a:pt x="3444" y="3918"/>
                      </a:lnTo>
                      <a:lnTo>
                        <a:pt x="3372" y="3960"/>
                      </a:lnTo>
                      <a:lnTo>
                        <a:pt x="3372" y="3960"/>
                      </a:lnTo>
                      <a:lnTo>
                        <a:pt x="3372" y="3942"/>
                      </a:lnTo>
                      <a:lnTo>
                        <a:pt x="3366" y="3930"/>
                      </a:lnTo>
                      <a:lnTo>
                        <a:pt x="3360" y="3918"/>
                      </a:lnTo>
                      <a:lnTo>
                        <a:pt x="3354" y="3906"/>
                      </a:lnTo>
                      <a:lnTo>
                        <a:pt x="3342" y="3894"/>
                      </a:lnTo>
                      <a:lnTo>
                        <a:pt x="3330" y="3882"/>
                      </a:lnTo>
                      <a:lnTo>
                        <a:pt x="3324" y="3870"/>
                      </a:lnTo>
                      <a:lnTo>
                        <a:pt x="3312" y="3858"/>
                      </a:lnTo>
                      <a:lnTo>
                        <a:pt x="3312" y="3846"/>
                      </a:lnTo>
                      <a:lnTo>
                        <a:pt x="3312" y="3840"/>
                      </a:lnTo>
                      <a:lnTo>
                        <a:pt x="3312" y="3828"/>
                      </a:lnTo>
                      <a:lnTo>
                        <a:pt x="3318" y="3816"/>
                      </a:lnTo>
                      <a:lnTo>
                        <a:pt x="3324" y="3804"/>
                      </a:lnTo>
                      <a:lnTo>
                        <a:pt x="3330" y="3786"/>
                      </a:lnTo>
                      <a:lnTo>
                        <a:pt x="3330" y="3774"/>
                      </a:lnTo>
                      <a:lnTo>
                        <a:pt x="3330" y="3756"/>
                      </a:lnTo>
                      <a:lnTo>
                        <a:pt x="3330" y="3744"/>
                      </a:lnTo>
                      <a:lnTo>
                        <a:pt x="3330" y="3726"/>
                      </a:lnTo>
                      <a:lnTo>
                        <a:pt x="3330" y="3702"/>
                      </a:lnTo>
                      <a:lnTo>
                        <a:pt x="3342" y="3678"/>
                      </a:lnTo>
                      <a:lnTo>
                        <a:pt x="3360" y="3654"/>
                      </a:lnTo>
                      <a:lnTo>
                        <a:pt x="3372" y="3636"/>
                      </a:lnTo>
                      <a:lnTo>
                        <a:pt x="3378" y="3624"/>
                      </a:lnTo>
                      <a:lnTo>
                        <a:pt x="3384" y="3606"/>
                      </a:lnTo>
                      <a:lnTo>
                        <a:pt x="3384" y="3594"/>
                      </a:lnTo>
                      <a:lnTo>
                        <a:pt x="3372" y="3582"/>
                      </a:lnTo>
                      <a:lnTo>
                        <a:pt x="3366" y="3576"/>
                      </a:lnTo>
                      <a:lnTo>
                        <a:pt x="3354" y="3576"/>
                      </a:lnTo>
                      <a:lnTo>
                        <a:pt x="3348" y="3576"/>
                      </a:lnTo>
                      <a:lnTo>
                        <a:pt x="3336" y="3576"/>
                      </a:lnTo>
                      <a:lnTo>
                        <a:pt x="3330" y="3576"/>
                      </a:lnTo>
                      <a:lnTo>
                        <a:pt x="3318" y="3570"/>
                      </a:lnTo>
                      <a:lnTo>
                        <a:pt x="3306" y="3558"/>
                      </a:lnTo>
                      <a:lnTo>
                        <a:pt x="3294" y="3546"/>
                      </a:lnTo>
                      <a:lnTo>
                        <a:pt x="3294" y="3540"/>
                      </a:lnTo>
                      <a:lnTo>
                        <a:pt x="3294" y="3534"/>
                      </a:lnTo>
                      <a:lnTo>
                        <a:pt x="3300" y="3528"/>
                      </a:lnTo>
                      <a:lnTo>
                        <a:pt x="3312" y="3522"/>
                      </a:lnTo>
                      <a:lnTo>
                        <a:pt x="3318" y="3516"/>
                      </a:lnTo>
                      <a:lnTo>
                        <a:pt x="3324" y="3504"/>
                      </a:lnTo>
                      <a:lnTo>
                        <a:pt x="3324" y="3492"/>
                      </a:lnTo>
                      <a:lnTo>
                        <a:pt x="3318" y="3474"/>
                      </a:lnTo>
                      <a:lnTo>
                        <a:pt x="3312" y="3456"/>
                      </a:lnTo>
                      <a:lnTo>
                        <a:pt x="3300" y="3438"/>
                      </a:lnTo>
                      <a:lnTo>
                        <a:pt x="3294" y="3426"/>
                      </a:lnTo>
                      <a:lnTo>
                        <a:pt x="3288" y="3408"/>
                      </a:lnTo>
                      <a:lnTo>
                        <a:pt x="3282" y="3390"/>
                      </a:lnTo>
                      <a:lnTo>
                        <a:pt x="3288" y="3378"/>
                      </a:lnTo>
                      <a:lnTo>
                        <a:pt x="3300" y="3366"/>
                      </a:lnTo>
                      <a:lnTo>
                        <a:pt x="3306" y="3360"/>
                      </a:lnTo>
                      <a:lnTo>
                        <a:pt x="3312" y="3354"/>
                      </a:lnTo>
                      <a:lnTo>
                        <a:pt x="3318" y="3354"/>
                      </a:lnTo>
                      <a:lnTo>
                        <a:pt x="3318" y="3342"/>
                      </a:lnTo>
                      <a:lnTo>
                        <a:pt x="3324" y="3330"/>
                      </a:lnTo>
                      <a:lnTo>
                        <a:pt x="3324" y="3312"/>
                      </a:lnTo>
                      <a:lnTo>
                        <a:pt x="3318" y="3294"/>
                      </a:lnTo>
                      <a:lnTo>
                        <a:pt x="3312" y="3282"/>
                      </a:lnTo>
                      <a:lnTo>
                        <a:pt x="3306" y="3270"/>
                      </a:lnTo>
                      <a:lnTo>
                        <a:pt x="3294" y="3270"/>
                      </a:lnTo>
                      <a:lnTo>
                        <a:pt x="3282" y="3264"/>
                      </a:lnTo>
                      <a:lnTo>
                        <a:pt x="3264" y="3258"/>
                      </a:lnTo>
                      <a:lnTo>
                        <a:pt x="3252" y="3252"/>
                      </a:lnTo>
                      <a:lnTo>
                        <a:pt x="3240" y="3240"/>
                      </a:lnTo>
                      <a:lnTo>
                        <a:pt x="3246" y="3216"/>
                      </a:lnTo>
                      <a:lnTo>
                        <a:pt x="3264" y="3186"/>
                      </a:lnTo>
                      <a:lnTo>
                        <a:pt x="3276" y="3156"/>
                      </a:lnTo>
                      <a:lnTo>
                        <a:pt x="3282" y="3138"/>
                      </a:lnTo>
                      <a:lnTo>
                        <a:pt x="3282" y="3132"/>
                      </a:lnTo>
                      <a:lnTo>
                        <a:pt x="3276" y="3126"/>
                      </a:lnTo>
                      <a:lnTo>
                        <a:pt x="3270" y="3126"/>
                      </a:lnTo>
                      <a:lnTo>
                        <a:pt x="3258" y="3126"/>
                      </a:lnTo>
                      <a:lnTo>
                        <a:pt x="3240" y="3132"/>
                      </a:lnTo>
                      <a:lnTo>
                        <a:pt x="3228" y="3138"/>
                      </a:lnTo>
                      <a:lnTo>
                        <a:pt x="3216" y="3138"/>
                      </a:lnTo>
                      <a:lnTo>
                        <a:pt x="3210" y="3138"/>
                      </a:lnTo>
                      <a:lnTo>
                        <a:pt x="3204" y="3132"/>
                      </a:lnTo>
                      <a:lnTo>
                        <a:pt x="3198" y="3126"/>
                      </a:lnTo>
                      <a:lnTo>
                        <a:pt x="3192" y="3114"/>
                      </a:lnTo>
                      <a:lnTo>
                        <a:pt x="3186" y="3102"/>
                      </a:lnTo>
                      <a:lnTo>
                        <a:pt x="3174" y="3096"/>
                      </a:lnTo>
                      <a:lnTo>
                        <a:pt x="3168" y="3096"/>
                      </a:lnTo>
                      <a:lnTo>
                        <a:pt x="3162" y="3096"/>
                      </a:lnTo>
                      <a:lnTo>
                        <a:pt x="3162" y="3102"/>
                      </a:lnTo>
                      <a:lnTo>
                        <a:pt x="3156" y="3114"/>
                      </a:lnTo>
                      <a:lnTo>
                        <a:pt x="3156" y="3126"/>
                      </a:lnTo>
                      <a:lnTo>
                        <a:pt x="3156" y="3138"/>
                      </a:lnTo>
                      <a:lnTo>
                        <a:pt x="3150" y="3156"/>
                      </a:lnTo>
                      <a:lnTo>
                        <a:pt x="3144" y="3162"/>
                      </a:lnTo>
                      <a:lnTo>
                        <a:pt x="3132" y="3168"/>
                      </a:lnTo>
                      <a:lnTo>
                        <a:pt x="3114" y="3162"/>
                      </a:lnTo>
                      <a:lnTo>
                        <a:pt x="3102" y="3156"/>
                      </a:lnTo>
                      <a:lnTo>
                        <a:pt x="3090" y="3138"/>
                      </a:lnTo>
                      <a:lnTo>
                        <a:pt x="3066" y="3114"/>
                      </a:lnTo>
                      <a:lnTo>
                        <a:pt x="3054" y="3090"/>
                      </a:lnTo>
                      <a:lnTo>
                        <a:pt x="3048" y="3042"/>
                      </a:lnTo>
                      <a:lnTo>
                        <a:pt x="3036" y="2994"/>
                      </a:lnTo>
                      <a:lnTo>
                        <a:pt x="3012" y="2958"/>
                      </a:lnTo>
                      <a:lnTo>
                        <a:pt x="2988" y="2928"/>
                      </a:lnTo>
                      <a:lnTo>
                        <a:pt x="2970" y="2916"/>
                      </a:lnTo>
                      <a:lnTo>
                        <a:pt x="2964" y="2898"/>
                      </a:lnTo>
                      <a:lnTo>
                        <a:pt x="2958" y="2880"/>
                      </a:lnTo>
                      <a:lnTo>
                        <a:pt x="2964" y="2862"/>
                      </a:lnTo>
                      <a:lnTo>
                        <a:pt x="2964" y="2850"/>
                      </a:lnTo>
                      <a:lnTo>
                        <a:pt x="2964" y="2838"/>
                      </a:lnTo>
                      <a:lnTo>
                        <a:pt x="2964" y="2832"/>
                      </a:lnTo>
                      <a:lnTo>
                        <a:pt x="2964" y="2826"/>
                      </a:lnTo>
                      <a:lnTo>
                        <a:pt x="2958" y="2820"/>
                      </a:lnTo>
                      <a:lnTo>
                        <a:pt x="2952" y="2820"/>
                      </a:lnTo>
                      <a:lnTo>
                        <a:pt x="2934" y="2820"/>
                      </a:lnTo>
                      <a:lnTo>
                        <a:pt x="2916" y="2826"/>
                      </a:lnTo>
                      <a:lnTo>
                        <a:pt x="2856" y="2826"/>
                      </a:lnTo>
                      <a:lnTo>
                        <a:pt x="2796" y="2802"/>
                      </a:lnTo>
                      <a:lnTo>
                        <a:pt x="2754" y="2772"/>
                      </a:lnTo>
                      <a:lnTo>
                        <a:pt x="2712" y="2748"/>
                      </a:lnTo>
                      <a:lnTo>
                        <a:pt x="2664" y="2742"/>
                      </a:lnTo>
                      <a:lnTo>
                        <a:pt x="2616" y="2736"/>
                      </a:lnTo>
                      <a:lnTo>
                        <a:pt x="2586" y="2718"/>
                      </a:lnTo>
                      <a:lnTo>
                        <a:pt x="2562" y="2688"/>
                      </a:lnTo>
                      <a:lnTo>
                        <a:pt x="2544" y="2658"/>
                      </a:lnTo>
                      <a:lnTo>
                        <a:pt x="2550" y="2634"/>
                      </a:lnTo>
                      <a:lnTo>
                        <a:pt x="2556" y="2622"/>
                      </a:lnTo>
                      <a:lnTo>
                        <a:pt x="2556" y="2610"/>
                      </a:lnTo>
                      <a:lnTo>
                        <a:pt x="2550" y="2604"/>
                      </a:lnTo>
                      <a:lnTo>
                        <a:pt x="2538" y="2598"/>
                      </a:lnTo>
                      <a:lnTo>
                        <a:pt x="2526" y="2586"/>
                      </a:lnTo>
                      <a:lnTo>
                        <a:pt x="2502" y="2580"/>
                      </a:lnTo>
                      <a:lnTo>
                        <a:pt x="2484" y="2568"/>
                      </a:lnTo>
                      <a:lnTo>
                        <a:pt x="2478" y="2556"/>
                      </a:lnTo>
                      <a:lnTo>
                        <a:pt x="2472" y="2544"/>
                      </a:lnTo>
                      <a:lnTo>
                        <a:pt x="2466" y="2526"/>
                      </a:lnTo>
                      <a:lnTo>
                        <a:pt x="2466" y="2508"/>
                      </a:lnTo>
                      <a:lnTo>
                        <a:pt x="2466" y="2490"/>
                      </a:lnTo>
                      <a:lnTo>
                        <a:pt x="2466" y="2472"/>
                      </a:lnTo>
                      <a:lnTo>
                        <a:pt x="2454" y="2460"/>
                      </a:lnTo>
                      <a:lnTo>
                        <a:pt x="2442" y="2454"/>
                      </a:lnTo>
                      <a:lnTo>
                        <a:pt x="2424" y="2448"/>
                      </a:lnTo>
                      <a:lnTo>
                        <a:pt x="2406" y="2448"/>
                      </a:lnTo>
                      <a:lnTo>
                        <a:pt x="2376" y="2454"/>
                      </a:lnTo>
                      <a:lnTo>
                        <a:pt x="2358" y="2454"/>
                      </a:lnTo>
                      <a:lnTo>
                        <a:pt x="2340" y="2460"/>
                      </a:lnTo>
                      <a:lnTo>
                        <a:pt x="2322" y="2466"/>
                      </a:lnTo>
                      <a:lnTo>
                        <a:pt x="2304" y="2472"/>
                      </a:lnTo>
                      <a:lnTo>
                        <a:pt x="2298" y="2478"/>
                      </a:lnTo>
                      <a:lnTo>
                        <a:pt x="2298" y="2490"/>
                      </a:lnTo>
                      <a:lnTo>
                        <a:pt x="2292" y="2508"/>
                      </a:lnTo>
                      <a:lnTo>
                        <a:pt x="2292" y="2526"/>
                      </a:lnTo>
                      <a:lnTo>
                        <a:pt x="2292" y="2538"/>
                      </a:lnTo>
                      <a:lnTo>
                        <a:pt x="2286" y="2550"/>
                      </a:lnTo>
                      <a:lnTo>
                        <a:pt x="2280" y="2550"/>
                      </a:lnTo>
                      <a:lnTo>
                        <a:pt x="2268" y="2550"/>
                      </a:lnTo>
                      <a:lnTo>
                        <a:pt x="2250" y="2550"/>
                      </a:lnTo>
                      <a:lnTo>
                        <a:pt x="2226" y="2550"/>
                      </a:lnTo>
                      <a:lnTo>
                        <a:pt x="2178" y="2556"/>
                      </a:lnTo>
                      <a:lnTo>
                        <a:pt x="2148" y="2574"/>
                      </a:lnTo>
                      <a:lnTo>
                        <a:pt x="2112" y="2598"/>
                      </a:lnTo>
                      <a:lnTo>
                        <a:pt x="2070" y="2616"/>
                      </a:lnTo>
                      <a:lnTo>
                        <a:pt x="2016" y="2628"/>
                      </a:lnTo>
                      <a:lnTo>
                        <a:pt x="1956" y="2640"/>
                      </a:lnTo>
                      <a:lnTo>
                        <a:pt x="1896" y="2646"/>
                      </a:lnTo>
                      <a:lnTo>
                        <a:pt x="1872" y="2640"/>
                      </a:lnTo>
                      <a:lnTo>
                        <a:pt x="1872" y="2622"/>
                      </a:lnTo>
                      <a:lnTo>
                        <a:pt x="1878" y="2592"/>
                      </a:lnTo>
                      <a:lnTo>
                        <a:pt x="1890" y="2568"/>
                      </a:lnTo>
                      <a:lnTo>
                        <a:pt x="1902" y="2538"/>
                      </a:lnTo>
                      <a:lnTo>
                        <a:pt x="1908" y="2520"/>
                      </a:lnTo>
                      <a:lnTo>
                        <a:pt x="1908" y="2508"/>
                      </a:lnTo>
                      <a:lnTo>
                        <a:pt x="1920" y="2490"/>
                      </a:lnTo>
                      <a:lnTo>
                        <a:pt x="1932" y="2472"/>
                      </a:lnTo>
                      <a:lnTo>
                        <a:pt x="1950" y="2454"/>
                      </a:lnTo>
                      <a:lnTo>
                        <a:pt x="1968" y="2442"/>
                      </a:lnTo>
                      <a:lnTo>
                        <a:pt x="1992" y="2430"/>
                      </a:lnTo>
                      <a:lnTo>
                        <a:pt x="2016" y="2412"/>
                      </a:lnTo>
                      <a:lnTo>
                        <a:pt x="2052" y="2376"/>
                      </a:lnTo>
                      <a:lnTo>
                        <a:pt x="2076" y="2358"/>
                      </a:lnTo>
                      <a:lnTo>
                        <a:pt x="2118" y="2346"/>
                      </a:lnTo>
                      <a:lnTo>
                        <a:pt x="2148" y="2346"/>
                      </a:lnTo>
                      <a:lnTo>
                        <a:pt x="2166" y="2346"/>
                      </a:lnTo>
                      <a:lnTo>
                        <a:pt x="2172" y="2340"/>
                      </a:lnTo>
                      <a:lnTo>
                        <a:pt x="2178" y="2334"/>
                      </a:lnTo>
                      <a:lnTo>
                        <a:pt x="2178" y="2322"/>
                      </a:lnTo>
                      <a:lnTo>
                        <a:pt x="2172" y="2310"/>
                      </a:lnTo>
                      <a:lnTo>
                        <a:pt x="2172" y="2292"/>
                      </a:lnTo>
                      <a:lnTo>
                        <a:pt x="2172" y="2280"/>
                      </a:lnTo>
                      <a:lnTo>
                        <a:pt x="2166" y="2274"/>
                      </a:lnTo>
                      <a:lnTo>
                        <a:pt x="2166" y="2262"/>
                      </a:lnTo>
                      <a:lnTo>
                        <a:pt x="2166" y="2262"/>
                      </a:lnTo>
                      <a:lnTo>
                        <a:pt x="2160" y="2262"/>
                      </a:lnTo>
                      <a:lnTo>
                        <a:pt x="2130" y="2268"/>
                      </a:lnTo>
                      <a:lnTo>
                        <a:pt x="2082" y="2286"/>
                      </a:lnTo>
                      <a:lnTo>
                        <a:pt x="2034" y="2304"/>
                      </a:lnTo>
                      <a:lnTo>
                        <a:pt x="1992" y="2334"/>
                      </a:lnTo>
                      <a:lnTo>
                        <a:pt x="1950" y="2370"/>
                      </a:lnTo>
                      <a:lnTo>
                        <a:pt x="1908" y="2400"/>
                      </a:lnTo>
                      <a:lnTo>
                        <a:pt x="1884" y="2412"/>
                      </a:lnTo>
                      <a:lnTo>
                        <a:pt x="1872" y="2430"/>
                      </a:lnTo>
                      <a:lnTo>
                        <a:pt x="1860" y="2448"/>
                      </a:lnTo>
                      <a:lnTo>
                        <a:pt x="1848" y="2460"/>
                      </a:lnTo>
                      <a:lnTo>
                        <a:pt x="1830" y="2478"/>
                      </a:lnTo>
                      <a:lnTo>
                        <a:pt x="1812" y="2490"/>
                      </a:lnTo>
                      <a:lnTo>
                        <a:pt x="1770" y="2520"/>
                      </a:lnTo>
                      <a:lnTo>
                        <a:pt x="1728" y="2544"/>
                      </a:lnTo>
                      <a:lnTo>
                        <a:pt x="1692" y="2550"/>
                      </a:lnTo>
                      <a:lnTo>
                        <a:pt x="1674" y="2544"/>
                      </a:lnTo>
                      <a:lnTo>
                        <a:pt x="1662" y="2544"/>
                      </a:lnTo>
                      <a:lnTo>
                        <a:pt x="1656" y="2550"/>
                      </a:lnTo>
                      <a:lnTo>
                        <a:pt x="1650" y="2556"/>
                      </a:lnTo>
                      <a:lnTo>
                        <a:pt x="1644" y="2562"/>
                      </a:lnTo>
                      <a:lnTo>
                        <a:pt x="1638" y="2574"/>
                      </a:lnTo>
                      <a:lnTo>
                        <a:pt x="1632" y="2580"/>
                      </a:lnTo>
                      <a:lnTo>
                        <a:pt x="1620" y="2592"/>
                      </a:lnTo>
                      <a:lnTo>
                        <a:pt x="1620" y="2604"/>
                      </a:lnTo>
                      <a:lnTo>
                        <a:pt x="1620" y="2616"/>
                      </a:lnTo>
                      <a:lnTo>
                        <a:pt x="1620" y="2628"/>
                      </a:lnTo>
                      <a:lnTo>
                        <a:pt x="1632" y="2634"/>
                      </a:lnTo>
                      <a:lnTo>
                        <a:pt x="1644" y="2646"/>
                      </a:lnTo>
                      <a:lnTo>
                        <a:pt x="1662" y="2646"/>
                      </a:lnTo>
                      <a:lnTo>
                        <a:pt x="1674" y="2652"/>
                      </a:lnTo>
                      <a:lnTo>
                        <a:pt x="1686" y="2658"/>
                      </a:lnTo>
                      <a:lnTo>
                        <a:pt x="1686" y="2664"/>
                      </a:lnTo>
                      <a:lnTo>
                        <a:pt x="1686" y="2676"/>
                      </a:lnTo>
                      <a:lnTo>
                        <a:pt x="1686" y="2682"/>
                      </a:lnTo>
                      <a:lnTo>
                        <a:pt x="1686" y="2694"/>
                      </a:lnTo>
                      <a:lnTo>
                        <a:pt x="1680" y="2706"/>
                      </a:lnTo>
                      <a:lnTo>
                        <a:pt x="1674" y="2718"/>
                      </a:lnTo>
                      <a:lnTo>
                        <a:pt x="1662" y="2736"/>
                      </a:lnTo>
                      <a:lnTo>
                        <a:pt x="1650" y="2748"/>
                      </a:lnTo>
                      <a:lnTo>
                        <a:pt x="1638" y="2760"/>
                      </a:lnTo>
                      <a:lnTo>
                        <a:pt x="1614" y="2766"/>
                      </a:lnTo>
                      <a:lnTo>
                        <a:pt x="1584" y="2766"/>
                      </a:lnTo>
                      <a:lnTo>
                        <a:pt x="1536" y="2778"/>
                      </a:lnTo>
                      <a:lnTo>
                        <a:pt x="1494" y="2808"/>
                      </a:lnTo>
                      <a:lnTo>
                        <a:pt x="1464" y="2832"/>
                      </a:lnTo>
                      <a:lnTo>
                        <a:pt x="1422" y="2850"/>
                      </a:lnTo>
                      <a:lnTo>
                        <a:pt x="1362" y="2862"/>
                      </a:lnTo>
                      <a:lnTo>
                        <a:pt x="1302" y="2868"/>
                      </a:lnTo>
                      <a:lnTo>
                        <a:pt x="1278" y="2868"/>
                      </a:lnTo>
                      <a:lnTo>
                        <a:pt x="1260" y="2874"/>
                      </a:lnTo>
                      <a:lnTo>
                        <a:pt x="1254" y="2880"/>
                      </a:lnTo>
                      <a:lnTo>
                        <a:pt x="1242" y="2886"/>
                      </a:lnTo>
                      <a:lnTo>
                        <a:pt x="1236" y="2898"/>
                      </a:lnTo>
                      <a:lnTo>
                        <a:pt x="1224" y="2910"/>
                      </a:lnTo>
                      <a:lnTo>
                        <a:pt x="1188" y="2940"/>
                      </a:lnTo>
                      <a:lnTo>
                        <a:pt x="1164" y="2958"/>
                      </a:lnTo>
                      <a:lnTo>
                        <a:pt x="1140" y="2976"/>
                      </a:lnTo>
                      <a:lnTo>
                        <a:pt x="1128" y="2982"/>
                      </a:lnTo>
                      <a:lnTo>
                        <a:pt x="1110" y="2982"/>
                      </a:lnTo>
                      <a:lnTo>
                        <a:pt x="1092" y="2994"/>
                      </a:lnTo>
                      <a:lnTo>
                        <a:pt x="1074" y="3000"/>
                      </a:lnTo>
                      <a:lnTo>
                        <a:pt x="1062" y="3012"/>
                      </a:lnTo>
                      <a:lnTo>
                        <a:pt x="1044" y="3030"/>
                      </a:lnTo>
                      <a:lnTo>
                        <a:pt x="1020" y="3036"/>
                      </a:lnTo>
                      <a:lnTo>
                        <a:pt x="996" y="3042"/>
                      </a:lnTo>
                      <a:lnTo>
                        <a:pt x="972" y="3036"/>
                      </a:lnTo>
                      <a:lnTo>
                        <a:pt x="948" y="3036"/>
                      </a:lnTo>
                      <a:lnTo>
                        <a:pt x="936" y="3042"/>
                      </a:lnTo>
                      <a:lnTo>
                        <a:pt x="924" y="3042"/>
                      </a:lnTo>
                      <a:lnTo>
                        <a:pt x="918" y="3054"/>
                      </a:lnTo>
                      <a:lnTo>
                        <a:pt x="906" y="3066"/>
                      </a:lnTo>
                      <a:lnTo>
                        <a:pt x="888" y="3084"/>
                      </a:lnTo>
                      <a:lnTo>
                        <a:pt x="870" y="3090"/>
                      </a:lnTo>
                      <a:lnTo>
                        <a:pt x="846" y="3096"/>
                      </a:lnTo>
                      <a:lnTo>
                        <a:pt x="798" y="3096"/>
                      </a:lnTo>
                      <a:lnTo>
                        <a:pt x="750" y="3102"/>
                      </a:lnTo>
                      <a:lnTo>
                        <a:pt x="720" y="3114"/>
                      </a:lnTo>
                      <a:lnTo>
                        <a:pt x="702" y="3126"/>
                      </a:lnTo>
                      <a:lnTo>
                        <a:pt x="684" y="3138"/>
                      </a:lnTo>
                      <a:lnTo>
                        <a:pt x="660" y="3150"/>
                      </a:lnTo>
                      <a:lnTo>
                        <a:pt x="618" y="3156"/>
                      </a:lnTo>
                      <a:lnTo>
                        <a:pt x="570" y="3156"/>
                      </a:lnTo>
                      <a:lnTo>
                        <a:pt x="522" y="3150"/>
                      </a:lnTo>
                      <a:lnTo>
                        <a:pt x="480" y="3144"/>
                      </a:lnTo>
                      <a:lnTo>
                        <a:pt x="438" y="3144"/>
                      </a:lnTo>
                      <a:lnTo>
                        <a:pt x="402" y="3162"/>
                      </a:lnTo>
                      <a:lnTo>
                        <a:pt x="378" y="3180"/>
                      </a:lnTo>
                      <a:lnTo>
                        <a:pt x="348" y="3186"/>
                      </a:lnTo>
                      <a:lnTo>
                        <a:pt x="312" y="3186"/>
                      </a:lnTo>
                      <a:lnTo>
                        <a:pt x="270" y="3180"/>
                      </a:lnTo>
                      <a:lnTo>
                        <a:pt x="240" y="3186"/>
                      </a:lnTo>
                      <a:lnTo>
                        <a:pt x="204" y="3198"/>
                      </a:lnTo>
                      <a:lnTo>
                        <a:pt x="174" y="3210"/>
                      </a:lnTo>
                      <a:lnTo>
                        <a:pt x="150" y="3222"/>
                      </a:lnTo>
                      <a:lnTo>
                        <a:pt x="126" y="3240"/>
                      </a:lnTo>
                      <a:lnTo>
                        <a:pt x="84" y="3252"/>
                      </a:lnTo>
                      <a:lnTo>
                        <a:pt x="30" y="3270"/>
                      </a:lnTo>
                      <a:lnTo>
                        <a:pt x="12" y="3270"/>
                      </a:lnTo>
                      <a:lnTo>
                        <a:pt x="0" y="3270"/>
                      </a:lnTo>
                      <a:lnTo>
                        <a:pt x="0" y="3264"/>
                      </a:lnTo>
                      <a:lnTo>
                        <a:pt x="0" y="3258"/>
                      </a:lnTo>
                      <a:lnTo>
                        <a:pt x="0" y="3252"/>
                      </a:lnTo>
                      <a:lnTo>
                        <a:pt x="6" y="3240"/>
                      </a:lnTo>
                      <a:lnTo>
                        <a:pt x="12" y="3234"/>
                      </a:lnTo>
                      <a:lnTo>
                        <a:pt x="24" y="3222"/>
                      </a:lnTo>
                      <a:lnTo>
                        <a:pt x="36" y="3216"/>
                      </a:lnTo>
                      <a:lnTo>
                        <a:pt x="42" y="3204"/>
                      </a:lnTo>
                      <a:lnTo>
                        <a:pt x="54" y="3198"/>
                      </a:lnTo>
                      <a:lnTo>
                        <a:pt x="96" y="3180"/>
                      </a:lnTo>
                      <a:lnTo>
                        <a:pt x="138" y="3162"/>
                      </a:lnTo>
                      <a:lnTo>
                        <a:pt x="168" y="3144"/>
                      </a:lnTo>
                      <a:lnTo>
                        <a:pt x="204" y="3132"/>
                      </a:lnTo>
                      <a:lnTo>
                        <a:pt x="246" y="3120"/>
                      </a:lnTo>
                      <a:lnTo>
                        <a:pt x="294" y="3120"/>
                      </a:lnTo>
                      <a:lnTo>
                        <a:pt x="312" y="3120"/>
                      </a:lnTo>
                      <a:lnTo>
                        <a:pt x="330" y="3114"/>
                      </a:lnTo>
                      <a:lnTo>
                        <a:pt x="342" y="3108"/>
                      </a:lnTo>
                      <a:lnTo>
                        <a:pt x="354" y="3102"/>
                      </a:lnTo>
                      <a:lnTo>
                        <a:pt x="372" y="3084"/>
                      </a:lnTo>
                      <a:lnTo>
                        <a:pt x="390" y="3078"/>
                      </a:lnTo>
                      <a:lnTo>
                        <a:pt x="408" y="3072"/>
                      </a:lnTo>
                      <a:lnTo>
                        <a:pt x="426" y="3072"/>
                      </a:lnTo>
                      <a:lnTo>
                        <a:pt x="444" y="3072"/>
                      </a:lnTo>
                      <a:lnTo>
                        <a:pt x="456" y="3072"/>
                      </a:lnTo>
                      <a:lnTo>
                        <a:pt x="474" y="3066"/>
                      </a:lnTo>
                      <a:lnTo>
                        <a:pt x="504" y="3054"/>
                      </a:lnTo>
                      <a:lnTo>
                        <a:pt x="534" y="3054"/>
                      </a:lnTo>
                      <a:lnTo>
                        <a:pt x="570" y="3072"/>
                      </a:lnTo>
                      <a:lnTo>
                        <a:pt x="594" y="3084"/>
                      </a:lnTo>
                      <a:lnTo>
                        <a:pt x="618" y="3072"/>
                      </a:lnTo>
                      <a:lnTo>
                        <a:pt x="642" y="3036"/>
                      </a:lnTo>
                      <a:lnTo>
                        <a:pt x="684" y="2988"/>
                      </a:lnTo>
                      <a:lnTo>
                        <a:pt x="726" y="2952"/>
                      </a:lnTo>
                      <a:lnTo>
                        <a:pt x="780" y="2934"/>
                      </a:lnTo>
                      <a:lnTo>
                        <a:pt x="846" y="2916"/>
                      </a:lnTo>
                      <a:lnTo>
                        <a:pt x="912" y="2910"/>
                      </a:lnTo>
                      <a:lnTo>
                        <a:pt x="972" y="2892"/>
                      </a:lnTo>
                      <a:lnTo>
                        <a:pt x="1032" y="2862"/>
                      </a:lnTo>
                      <a:lnTo>
                        <a:pt x="1074" y="2814"/>
                      </a:lnTo>
                      <a:lnTo>
                        <a:pt x="1110" y="2760"/>
                      </a:lnTo>
                      <a:lnTo>
                        <a:pt x="1134" y="2718"/>
                      </a:lnTo>
                      <a:lnTo>
                        <a:pt x="1146" y="2688"/>
                      </a:lnTo>
                      <a:lnTo>
                        <a:pt x="1152" y="2682"/>
                      </a:lnTo>
                      <a:lnTo>
                        <a:pt x="1164" y="2670"/>
                      </a:lnTo>
                      <a:lnTo>
                        <a:pt x="1176" y="2658"/>
                      </a:lnTo>
                      <a:lnTo>
                        <a:pt x="1194" y="2652"/>
                      </a:lnTo>
                      <a:lnTo>
                        <a:pt x="1212" y="2640"/>
                      </a:lnTo>
                      <a:lnTo>
                        <a:pt x="1230" y="2634"/>
                      </a:lnTo>
                      <a:lnTo>
                        <a:pt x="1236" y="2622"/>
                      </a:lnTo>
                      <a:lnTo>
                        <a:pt x="1236" y="2616"/>
                      </a:lnTo>
                      <a:lnTo>
                        <a:pt x="1230" y="2604"/>
                      </a:lnTo>
                      <a:lnTo>
                        <a:pt x="1224" y="2598"/>
                      </a:lnTo>
                      <a:lnTo>
                        <a:pt x="1212" y="2592"/>
                      </a:lnTo>
                      <a:lnTo>
                        <a:pt x="1194" y="2598"/>
                      </a:lnTo>
                      <a:lnTo>
                        <a:pt x="1182" y="2598"/>
                      </a:lnTo>
                      <a:lnTo>
                        <a:pt x="1170" y="2598"/>
                      </a:lnTo>
                      <a:lnTo>
                        <a:pt x="1164" y="2592"/>
                      </a:lnTo>
                      <a:lnTo>
                        <a:pt x="1158" y="2580"/>
                      </a:lnTo>
                      <a:lnTo>
                        <a:pt x="1158" y="2568"/>
                      </a:lnTo>
                      <a:lnTo>
                        <a:pt x="1158" y="2556"/>
                      </a:lnTo>
                      <a:lnTo>
                        <a:pt x="1152" y="2544"/>
                      </a:lnTo>
                      <a:lnTo>
                        <a:pt x="1152" y="2538"/>
                      </a:lnTo>
                      <a:lnTo>
                        <a:pt x="1146" y="2532"/>
                      </a:lnTo>
                      <a:lnTo>
                        <a:pt x="1140" y="2532"/>
                      </a:lnTo>
                      <a:lnTo>
                        <a:pt x="1128" y="2532"/>
                      </a:lnTo>
                      <a:lnTo>
                        <a:pt x="1122" y="2538"/>
                      </a:lnTo>
                      <a:lnTo>
                        <a:pt x="1116" y="2544"/>
                      </a:lnTo>
                      <a:lnTo>
                        <a:pt x="1104" y="2550"/>
                      </a:lnTo>
                      <a:lnTo>
                        <a:pt x="1098" y="2556"/>
                      </a:lnTo>
                      <a:lnTo>
                        <a:pt x="1092" y="2568"/>
                      </a:lnTo>
                      <a:lnTo>
                        <a:pt x="1086" y="2586"/>
                      </a:lnTo>
                      <a:lnTo>
                        <a:pt x="1080" y="2616"/>
                      </a:lnTo>
                      <a:lnTo>
                        <a:pt x="1074" y="2634"/>
                      </a:lnTo>
                      <a:lnTo>
                        <a:pt x="1056" y="2634"/>
                      </a:lnTo>
                      <a:lnTo>
                        <a:pt x="1032" y="2616"/>
                      </a:lnTo>
                      <a:lnTo>
                        <a:pt x="1008" y="2580"/>
                      </a:lnTo>
                      <a:lnTo>
                        <a:pt x="984" y="2550"/>
                      </a:lnTo>
                      <a:lnTo>
                        <a:pt x="960" y="2514"/>
                      </a:lnTo>
                      <a:lnTo>
                        <a:pt x="936" y="2490"/>
                      </a:lnTo>
                      <a:lnTo>
                        <a:pt x="918" y="2484"/>
                      </a:lnTo>
                      <a:lnTo>
                        <a:pt x="900" y="2490"/>
                      </a:lnTo>
                      <a:lnTo>
                        <a:pt x="882" y="2496"/>
                      </a:lnTo>
                      <a:lnTo>
                        <a:pt x="852" y="2496"/>
                      </a:lnTo>
                      <a:lnTo>
                        <a:pt x="834" y="2496"/>
                      </a:lnTo>
                      <a:lnTo>
                        <a:pt x="828" y="2484"/>
                      </a:lnTo>
                      <a:lnTo>
                        <a:pt x="828" y="2478"/>
                      </a:lnTo>
                      <a:lnTo>
                        <a:pt x="828" y="2466"/>
                      </a:lnTo>
                      <a:lnTo>
                        <a:pt x="834" y="2454"/>
                      </a:lnTo>
                      <a:lnTo>
                        <a:pt x="834" y="2436"/>
                      </a:lnTo>
                      <a:lnTo>
                        <a:pt x="840" y="2424"/>
                      </a:lnTo>
                      <a:lnTo>
                        <a:pt x="840" y="2406"/>
                      </a:lnTo>
                      <a:lnTo>
                        <a:pt x="852" y="2358"/>
                      </a:lnTo>
                      <a:lnTo>
                        <a:pt x="882" y="2322"/>
                      </a:lnTo>
                      <a:lnTo>
                        <a:pt x="906" y="2286"/>
                      </a:lnTo>
                      <a:lnTo>
                        <a:pt x="918" y="2232"/>
                      </a:lnTo>
                      <a:lnTo>
                        <a:pt x="930" y="2166"/>
                      </a:lnTo>
                      <a:lnTo>
                        <a:pt x="936" y="2154"/>
                      </a:lnTo>
                      <a:lnTo>
                        <a:pt x="930" y="2148"/>
                      </a:lnTo>
                      <a:lnTo>
                        <a:pt x="924" y="2142"/>
                      </a:lnTo>
                      <a:lnTo>
                        <a:pt x="918" y="2142"/>
                      </a:lnTo>
                      <a:lnTo>
                        <a:pt x="906" y="2148"/>
                      </a:lnTo>
                      <a:lnTo>
                        <a:pt x="894" y="2154"/>
                      </a:lnTo>
                      <a:lnTo>
                        <a:pt x="882" y="2166"/>
                      </a:lnTo>
                      <a:lnTo>
                        <a:pt x="864" y="2184"/>
                      </a:lnTo>
                      <a:lnTo>
                        <a:pt x="852" y="2196"/>
                      </a:lnTo>
                      <a:lnTo>
                        <a:pt x="840" y="2208"/>
                      </a:lnTo>
                      <a:lnTo>
                        <a:pt x="828" y="2214"/>
                      </a:lnTo>
                      <a:lnTo>
                        <a:pt x="822" y="2214"/>
                      </a:lnTo>
                      <a:lnTo>
                        <a:pt x="810" y="2208"/>
                      </a:lnTo>
                      <a:lnTo>
                        <a:pt x="798" y="2202"/>
                      </a:lnTo>
                      <a:lnTo>
                        <a:pt x="786" y="2196"/>
                      </a:lnTo>
                      <a:lnTo>
                        <a:pt x="774" y="2190"/>
                      </a:lnTo>
                      <a:lnTo>
                        <a:pt x="750" y="2184"/>
                      </a:lnTo>
                      <a:lnTo>
                        <a:pt x="738" y="2172"/>
                      </a:lnTo>
                      <a:lnTo>
                        <a:pt x="726" y="2160"/>
                      </a:lnTo>
                      <a:lnTo>
                        <a:pt x="726" y="2148"/>
                      </a:lnTo>
                      <a:lnTo>
                        <a:pt x="726" y="2130"/>
                      </a:lnTo>
                      <a:lnTo>
                        <a:pt x="732" y="2112"/>
                      </a:lnTo>
                      <a:lnTo>
                        <a:pt x="738" y="2070"/>
                      </a:lnTo>
                      <a:lnTo>
                        <a:pt x="726" y="2028"/>
                      </a:lnTo>
                      <a:lnTo>
                        <a:pt x="720" y="1992"/>
                      </a:lnTo>
                      <a:lnTo>
                        <a:pt x="720" y="1980"/>
                      </a:lnTo>
                      <a:lnTo>
                        <a:pt x="732" y="1974"/>
                      </a:lnTo>
                      <a:lnTo>
                        <a:pt x="744" y="1968"/>
                      </a:lnTo>
                      <a:lnTo>
                        <a:pt x="762" y="1968"/>
                      </a:lnTo>
                      <a:lnTo>
                        <a:pt x="780" y="1968"/>
                      </a:lnTo>
                      <a:lnTo>
                        <a:pt x="798" y="1968"/>
                      </a:lnTo>
                      <a:lnTo>
                        <a:pt x="810" y="1968"/>
                      </a:lnTo>
                      <a:lnTo>
                        <a:pt x="822" y="1968"/>
                      </a:lnTo>
                      <a:lnTo>
                        <a:pt x="828" y="1974"/>
                      </a:lnTo>
                      <a:lnTo>
                        <a:pt x="828" y="1980"/>
                      </a:lnTo>
                      <a:lnTo>
                        <a:pt x="828" y="1992"/>
                      </a:lnTo>
                      <a:lnTo>
                        <a:pt x="828" y="1998"/>
                      </a:lnTo>
                      <a:lnTo>
                        <a:pt x="828" y="2010"/>
                      </a:lnTo>
                      <a:lnTo>
                        <a:pt x="828" y="2022"/>
                      </a:lnTo>
                      <a:lnTo>
                        <a:pt x="840" y="2028"/>
                      </a:lnTo>
                      <a:lnTo>
                        <a:pt x="846" y="2034"/>
                      </a:lnTo>
                      <a:lnTo>
                        <a:pt x="858" y="2034"/>
                      </a:lnTo>
                      <a:lnTo>
                        <a:pt x="864" y="2028"/>
                      </a:lnTo>
                      <a:lnTo>
                        <a:pt x="870" y="2016"/>
                      </a:lnTo>
                      <a:lnTo>
                        <a:pt x="876" y="2004"/>
                      </a:lnTo>
                      <a:lnTo>
                        <a:pt x="882" y="1986"/>
                      </a:lnTo>
                      <a:lnTo>
                        <a:pt x="888" y="1968"/>
                      </a:lnTo>
                      <a:lnTo>
                        <a:pt x="894" y="1950"/>
                      </a:lnTo>
                      <a:lnTo>
                        <a:pt x="900" y="1932"/>
                      </a:lnTo>
                      <a:lnTo>
                        <a:pt x="900" y="1920"/>
                      </a:lnTo>
                      <a:lnTo>
                        <a:pt x="900" y="1914"/>
                      </a:lnTo>
                      <a:lnTo>
                        <a:pt x="894" y="1908"/>
                      </a:lnTo>
                      <a:lnTo>
                        <a:pt x="882" y="1914"/>
                      </a:lnTo>
                      <a:lnTo>
                        <a:pt x="870" y="1914"/>
                      </a:lnTo>
                      <a:lnTo>
                        <a:pt x="858" y="1920"/>
                      </a:lnTo>
                      <a:lnTo>
                        <a:pt x="846" y="1920"/>
                      </a:lnTo>
                      <a:lnTo>
                        <a:pt x="834" y="1920"/>
                      </a:lnTo>
                      <a:lnTo>
                        <a:pt x="834" y="1914"/>
                      </a:lnTo>
                      <a:lnTo>
                        <a:pt x="828" y="1902"/>
                      </a:lnTo>
                      <a:lnTo>
                        <a:pt x="828" y="1896"/>
                      </a:lnTo>
                      <a:lnTo>
                        <a:pt x="822" y="1884"/>
                      </a:lnTo>
                      <a:lnTo>
                        <a:pt x="816" y="1878"/>
                      </a:lnTo>
                      <a:lnTo>
                        <a:pt x="804" y="1872"/>
                      </a:lnTo>
                      <a:lnTo>
                        <a:pt x="786" y="1854"/>
                      </a:lnTo>
                      <a:lnTo>
                        <a:pt x="780" y="1830"/>
                      </a:lnTo>
                      <a:lnTo>
                        <a:pt x="786" y="1800"/>
                      </a:lnTo>
                      <a:lnTo>
                        <a:pt x="786" y="1770"/>
                      </a:lnTo>
                      <a:lnTo>
                        <a:pt x="786" y="1752"/>
                      </a:lnTo>
                      <a:lnTo>
                        <a:pt x="786" y="1746"/>
                      </a:lnTo>
                      <a:lnTo>
                        <a:pt x="792" y="1734"/>
                      </a:lnTo>
                      <a:lnTo>
                        <a:pt x="798" y="1728"/>
                      </a:lnTo>
                      <a:lnTo>
                        <a:pt x="816" y="1728"/>
                      </a:lnTo>
                      <a:lnTo>
                        <a:pt x="828" y="1722"/>
                      </a:lnTo>
                      <a:lnTo>
                        <a:pt x="834" y="1716"/>
                      </a:lnTo>
                      <a:lnTo>
                        <a:pt x="846" y="1704"/>
                      </a:lnTo>
                      <a:lnTo>
                        <a:pt x="852" y="1692"/>
                      </a:lnTo>
                      <a:lnTo>
                        <a:pt x="858" y="1674"/>
                      </a:lnTo>
                      <a:lnTo>
                        <a:pt x="876" y="1662"/>
                      </a:lnTo>
                      <a:lnTo>
                        <a:pt x="894" y="1638"/>
                      </a:lnTo>
                      <a:lnTo>
                        <a:pt x="912" y="1614"/>
                      </a:lnTo>
                      <a:lnTo>
                        <a:pt x="924" y="1596"/>
                      </a:lnTo>
                      <a:lnTo>
                        <a:pt x="942" y="1584"/>
                      </a:lnTo>
                      <a:lnTo>
                        <a:pt x="972" y="1572"/>
                      </a:lnTo>
                      <a:lnTo>
                        <a:pt x="990" y="1560"/>
                      </a:lnTo>
                      <a:lnTo>
                        <a:pt x="1008" y="1548"/>
                      </a:lnTo>
                      <a:lnTo>
                        <a:pt x="1014" y="1536"/>
                      </a:lnTo>
                      <a:lnTo>
                        <a:pt x="1020" y="1530"/>
                      </a:lnTo>
                      <a:lnTo>
                        <a:pt x="1032" y="1512"/>
                      </a:lnTo>
                      <a:lnTo>
                        <a:pt x="1050" y="1500"/>
                      </a:lnTo>
                      <a:lnTo>
                        <a:pt x="1068" y="1488"/>
                      </a:lnTo>
                      <a:lnTo>
                        <a:pt x="1092" y="1470"/>
                      </a:lnTo>
                      <a:lnTo>
                        <a:pt x="1110" y="1458"/>
                      </a:lnTo>
                      <a:lnTo>
                        <a:pt x="1128" y="1458"/>
                      </a:lnTo>
                      <a:lnTo>
                        <a:pt x="1152" y="1464"/>
                      </a:lnTo>
                      <a:lnTo>
                        <a:pt x="1194" y="1470"/>
                      </a:lnTo>
                      <a:lnTo>
                        <a:pt x="1254" y="1476"/>
                      </a:lnTo>
                      <a:lnTo>
                        <a:pt x="1284" y="1476"/>
                      </a:lnTo>
                      <a:lnTo>
                        <a:pt x="1308" y="1464"/>
                      </a:lnTo>
                      <a:lnTo>
                        <a:pt x="1338" y="1458"/>
                      </a:lnTo>
                      <a:lnTo>
                        <a:pt x="1368" y="1458"/>
                      </a:lnTo>
                      <a:lnTo>
                        <a:pt x="1410" y="1458"/>
                      </a:lnTo>
                      <a:lnTo>
                        <a:pt x="1428" y="1458"/>
                      </a:lnTo>
                      <a:lnTo>
                        <a:pt x="1440" y="1458"/>
                      </a:lnTo>
                      <a:lnTo>
                        <a:pt x="1452" y="1452"/>
                      </a:lnTo>
                      <a:lnTo>
                        <a:pt x="1464" y="1446"/>
                      </a:lnTo>
                      <a:lnTo>
                        <a:pt x="1470" y="1440"/>
                      </a:lnTo>
                      <a:lnTo>
                        <a:pt x="1482" y="1434"/>
                      </a:lnTo>
                      <a:lnTo>
                        <a:pt x="1500" y="1416"/>
                      </a:lnTo>
                      <a:lnTo>
                        <a:pt x="1542" y="1380"/>
                      </a:lnTo>
                      <a:lnTo>
                        <a:pt x="1560" y="1338"/>
                      </a:lnTo>
                      <a:lnTo>
                        <a:pt x="1572" y="1308"/>
                      </a:lnTo>
                      <a:lnTo>
                        <a:pt x="1572" y="1302"/>
                      </a:lnTo>
                      <a:lnTo>
                        <a:pt x="1578" y="1290"/>
                      </a:lnTo>
                      <a:lnTo>
                        <a:pt x="1590" y="1284"/>
                      </a:lnTo>
                      <a:lnTo>
                        <a:pt x="1608" y="1278"/>
                      </a:lnTo>
                      <a:lnTo>
                        <a:pt x="1626" y="1272"/>
                      </a:lnTo>
                      <a:lnTo>
                        <a:pt x="1632" y="1266"/>
                      </a:lnTo>
                      <a:lnTo>
                        <a:pt x="1638" y="1260"/>
                      </a:lnTo>
                      <a:lnTo>
                        <a:pt x="1644" y="1248"/>
                      </a:lnTo>
                      <a:lnTo>
                        <a:pt x="1650" y="1242"/>
                      </a:lnTo>
                      <a:lnTo>
                        <a:pt x="1650" y="1230"/>
                      </a:lnTo>
                      <a:lnTo>
                        <a:pt x="1650" y="1224"/>
                      </a:lnTo>
                      <a:lnTo>
                        <a:pt x="1638" y="1218"/>
                      </a:lnTo>
                      <a:lnTo>
                        <a:pt x="1632" y="1218"/>
                      </a:lnTo>
                      <a:lnTo>
                        <a:pt x="1608" y="1224"/>
                      </a:lnTo>
                      <a:lnTo>
                        <a:pt x="1590" y="1224"/>
                      </a:lnTo>
                      <a:lnTo>
                        <a:pt x="1572" y="1230"/>
                      </a:lnTo>
                      <a:lnTo>
                        <a:pt x="1554" y="1236"/>
                      </a:lnTo>
                      <a:lnTo>
                        <a:pt x="1536" y="1248"/>
                      </a:lnTo>
                      <a:lnTo>
                        <a:pt x="1524" y="1260"/>
                      </a:lnTo>
                      <a:lnTo>
                        <a:pt x="1518" y="1266"/>
                      </a:lnTo>
                      <a:lnTo>
                        <a:pt x="1512" y="1272"/>
                      </a:lnTo>
                      <a:lnTo>
                        <a:pt x="1512" y="1278"/>
                      </a:lnTo>
                      <a:lnTo>
                        <a:pt x="1506" y="1278"/>
                      </a:lnTo>
                      <a:lnTo>
                        <a:pt x="1500" y="1272"/>
                      </a:lnTo>
                      <a:lnTo>
                        <a:pt x="1494" y="1266"/>
                      </a:lnTo>
                      <a:lnTo>
                        <a:pt x="1482" y="1254"/>
                      </a:lnTo>
                      <a:lnTo>
                        <a:pt x="1446" y="1236"/>
                      </a:lnTo>
                      <a:lnTo>
                        <a:pt x="1422" y="1224"/>
                      </a:lnTo>
                      <a:lnTo>
                        <a:pt x="1392" y="1218"/>
                      </a:lnTo>
                      <a:lnTo>
                        <a:pt x="1356" y="1212"/>
                      </a:lnTo>
                      <a:lnTo>
                        <a:pt x="1308" y="1200"/>
                      </a:lnTo>
                      <a:lnTo>
                        <a:pt x="1260" y="1194"/>
                      </a:lnTo>
                      <a:lnTo>
                        <a:pt x="1224" y="1182"/>
                      </a:lnTo>
                      <a:lnTo>
                        <a:pt x="1206" y="1158"/>
                      </a:lnTo>
                      <a:lnTo>
                        <a:pt x="1200" y="1122"/>
                      </a:lnTo>
                      <a:lnTo>
                        <a:pt x="1194" y="1086"/>
                      </a:lnTo>
                      <a:lnTo>
                        <a:pt x="1176" y="1050"/>
                      </a:lnTo>
                      <a:lnTo>
                        <a:pt x="1164" y="1032"/>
                      </a:lnTo>
                      <a:lnTo>
                        <a:pt x="1158" y="1014"/>
                      </a:lnTo>
                      <a:lnTo>
                        <a:pt x="1158" y="1002"/>
                      </a:lnTo>
                      <a:lnTo>
                        <a:pt x="1158" y="990"/>
                      </a:lnTo>
                      <a:lnTo>
                        <a:pt x="1164" y="978"/>
                      </a:lnTo>
                      <a:lnTo>
                        <a:pt x="1170" y="966"/>
                      </a:lnTo>
                      <a:lnTo>
                        <a:pt x="1176" y="948"/>
                      </a:lnTo>
                      <a:lnTo>
                        <a:pt x="1182" y="936"/>
                      </a:lnTo>
                      <a:lnTo>
                        <a:pt x="1176" y="918"/>
                      </a:lnTo>
                      <a:lnTo>
                        <a:pt x="1170" y="906"/>
                      </a:lnTo>
                      <a:lnTo>
                        <a:pt x="1158" y="894"/>
                      </a:lnTo>
                      <a:lnTo>
                        <a:pt x="1140" y="888"/>
                      </a:lnTo>
                      <a:lnTo>
                        <a:pt x="1116" y="882"/>
                      </a:lnTo>
                      <a:lnTo>
                        <a:pt x="1104" y="870"/>
                      </a:lnTo>
                      <a:lnTo>
                        <a:pt x="1098" y="864"/>
                      </a:lnTo>
                      <a:lnTo>
                        <a:pt x="1098" y="852"/>
                      </a:lnTo>
                      <a:lnTo>
                        <a:pt x="1098" y="840"/>
                      </a:lnTo>
                      <a:lnTo>
                        <a:pt x="1104" y="834"/>
                      </a:lnTo>
                      <a:lnTo>
                        <a:pt x="1110" y="822"/>
                      </a:lnTo>
                      <a:lnTo>
                        <a:pt x="1122" y="810"/>
                      </a:lnTo>
                      <a:lnTo>
                        <a:pt x="1140" y="804"/>
                      </a:lnTo>
                      <a:lnTo>
                        <a:pt x="1164" y="804"/>
                      </a:lnTo>
                      <a:lnTo>
                        <a:pt x="1200" y="804"/>
                      </a:lnTo>
                      <a:lnTo>
                        <a:pt x="1242" y="798"/>
                      </a:lnTo>
                      <a:lnTo>
                        <a:pt x="1284" y="774"/>
                      </a:lnTo>
                      <a:lnTo>
                        <a:pt x="1320" y="756"/>
                      </a:lnTo>
                      <a:lnTo>
                        <a:pt x="1362" y="744"/>
                      </a:lnTo>
                      <a:lnTo>
                        <a:pt x="1428" y="732"/>
                      </a:lnTo>
                      <a:lnTo>
                        <a:pt x="1476" y="726"/>
                      </a:lnTo>
                      <a:lnTo>
                        <a:pt x="1506" y="726"/>
                      </a:lnTo>
                      <a:lnTo>
                        <a:pt x="1536" y="732"/>
                      </a:lnTo>
                      <a:lnTo>
                        <a:pt x="1584" y="738"/>
                      </a:lnTo>
                      <a:lnTo>
                        <a:pt x="1614" y="738"/>
                      </a:lnTo>
                      <a:lnTo>
                        <a:pt x="1626" y="744"/>
                      </a:lnTo>
                      <a:lnTo>
                        <a:pt x="1638" y="744"/>
                      </a:lnTo>
                      <a:lnTo>
                        <a:pt x="1638" y="750"/>
                      </a:lnTo>
                      <a:lnTo>
                        <a:pt x="1632" y="756"/>
                      </a:lnTo>
                      <a:lnTo>
                        <a:pt x="1626" y="762"/>
                      </a:lnTo>
                      <a:lnTo>
                        <a:pt x="1620" y="768"/>
                      </a:lnTo>
                      <a:lnTo>
                        <a:pt x="1608" y="774"/>
                      </a:lnTo>
                      <a:lnTo>
                        <a:pt x="1602" y="780"/>
                      </a:lnTo>
                      <a:lnTo>
                        <a:pt x="1590" y="798"/>
                      </a:lnTo>
                      <a:lnTo>
                        <a:pt x="1584" y="810"/>
                      </a:lnTo>
                      <a:lnTo>
                        <a:pt x="1590" y="822"/>
                      </a:lnTo>
                      <a:lnTo>
                        <a:pt x="1596" y="834"/>
                      </a:lnTo>
                      <a:lnTo>
                        <a:pt x="1608" y="846"/>
                      </a:lnTo>
                      <a:lnTo>
                        <a:pt x="1632" y="870"/>
                      </a:lnTo>
                      <a:lnTo>
                        <a:pt x="1656" y="894"/>
                      </a:lnTo>
                      <a:lnTo>
                        <a:pt x="1680" y="924"/>
                      </a:lnTo>
                      <a:lnTo>
                        <a:pt x="1692" y="936"/>
                      </a:lnTo>
                      <a:lnTo>
                        <a:pt x="1710" y="948"/>
                      </a:lnTo>
                      <a:lnTo>
                        <a:pt x="1722" y="954"/>
                      </a:lnTo>
                      <a:lnTo>
                        <a:pt x="1740" y="954"/>
                      </a:lnTo>
                      <a:lnTo>
                        <a:pt x="1752" y="954"/>
                      </a:lnTo>
                      <a:lnTo>
                        <a:pt x="1758" y="954"/>
                      </a:lnTo>
                      <a:lnTo>
                        <a:pt x="1764" y="948"/>
                      </a:lnTo>
                      <a:lnTo>
                        <a:pt x="1776" y="936"/>
                      </a:lnTo>
                      <a:lnTo>
                        <a:pt x="1776" y="930"/>
                      </a:lnTo>
                      <a:lnTo>
                        <a:pt x="1776" y="918"/>
                      </a:lnTo>
                      <a:lnTo>
                        <a:pt x="1770" y="912"/>
                      </a:lnTo>
                      <a:lnTo>
                        <a:pt x="1758" y="900"/>
                      </a:lnTo>
                      <a:lnTo>
                        <a:pt x="1746" y="894"/>
                      </a:lnTo>
                      <a:lnTo>
                        <a:pt x="1728" y="888"/>
                      </a:lnTo>
                      <a:lnTo>
                        <a:pt x="1716" y="888"/>
                      </a:lnTo>
                      <a:lnTo>
                        <a:pt x="1704" y="888"/>
                      </a:lnTo>
                      <a:lnTo>
                        <a:pt x="1698" y="882"/>
                      </a:lnTo>
                      <a:lnTo>
                        <a:pt x="1698" y="870"/>
                      </a:lnTo>
                      <a:lnTo>
                        <a:pt x="1698" y="858"/>
                      </a:lnTo>
                      <a:lnTo>
                        <a:pt x="1704" y="852"/>
                      </a:lnTo>
                      <a:lnTo>
                        <a:pt x="1710" y="846"/>
                      </a:lnTo>
                      <a:lnTo>
                        <a:pt x="1716" y="840"/>
                      </a:lnTo>
                      <a:lnTo>
                        <a:pt x="1722" y="828"/>
                      </a:lnTo>
                      <a:lnTo>
                        <a:pt x="1722" y="822"/>
                      </a:lnTo>
                      <a:lnTo>
                        <a:pt x="1728" y="810"/>
                      </a:lnTo>
                      <a:lnTo>
                        <a:pt x="1728" y="798"/>
                      </a:lnTo>
                      <a:lnTo>
                        <a:pt x="1728" y="792"/>
                      </a:lnTo>
                      <a:lnTo>
                        <a:pt x="1728" y="780"/>
                      </a:lnTo>
                      <a:lnTo>
                        <a:pt x="1728" y="768"/>
                      </a:lnTo>
                      <a:lnTo>
                        <a:pt x="1734" y="762"/>
                      </a:lnTo>
                      <a:lnTo>
                        <a:pt x="1740" y="756"/>
                      </a:lnTo>
                      <a:lnTo>
                        <a:pt x="1746" y="756"/>
                      </a:lnTo>
                      <a:lnTo>
                        <a:pt x="1752" y="768"/>
                      </a:lnTo>
                      <a:lnTo>
                        <a:pt x="1758" y="780"/>
                      </a:lnTo>
                      <a:lnTo>
                        <a:pt x="1758" y="792"/>
                      </a:lnTo>
                      <a:lnTo>
                        <a:pt x="1758" y="804"/>
                      </a:lnTo>
                      <a:lnTo>
                        <a:pt x="1764" y="816"/>
                      </a:lnTo>
                      <a:lnTo>
                        <a:pt x="1770" y="828"/>
                      </a:lnTo>
                      <a:lnTo>
                        <a:pt x="1776" y="834"/>
                      </a:lnTo>
                      <a:lnTo>
                        <a:pt x="1794" y="840"/>
                      </a:lnTo>
                      <a:lnTo>
                        <a:pt x="1812" y="846"/>
                      </a:lnTo>
                      <a:lnTo>
                        <a:pt x="1836" y="852"/>
                      </a:lnTo>
                      <a:lnTo>
                        <a:pt x="1854" y="858"/>
                      </a:lnTo>
                      <a:lnTo>
                        <a:pt x="1872" y="858"/>
                      </a:lnTo>
                      <a:lnTo>
                        <a:pt x="1884" y="852"/>
                      </a:lnTo>
                      <a:lnTo>
                        <a:pt x="1890" y="846"/>
                      </a:lnTo>
                      <a:lnTo>
                        <a:pt x="1896" y="834"/>
                      </a:lnTo>
                      <a:lnTo>
                        <a:pt x="1902" y="828"/>
                      </a:lnTo>
                      <a:lnTo>
                        <a:pt x="1908" y="816"/>
                      </a:lnTo>
                      <a:lnTo>
                        <a:pt x="1908" y="810"/>
                      </a:lnTo>
                      <a:lnTo>
                        <a:pt x="1908" y="804"/>
                      </a:lnTo>
                      <a:lnTo>
                        <a:pt x="1908" y="798"/>
                      </a:lnTo>
                      <a:lnTo>
                        <a:pt x="1902" y="792"/>
                      </a:lnTo>
                      <a:lnTo>
                        <a:pt x="1896" y="792"/>
                      </a:lnTo>
                      <a:lnTo>
                        <a:pt x="1878" y="786"/>
                      </a:lnTo>
                      <a:lnTo>
                        <a:pt x="1854" y="786"/>
                      </a:lnTo>
                      <a:lnTo>
                        <a:pt x="1836" y="786"/>
                      </a:lnTo>
                      <a:lnTo>
                        <a:pt x="1824" y="786"/>
                      </a:lnTo>
                      <a:lnTo>
                        <a:pt x="1818" y="780"/>
                      </a:lnTo>
                      <a:lnTo>
                        <a:pt x="1818" y="768"/>
                      </a:lnTo>
                      <a:lnTo>
                        <a:pt x="1818" y="762"/>
                      </a:lnTo>
                      <a:lnTo>
                        <a:pt x="1818" y="750"/>
                      </a:lnTo>
                      <a:lnTo>
                        <a:pt x="1818" y="732"/>
                      </a:lnTo>
                      <a:lnTo>
                        <a:pt x="1818" y="720"/>
                      </a:lnTo>
                      <a:lnTo>
                        <a:pt x="1806" y="702"/>
                      </a:lnTo>
                      <a:lnTo>
                        <a:pt x="1782" y="696"/>
                      </a:lnTo>
                      <a:lnTo>
                        <a:pt x="1752" y="696"/>
                      </a:lnTo>
                      <a:lnTo>
                        <a:pt x="1722" y="696"/>
                      </a:lnTo>
                      <a:lnTo>
                        <a:pt x="1704" y="690"/>
                      </a:lnTo>
                      <a:lnTo>
                        <a:pt x="1698" y="660"/>
                      </a:lnTo>
                      <a:lnTo>
                        <a:pt x="1698" y="624"/>
                      </a:lnTo>
                      <a:lnTo>
                        <a:pt x="1710" y="576"/>
                      </a:lnTo>
                      <a:lnTo>
                        <a:pt x="1716" y="546"/>
                      </a:lnTo>
                      <a:lnTo>
                        <a:pt x="1710" y="528"/>
                      </a:lnTo>
                      <a:lnTo>
                        <a:pt x="1704" y="510"/>
                      </a:lnTo>
                      <a:lnTo>
                        <a:pt x="1686" y="498"/>
                      </a:lnTo>
                      <a:lnTo>
                        <a:pt x="1674" y="468"/>
                      </a:lnTo>
                      <a:lnTo>
                        <a:pt x="1650" y="414"/>
                      </a:lnTo>
                      <a:lnTo>
                        <a:pt x="1632" y="366"/>
                      </a:lnTo>
                      <a:lnTo>
                        <a:pt x="1602" y="336"/>
                      </a:lnTo>
                      <a:lnTo>
                        <a:pt x="1590" y="330"/>
                      </a:lnTo>
                      <a:lnTo>
                        <a:pt x="1590" y="318"/>
                      </a:lnTo>
                      <a:lnTo>
                        <a:pt x="1596" y="312"/>
                      </a:lnTo>
                      <a:lnTo>
                        <a:pt x="1608" y="300"/>
                      </a:lnTo>
                      <a:lnTo>
                        <a:pt x="1620" y="294"/>
                      </a:lnTo>
                      <a:lnTo>
                        <a:pt x="1638" y="282"/>
                      </a:lnTo>
                      <a:lnTo>
                        <a:pt x="1656" y="270"/>
                      </a:lnTo>
                      <a:lnTo>
                        <a:pt x="1674" y="264"/>
                      </a:lnTo>
                      <a:lnTo>
                        <a:pt x="1686" y="258"/>
                      </a:lnTo>
                      <a:lnTo>
                        <a:pt x="1698" y="252"/>
                      </a:lnTo>
                      <a:lnTo>
                        <a:pt x="1704" y="246"/>
                      </a:lnTo>
                      <a:lnTo>
                        <a:pt x="1710" y="246"/>
                      </a:lnTo>
                      <a:lnTo>
                        <a:pt x="1716" y="240"/>
                      </a:lnTo>
                      <a:lnTo>
                        <a:pt x="1728" y="234"/>
                      </a:lnTo>
                      <a:lnTo>
                        <a:pt x="1734" y="222"/>
                      </a:lnTo>
                      <a:lnTo>
                        <a:pt x="1740" y="216"/>
                      </a:lnTo>
                      <a:lnTo>
                        <a:pt x="1746" y="210"/>
                      </a:lnTo>
                      <a:lnTo>
                        <a:pt x="1752" y="210"/>
                      </a:lnTo>
                      <a:lnTo>
                        <a:pt x="1758" y="210"/>
                      </a:lnTo>
                      <a:lnTo>
                        <a:pt x="1764" y="210"/>
                      </a:lnTo>
                      <a:lnTo>
                        <a:pt x="1782" y="222"/>
                      </a:lnTo>
                      <a:lnTo>
                        <a:pt x="1806" y="234"/>
                      </a:lnTo>
                      <a:lnTo>
                        <a:pt x="1842" y="246"/>
                      </a:lnTo>
                      <a:lnTo>
                        <a:pt x="1884" y="246"/>
                      </a:lnTo>
                      <a:lnTo>
                        <a:pt x="1950" y="240"/>
                      </a:lnTo>
                      <a:lnTo>
                        <a:pt x="2004" y="234"/>
                      </a:lnTo>
                      <a:lnTo>
                        <a:pt x="2040" y="210"/>
                      </a:lnTo>
                      <a:lnTo>
                        <a:pt x="2070" y="180"/>
                      </a:lnTo>
                      <a:lnTo>
                        <a:pt x="2094" y="150"/>
                      </a:lnTo>
                      <a:lnTo>
                        <a:pt x="2118" y="120"/>
                      </a:lnTo>
                      <a:lnTo>
                        <a:pt x="2130" y="102"/>
                      </a:lnTo>
                      <a:lnTo>
                        <a:pt x="2142" y="84"/>
                      </a:lnTo>
                      <a:lnTo>
                        <a:pt x="2154" y="78"/>
                      </a:lnTo>
                      <a:lnTo>
                        <a:pt x="2160" y="72"/>
                      </a:lnTo>
                      <a:lnTo>
                        <a:pt x="2172" y="72"/>
                      </a:lnTo>
                      <a:lnTo>
                        <a:pt x="2184" y="78"/>
                      </a:lnTo>
                      <a:lnTo>
                        <a:pt x="2202" y="84"/>
                      </a:lnTo>
                      <a:lnTo>
                        <a:pt x="2220" y="78"/>
                      </a:lnTo>
                      <a:lnTo>
                        <a:pt x="2232" y="72"/>
                      </a:lnTo>
                      <a:lnTo>
                        <a:pt x="2250" y="60"/>
                      </a:lnTo>
                      <a:lnTo>
                        <a:pt x="2262" y="48"/>
                      </a:lnTo>
                      <a:lnTo>
                        <a:pt x="2268" y="36"/>
                      </a:lnTo>
                      <a:lnTo>
                        <a:pt x="2286" y="30"/>
                      </a:lnTo>
                      <a:lnTo>
                        <a:pt x="2304" y="30"/>
                      </a:lnTo>
                      <a:lnTo>
                        <a:pt x="2322" y="30"/>
                      </a:lnTo>
                      <a:lnTo>
                        <a:pt x="2340" y="36"/>
                      </a:lnTo>
                      <a:lnTo>
                        <a:pt x="2352" y="42"/>
                      </a:lnTo>
                      <a:lnTo>
                        <a:pt x="2364" y="54"/>
                      </a:lnTo>
                      <a:lnTo>
                        <a:pt x="2382" y="60"/>
                      </a:lnTo>
                      <a:lnTo>
                        <a:pt x="2394" y="54"/>
                      </a:lnTo>
                      <a:lnTo>
                        <a:pt x="2406" y="42"/>
                      </a:lnTo>
                      <a:lnTo>
                        <a:pt x="2418" y="36"/>
                      </a:lnTo>
                      <a:lnTo>
                        <a:pt x="2430" y="36"/>
                      </a:lnTo>
                      <a:lnTo>
                        <a:pt x="2442" y="42"/>
                      </a:lnTo>
                      <a:lnTo>
                        <a:pt x="2460" y="54"/>
                      </a:lnTo>
                      <a:lnTo>
                        <a:pt x="2478" y="72"/>
                      </a:lnTo>
                      <a:lnTo>
                        <a:pt x="2490" y="84"/>
                      </a:lnTo>
                      <a:lnTo>
                        <a:pt x="2502" y="96"/>
                      </a:lnTo>
                      <a:lnTo>
                        <a:pt x="2508" y="102"/>
                      </a:lnTo>
                      <a:lnTo>
                        <a:pt x="2514" y="102"/>
                      </a:lnTo>
                      <a:lnTo>
                        <a:pt x="2520" y="102"/>
                      </a:lnTo>
                      <a:lnTo>
                        <a:pt x="2532" y="108"/>
                      </a:lnTo>
                      <a:lnTo>
                        <a:pt x="2544" y="108"/>
                      </a:lnTo>
                      <a:lnTo>
                        <a:pt x="2556" y="108"/>
                      </a:lnTo>
                      <a:lnTo>
                        <a:pt x="2556" y="102"/>
                      </a:lnTo>
                      <a:lnTo>
                        <a:pt x="2562" y="96"/>
                      </a:lnTo>
                      <a:lnTo>
                        <a:pt x="2562" y="90"/>
                      </a:lnTo>
                      <a:lnTo>
                        <a:pt x="2556" y="78"/>
                      </a:lnTo>
                      <a:lnTo>
                        <a:pt x="2550" y="66"/>
                      </a:lnTo>
                      <a:lnTo>
                        <a:pt x="2550" y="54"/>
                      </a:lnTo>
                      <a:lnTo>
                        <a:pt x="2544" y="42"/>
                      </a:lnTo>
                      <a:lnTo>
                        <a:pt x="2544" y="30"/>
                      </a:lnTo>
                      <a:lnTo>
                        <a:pt x="2550" y="18"/>
                      </a:lnTo>
                      <a:lnTo>
                        <a:pt x="2562" y="6"/>
                      </a:lnTo>
                      <a:lnTo>
                        <a:pt x="2580" y="0"/>
                      </a:lnTo>
                      <a:lnTo>
                        <a:pt x="2598"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47" name="Freeform 288"/>
                <p:cNvSpPr>
                  <a:spLocks/>
                </p:cNvSpPr>
                <p:nvPr/>
              </p:nvSpPr>
              <p:spPr bwMode="auto">
                <a:xfrm>
                  <a:off x="-12589" y="-7848"/>
                  <a:ext cx="7500" cy="5988"/>
                </a:xfrm>
                <a:custGeom>
                  <a:avLst/>
                  <a:gdLst>
                    <a:gd name="T0" fmla="*/ 1458 w 7500"/>
                    <a:gd name="T1" fmla="*/ 324 h 5988"/>
                    <a:gd name="T2" fmla="*/ 1668 w 7500"/>
                    <a:gd name="T3" fmla="*/ 234 h 5988"/>
                    <a:gd name="T4" fmla="*/ 1962 w 7500"/>
                    <a:gd name="T5" fmla="*/ 240 h 5988"/>
                    <a:gd name="T6" fmla="*/ 2028 w 7500"/>
                    <a:gd name="T7" fmla="*/ 282 h 5988"/>
                    <a:gd name="T8" fmla="*/ 2304 w 7500"/>
                    <a:gd name="T9" fmla="*/ 234 h 5988"/>
                    <a:gd name="T10" fmla="*/ 2424 w 7500"/>
                    <a:gd name="T11" fmla="*/ 378 h 5988"/>
                    <a:gd name="T12" fmla="*/ 2502 w 7500"/>
                    <a:gd name="T13" fmla="*/ 528 h 5988"/>
                    <a:gd name="T14" fmla="*/ 3066 w 7500"/>
                    <a:gd name="T15" fmla="*/ 810 h 5988"/>
                    <a:gd name="T16" fmla="*/ 3030 w 7500"/>
                    <a:gd name="T17" fmla="*/ 1074 h 5988"/>
                    <a:gd name="T18" fmla="*/ 3510 w 7500"/>
                    <a:gd name="T19" fmla="*/ 1194 h 5988"/>
                    <a:gd name="T20" fmla="*/ 3594 w 7500"/>
                    <a:gd name="T21" fmla="*/ 1422 h 5988"/>
                    <a:gd name="T22" fmla="*/ 3828 w 7500"/>
                    <a:gd name="T23" fmla="*/ 1170 h 5988"/>
                    <a:gd name="T24" fmla="*/ 3954 w 7500"/>
                    <a:gd name="T25" fmla="*/ 1236 h 5988"/>
                    <a:gd name="T26" fmla="*/ 4272 w 7500"/>
                    <a:gd name="T27" fmla="*/ 1392 h 5988"/>
                    <a:gd name="T28" fmla="*/ 4500 w 7500"/>
                    <a:gd name="T29" fmla="*/ 1386 h 5988"/>
                    <a:gd name="T30" fmla="*/ 4650 w 7500"/>
                    <a:gd name="T31" fmla="*/ 1572 h 5988"/>
                    <a:gd name="T32" fmla="*/ 4722 w 7500"/>
                    <a:gd name="T33" fmla="*/ 1554 h 5988"/>
                    <a:gd name="T34" fmla="*/ 4968 w 7500"/>
                    <a:gd name="T35" fmla="*/ 1194 h 5988"/>
                    <a:gd name="T36" fmla="*/ 4920 w 7500"/>
                    <a:gd name="T37" fmla="*/ 798 h 5988"/>
                    <a:gd name="T38" fmla="*/ 5196 w 7500"/>
                    <a:gd name="T39" fmla="*/ 780 h 5988"/>
                    <a:gd name="T40" fmla="*/ 5220 w 7500"/>
                    <a:gd name="T41" fmla="*/ 1164 h 5988"/>
                    <a:gd name="T42" fmla="*/ 5202 w 7500"/>
                    <a:gd name="T43" fmla="*/ 1332 h 5988"/>
                    <a:gd name="T44" fmla="*/ 5364 w 7500"/>
                    <a:gd name="T45" fmla="*/ 1350 h 5988"/>
                    <a:gd name="T46" fmla="*/ 5388 w 7500"/>
                    <a:gd name="T47" fmla="*/ 1668 h 5988"/>
                    <a:gd name="T48" fmla="*/ 5634 w 7500"/>
                    <a:gd name="T49" fmla="*/ 1530 h 5988"/>
                    <a:gd name="T50" fmla="*/ 5940 w 7500"/>
                    <a:gd name="T51" fmla="*/ 1446 h 5988"/>
                    <a:gd name="T52" fmla="*/ 5790 w 7500"/>
                    <a:gd name="T53" fmla="*/ 1884 h 5988"/>
                    <a:gd name="T54" fmla="*/ 5616 w 7500"/>
                    <a:gd name="T55" fmla="*/ 1974 h 5988"/>
                    <a:gd name="T56" fmla="*/ 5244 w 7500"/>
                    <a:gd name="T57" fmla="*/ 2052 h 5988"/>
                    <a:gd name="T58" fmla="*/ 5226 w 7500"/>
                    <a:gd name="T59" fmla="*/ 2154 h 5988"/>
                    <a:gd name="T60" fmla="*/ 4590 w 7500"/>
                    <a:gd name="T61" fmla="*/ 2196 h 5988"/>
                    <a:gd name="T62" fmla="*/ 4740 w 7500"/>
                    <a:gd name="T63" fmla="*/ 2460 h 5988"/>
                    <a:gd name="T64" fmla="*/ 4278 w 7500"/>
                    <a:gd name="T65" fmla="*/ 2778 h 5988"/>
                    <a:gd name="T66" fmla="*/ 4266 w 7500"/>
                    <a:gd name="T67" fmla="*/ 3234 h 5988"/>
                    <a:gd name="T68" fmla="*/ 4614 w 7500"/>
                    <a:gd name="T69" fmla="*/ 3714 h 5988"/>
                    <a:gd name="T70" fmla="*/ 4878 w 7500"/>
                    <a:gd name="T71" fmla="*/ 3894 h 5988"/>
                    <a:gd name="T72" fmla="*/ 4986 w 7500"/>
                    <a:gd name="T73" fmla="*/ 4086 h 5988"/>
                    <a:gd name="T74" fmla="*/ 4968 w 7500"/>
                    <a:gd name="T75" fmla="*/ 4338 h 5988"/>
                    <a:gd name="T76" fmla="*/ 5118 w 7500"/>
                    <a:gd name="T77" fmla="*/ 4518 h 5988"/>
                    <a:gd name="T78" fmla="*/ 5298 w 7500"/>
                    <a:gd name="T79" fmla="*/ 4044 h 5988"/>
                    <a:gd name="T80" fmla="*/ 5826 w 7500"/>
                    <a:gd name="T81" fmla="*/ 3048 h 5988"/>
                    <a:gd name="T82" fmla="*/ 6216 w 7500"/>
                    <a:gd name="T83" fmla="*/ 2892 h 5988"/>
                    <a:gd name="T84" fmla="*/ 6528 w 7500"/>
                    <a:gd name="T85" fmla="*/ 3204 h 5988"/>
                    <a:gd name="T86" fmla="*/ 6534 w 7500"/>
                    <a:gd name="T87" fmla="*/ 3516 h 5988"/>
                    <a:gd name="T88" fmla="*/ 6828 w 7500"/>
                    <a:gd name="T89" fmla="*/ 3522 h 5988"/>
                    <a:gd name="T90" fmla="*/ 7062 w 7500"/>
                    <a:gd name="T91" fmla="*/ 3660 h 5988"/>
                    <a:gd name="T92" fmla="*/ 7146 w 7500"/>
                    <a:gd name="T93" fmla="*/ 4110 h 5988"/>
                    <a:gd name="T94" fmla="*/ 7278 w 7500"/>
                    <a:gd name="T95" fmla="*/ 4392 h 5988"/>
                    <a:gd name="T96" fmla="*/ 7494 w 7500"/>
                    <a:gd name="T97" fmla="*/ 4566 h 5988"/>
                    <a:gd name="T98" fmla="*/ 7050 w 7500"/>
                    <a:gd name="T99" fmla="*/ 4914 h 5988"/>
                    <a:gd name="T100" fmla="*/ 6204 w 7500"/>
                    <a:gd name="T101" fmla="*/ 5052 h 5988"/>
                    <a:gd name="T102" fmla="*/ 6210 w 7500"/>
                    <a:gd name="T103" fmla="*/ 5112 h 5988"/>
                    <a:gd name="T104" fmla="*/ 6348 w 7500"/>
                    <a:gd name="T105" fmla="*/ 5256 h 5988"/>
                    <a:gd name="T106" fmla="*/ 6492 w 7500"/>
                    <a:gd name="T107" fmla="*/ 5520 h 5988"/>
                    <a:gd name="T108" fmla="*/ 6708 w 7500"/>
                    <a:gd name="T109" fmla="*/ 5670 h 5988"/>
                    <a:gd name="T110" fmla="*/ 6366 w 7500"/>
                    <a:gd name="T111" fmla="*/ 5658 h 5988"/>
                    <a:gd name="T112" fmla="*/ 5868 w 7500"/>
                    <a:gd name="T113" fmla="*/ 5370 h 5988"/>
                    <a:gd name="T114" fmla="*/ 4518 w 7500"/>
                    <a:gd name="T115" fmla="*/ 5460 h 5988"/>
                    <a:gd name="T116" fmla="*/ 690 w 7500"/>
                    <a:gd name="T117" fmla="*/ 4068 h 5988"/>
                    <a:gd name="T118" fmla="*/ 546 w 7500"/>
                    <a:gd name="T119" fmla="*/ 3936 h 5988"/>
                    <a:gd name="T120" fmla="*/ 504 w 7500"/>
                    <a:gd name="T121" fmla="*/ 3606 h 5988"/>
                    <a:gd name="T122" fmla="*/ 438 w 7500"/>
                    <a:gd name="T123" fmla="*/ 3336 h 5988"/>
                    <a:gd name="T124" fmla="*/ 216 w 7500"/>
                    <a:gd name="T125" fmla="*/ 2172 h 5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00" h="5988">
                      <a:moveTo>
                        <a:pt x="1056" y="0"/>
                      </a:moveTo>
                      <a:lnTo>
                        <a:pt x="1056" y="0"/>
                      </a:lnTo>
                      <a:lnTo>
                        <a:pt x="1074" y="6"/>
                      </a:lnTo>
                      <a:lnTo>
                        <a:pt x="1098" y="12"/>
                      </a:lnTo>
                      <a:lnTo>
                        <a:pt x="1122" y="18"/>
                      </a:lnTo>
                      <a:lnTo>
                        <a:pt x="1146" y="24"/>
                      </a:lnTo>
                      <a:lnTo>
                        <a:pt x="1158" y="30"/>
                      </a:lnTo>
                      <a:lnTo>
                        <a:pt x="1170" y="36"/>
                      </a:lnTo>
                      <a:lnTo>
                        <a:pt x="1176" y="48"/>
                      </a:lnTo>
                      <a:lnTo>
                        <a:pt x="1182" y="54"/>
                      </a:lnTo>
                      <a:lnTo>
                        <a:pt x="1182" y="66"/>
                      </a:lnTo>
                      <a:lnTo>
                        <a:pt x="1188" y="78"/>
                      </a:lnTo>
                      <a:lnTo>
                        <a:pt x="1206" y="102"/>
                      </a:lnTo>
                      <a:lnTo>
                        <a:pt x="1230" y="132"/>
                      </a:lnTo>
                      <a:lnTo>
                        <a:pt x="1248" y="156"/>
                      </a:lnTo>
                      <a:lnTo>
                        <a:pt x="1254" y="180"/>
                      </a:lnTo>
                      <a:lnTo>
                        <a:pt x="1248" y="192"/>
                      </a:lnTo>
                      <a:lnTo>
                        <a:pt x="1248" y="204"/>
                      </a:lnTo>
                      <a:lnTo>
                        <a:pt x="1254" y="210"/>
                      </a:lnTo>
                      <a:lnTo>
                        <a:pt x="1260" y="210"/>
                      </a:lnTo>
                      <a:lnTo>
                        <a:pt x="1272" y="216"/>
                      </a:lnTo>
                      <a:lnTo>
                        <a:pt x="1284" y="222"/>
                      </a:lnTo>
                      <a:lnTo>
                        <a:pt x="1308" y="240"/>
                      </a:lnTo>
                      <a:lnTo>
                        <a:pt x="1350" y="264"/>
                      </a:lnTo>
                      <a:lnTo>
                        <a:pt x="1392" y="300"/>
                      </a:lnTo>
                      <a:lnTo>
                        <a:pt x="1434" y="318"/>
                      </a:lnTo>
                      <a:lnTo>
                        <a:pt x="1446" y="324"/>
                      </a:lnTo>
                      <a:lnTo>
                        <a:pt x="1458" y="324"/>
                      </a:lnTo>
                      <a:lnTo>
                        <a:pt x="1464" y="324"/>
                      </a:lnTo>
                      <a:lnTo>
                        <a:pt x="1464" y="312"/>
                      </a:lnTo>
                      <a:lnTo>
                        <a:pt x="1464" y="306"/>
                      </a:lnTo>
                      <a:lnTo>
                        <a:pt x="1464" y="294"/>
                      </a:lnTo>
                      <a:lnTo>
                        <a:pt x="1458" y="282"/>
                      </a:lnTo>
                      <a:lnTo>
                        <a:pt x="1458" y="264"/>
                      </a:lnTo>
                      <a:lnTo>
                        <a:pt x="1452" y="252"/>
                      </a:lnTo>
                      <a:lnTo>
                        <a:pt x="1452" y="234"/>
                      </a:lnTo>
                      <a:lnTo>
                        <a:pt x="1458" y="222"/>
                      </a:lnTo>
                      <a:lnTo>
                        <a:pt x="1470" y="216"/>
                      </a:lnTo>
                      <a:lnTo>
                        <a:pt x="1482" y="216"/>
                      </a:lnTo>
                      <a:lnTo>
                        <a:pt x="1494" y="216"/>
                      </a:lnTo>
                      <a:lnTo>
                        <a:pt x="1506" y="222"/>
                      </a:lnTo>
                      <a:lnTo>
                        <a:pt x="1518" y="228"/>
                      </a:lnTo>
                      <a:lnTo>
                        <a:pt x="1536" y="222"/>
                      </a:lnTo>
                      <a:lnTo>
                        <a:pt x="1554" y="216"/>
                      </a:lnTo>
                      <a:lnTo>
                        <a:pt x="1578" y="204"/>
                      </a:lnTo>
                      <a:lnTo>
                        <a:pt x="1590" y="198"/>
                      </a:lnTo>
                      <a:lnTo>
                        <a:pt x="1602" y="192"/>
                      </a:lnTo>
                      <a:lnTo>
                        <a:pt x="1614" y="186"/>
                      </a:lnTo>
                      <a:lnTo>
                        <a:pt x="1626" y="186"/>
                      </a:lnTo>
                      <a:lnTo>
                        <a:pt x="1632" y="192"/>
                      </a:lnTo>
                      <a:lnTo>
                        <a:pt x="1632" y="198"/>
                      </a:lnTo>
                      <a:lnTo>
                        <a:pt x="1632" y="210"/>
                      </a:lnTo>
                      <a:lnTo>
                        <a:pt x="1638" y="216"/>
                      </a:lnTo>
                      <a:lnTo>
                        <a:pt x="1644" y="222"/>
                      </a:lnTo>
                      <a:lnTo>
                        <a:pt x="1656" y="228"/>
                      </a:lnTo>
                      <a:lnTo>
                        <a:pt x="1668" y="234"/>
                      </a:lnTo>
                      <a:lnTo>
                        <a:pt x="1692" y="240"/>
                      </a:lnTo>
                      <a:lnTo>
                        <a:pt x="1710" y="240"/>
                      </a:lnTo>
                      <a:lnTo>
                        <a:pt x="1722" y="240"/>
                      </a:lnTo>
                      <a:lnTo>
                        <a:pt x="1734" y="240"/>
                      </a:lnTo>
                      <a:lnTo>
                        <a:pt x="1746" y="234"/>
                      </a:lnTo>
                      <a:lnTo>
                        <a:pt x="1752" y="222"/>
                      </a:lnTo>
                      <a:lnTo>
                        <a:pt x="1764" y="210"/>
                      </a:lnTo>
                      <a:lnTo>
                        <a:pt x="1776" y="198"/>
                      </a:lnTo>
                      <a:lnTo>
                        <a:pt x="1800" y="180"/>
                      </a:lnTo>
                      <a:lnTo>
                        <a:pt x="1830" y="180"/>
                      </a:lnTo>
                      <a:lnTo>
                        <a:pt x="1866" y="192"/>
                      </a:lnTo>
                      <a:lnTo>
                        <a:pt x="1902" y="198"/>
                      </a:lnTo>
                      <a:lnTo>
                        <a:pt x="1938" y="192"/>
                      </a:lnTo>
                      <a:lnTo>
                        <a:pt x="1968" y="180"/>
                      </a:lnTo>
                      <a:lnTo>
                        <a:pt x="2010" y="168"/>
                      </a:lnTo>
                      <a:lnTo>
                        <a:pt x="2028" y="162"/>
                      </a:lnTo>
                      <a:lnTo>
                        <a:pt x="2040" y="162"/>
                      </a:lnTo>
                      <a:lnTo>
                        <a:pt x="2046" y="162"/>
                      </a:lnTo>
                      <a:lnTo>
                        <a:pt x="2046" y="168"/>
                      </a:lnTo>
                      <a:lnTo>
                        <a:pt x="2046" y="174"/>
                      </a:lnTo>
                      <a:lnTo>
                        <a:pt x="2040" y="186"/>
                      </a:lnTo>
                      <a:lnTo>
                        <a:pt x="2028" y="198"/>
                      </a:lnTo>
                      <a:lnTo>
                        <a:pt x="2016" y="210"/>
                      </a:lnTo>
                      <a:lnTo>
                        <a:pt x="2004" y="216"/>
                      </a:lnTo>
                      <a:lnTo>
                        <a:pt x="1998" y="222"/>
                      </a:lnTo>
                      <a:lnTo>
                        <a:pt x="1986" y="228"/>
                      </a:lnTo>
                      <a:lnTo>
                        <a:pt x="1980" y="234"/>
                      </a:lnTo>
                      <a:lnTo>
                        <a:pt x="1962" y="240"/>
                      </a:lnTo>
                      <a:lnTo>
                        <a:pt x="1932" y="258"/>
                      </a:lnTo>
                      <a:lnTo>
                        <a:pt x="1896" y="258"/>
                      </a:lnTo>
                      <a:lnTo>
                        <a:pt x="1860" y="264"/>
                      </a:lnTo>
                      <a:lnTo>
                        <a:pt x="1824" y="276"/>
                      </a:lnTo>
                      <a:lnTo>
                        <a:pt x="1782" y="294"/>
                      </a:lnTo>
                      <a:lnTo>
                        <a:pt x="1734" y="312"/>
                      </a:lnTo>
                      <a:lnTo>
                        <a:pt x="1692" y="324"/>
                      </a:lnTo>
                      <a:lnTo>
                        <a:pt x="1662" y="342"/>
                      </a:lnTo>
                      <a:lnTo>
                        <a:pt x="1638" y="366"/>
                      </a:lnTo>
                      <a:lnTo>
                        <a:pt x="1632" y="372"/>
                      </a:lnTo>
                      <a:lnTo>
                        <a:pt x="1632" y="384"/>
                      </a:lnTo>
                      <a:lnTo>
                        <a:pt x="1638" y="390"/>
                      </a:lnTo>
                      <a:lnTo>
                        <a:pt x="1656" y="396"/>
                      </a:lnTo>
                      <a:lnTo>
                        <a:pt x="1668" y="396"/>
                      </a:lnTo>
                      <a:lnTo>
                        <a:pt x="1686" y="396"/>
                      </a:lnTo>
                      <a:lnTo>
                        <a:pt x="1704" y="396"/>
                      </a:lnTo>
                      <a:lnTo>
                        <a:pt x="1716" y="390"/>
                      </a:lnTo>
                      <a:lnTo>
                        <a:pt x="1746" y="372"/>
                      </a:lnTo>
                      <a:lnTo>
                        <a:pt x="1782" y="366"/>
                      </a:lnTo>
                      <a:lnTo>
                        <a:pt x="1818" y="348"/>
                      </a:lnTo>
                      <a:lnTo>
                        <a:pt x="1836" y="336"/>
                      </a:lnTo>
                      <a:lnTo>
                        <a:pt x="1854" y="330"/>
                      </a:lnTo>
                      <a:lnTo>
                        <a:pt x="1872" y="324"/>
                      </a:lnTo>
                      <a:lnTo>
                        <a:pt x="1890" y="318"/>
                      </a:lnTo>
                      <a:lnTo>
                        <a:pt x="1938" y="312"/>
                      </a:lnTo>
                      <a:lnTo>
                        <a:pt x="1986" y="294"/>
                      </a:lnTo>
                      <a:lnTo>
                        <a:pt x="2010" y="288"/>
                      </a:lnTo>
                      <a:lnTo>
                        <a:pt x="2028" y="282"/>
                      </a:lnTo>
                      <a:lnTo>
                        <a:pt x="2040" y="276"/>
                      </a:lnTo>
                      <a:lnTo>
                        <a:pt x="2058" y="276"/>
                      </a:lnTo>
                      <a:lnTo>
                        <a:pt x="2070" y="288"/>
                      </a:lnTo>
                      <a:lnTo>
                        <a:pt x="2082" y="300"/>
                      </a:lnTo>
                      <a:lnTo>
                        <a:pt x="2088" y="306"/>
                      </a:lnTo>
                      <a:lnTo>
                        <a:pt x="2100" y="306"/>
                      </a:lnTo>
                      <a:lnTo>
                        <a:pt x="2106" y="306"/>
                      </a:lnTo>
                      <a:lnTo>
                        <a:pt x="2112" y="300"/>
                      </a:lnTo>
                      <a:lnTo>
                        <a:pt x="2130" y="288"/>
                      </a:lnTo>
                      <a:lnTo>
                        <a:pt x="2142" y="276"/>
                      </a:lnTo>
                      <a:lnTo>
                        <a:pt x="2154" y="276"/>
                      </a:lnTo>
                      <a:lnTo>
                        <a:pt x="2166" y="276"/>
                      </a:lnTo>
                      <a:lnTo>
                        <a:pt x="2178" y="276"/>
                      </a:lnTo>
                      <a:lnTo>
                        <a:pt x="2184" y="270"/>
                      </a:lnTo>
                      <a:lnTo>
                        <a:pt x="2196" y="264"/>
                      </a:lnTo>
                      <a:lnTo>
                        <a:pt x="2208" y="246"/>
                      </a:lnTo>
                      <a:lnTo>
                        <a:pt x="2220" y="234"/>
                      </a:lnTo>
                      <a:lnTo>
                        <a:pt x="2232" y="216"/>
                      </a:lnTo>
                      <a:lnTo>
                        <a:pt x="2238" y="198"/>
                      </a:lnTo>
                      <a:lnTo>
                        <a:pt x="2244" y="180"/>
                      </a:lnTo>
                      <a:lnTo>
                        <a:pt x="2244" y="162"/>
                      </a:lnTo>
                      <a:lnTo>
                        <a:pt x="2250" y="156"/>
                      </a:lnTo>
                      <a:lnTo>
                        <a:pt x="2262" y="156"/>
                      </a:lnTo>
                      <a:lnTo>
                        <a:pt x="2268" y="162"/>
                      </a:lnTo>
                      <a:lnTo>
                        <a:pt x="2280" y="174"/>
                      </a:lnTo>
                      <a:lnTo>
                        <a:pt x="2292" y="198"/>
                      </a:lnTo>
                      <a:lnTo>
                        <a:pt x="2298" y="216"/>
                      </a:lnTo>
                      <a:lnTo>
                        <a:pt x="2304" y="234"/>
                      </a:lnTo>
                      <a:lnTo>
                        <a:pt x="2304" y="246"/>
                      </a:lnTo>
                      <a:lnTo>
                        <a:pt x="2298" y="252"/>
                      </a:lnTo>
                      <a:lnTo>
                        <a:pt x="2292" y="264"/>
                      </a:lnTo>
                      <a:lnTo>
                        <a:pt x="2280" y="276"/>
                      </a:lnTo>
                      <a:lnTo>
                        <a:pt x="2274" y="288"/>
                      </a:lnTo>
                      <a:lnTo>
                        <a:pt x="2256" y="318"/>
                      </a:lnTo>
                      <a:lnTo>
                        <a:pt x="2250" y="354"/>
                      </a:lnTo>
                      <a:lnTo>
                        <a:pt x="2262" y="396"/>
                      </a:lnTo>
                      <a:lnTo>
                        <a:pt x="2268" y="420"/>
                      </a:lnTo>
                      <a:lnTo>
                        <a:pt x="2280" y="432"/>
                      </a:lnTo>
                      <a:lnTo>
                        <a:pt x="2292" y="444"/>
                      </a:lnTo>
                      <a:lnTo>
                        <a:pt x="2304" y="456"/>
                      </a:lnTo>
                      <a:lnTo>
                        <a:pt x="2316" y="468"/>
                      </a:lnTo>
                      <a:lnTo>
                        <a:pt x="2328" y="474"/>
                      </a:lnTo>
                      <a:lnTo>
                        <a:pt x="2340" y="486"/>
                      </a:lnTo>
                      <a:lnTo>
                        <a:pt x="2352" y="492"/>
                      </a:lnTo>
                      <a:lnTo>
                        <a:pt x="2358" y="498"/>
                      </a:lnTo>
                      <a:lnTo>
                        <a:pt x="2358" y="492"/>
                      </a:lnTo>
                      <a:lnTo>
                        <a:pt x="2358" y="492"/>
                      </a:lnTo>
                      <a:lnTo>
                        <a:pt x="2364" y="486"/>
                      </a:lnTo>
                      <a:lnTo>
                        <a:pt x="2364" y="474"/>
                      </a:lnTo>
                      <a:lnTo>
                        <a:pt x="2370" y="462"/>
                      </a:lnTo>
                      <a:lnTo>
                        <a:pt x="2376" y="444"/>
                      </a:lnTo>
                      <a:lnTo>
                        <a:pt x="2388" y="426"/>
                      </a:lnTo>
                      <a:lnTo>
                        <a:pt x="2400" y="408"/>
                      </a:lnTo>
                      <a:lnTo>
                        <a:pt x="2412" y="396"/>
                      </a:lnTo>
                      <a:lnTo>
                        <a:pt x="2418" y="384"/>
                      </a:lnTo>
                      <a:lnTo>
                        <a:pt x="2424" y="378"/>
                      </a:lnTo>
                      <a:lnTo>
                        <a:pt x="2436" y="372"/>
                      </a:lnTo>
                      <a:lnTo>
                        <a:pt x="2454" y="360"/>
                      </a:lnTo>
                      <a:lnTo>
                        <a:pt x="2466" y="360"/>
                      </a:lnTo>
                      <a:lnTo>
                        <a:pt x="2472" y="360"/>
                      </a:lnTo>
                      <a:lnTo>
                        <a:pt x="2478" y="366"/>
                      </a:lnTo>
                      <a:lnTo>
                        <a:pt x="2478" y="378"/>
                      </a:lnTo>
                      <a:lnTo>
                        <a:pt x="2478" y="390"/>
                      </a:lnTo>
                      <a:lnTo>
                        <a:pt x="2478" y="408"/>
                      </a:lnTo>
                      <a:lnTo>
                        <a:pt x="2478" y="420"/>
                      </a:lnTo>
                      <a:lnTo>
                        <a:pt x="2478" y="432"/>
                      </a:lnTo>
                      <a:lnTo>
                        <a:pt x="2472" y="444"/>
                      </a:lnTo>
                      <a:lnTo>
                        <a:pt x="2466" y="450"/>
                      </a:lnTo>
                      <a:lnTo>
                        <a:pt x="2460" y="462"/>
                      </a:lnTo>
                      <a:lnTo>
                        <a:pt x="2448" y="474"/>
                      </a:lnTo>
                      <a:lnTo>
                        <a:pt x="2442" y="492"/>
                      </a:lnTo>
                      <a:lnTo>
                        <a:pt x="2436" y="498"/>
                      </a:lnTo>
                      <a:lnTo>
                        <a:pt x="2436" y="510"/>
                      </a:lnTo>
                      <a:lnTo>
                        <a:pt x="2442" y="516"/>
                      </a:lnTo>
                      <a:lnTo>
                        <a:pt x="2454" y="528"/>
                      </a:lnTo>
                      <a:lnTo>
                        <a:pt x="2472" y="546"/>
                      </a:lnTo>
                      <a:lnTo>
                        <a:pt x="2484" y="558"/>
                      </a:lnTo>
                      <a:lnTo>
                        <a:pt x="2490" y="564"/>
                      </a:lnTo>
                      <a:lnTo>
                        <a:pt x="2496" y="564"/>
                      </a:lnTo>
                      <a:lnTo>
                        <a:pt x="2502" y="564"/>
                      </a:lnTo>
                      <a:lnTo>
                        <a:pt x="2502" y="558"/>
                      </a:lnTo>
                      <a:lnTo>
                        <a:pt x="2502" y="552"/>
                      </a:lnTo>
                      <a:lnTo>
                        <a:pt x="2502" y="540"/>
                      </a:lnTo>
                      <a:lnTo>
                        <a:pt x="2502" y="528"/>
                      </a:lnTo>
                      <a:lnTo>
                        <a:pt x="2520" y="498"/>
                      </a:lnTo>
                      <a:lnTo>
                        <a:pt x="2556" y="468"/>
                      </a:lnTo>
                      <a:lnTo>
                        <a:pt x="2598" y="456"/>
                      </a:lnTo>
                      <a:lnTo>
                        <a:pt x="2658" y="468"/>
                      </a:lnTo>
                      <a:lnTo>
                        <a:pt x="2706" y="504"/>
                      </a:lnTo>
                      <a:lnTo>
                        <a:pt x="2730" y="540"/>
                      </a:lnTo>
                      <a:lnTo>
                        <a:pt x="2766" y="582"/>
                      </a:lnTo>
                      <a:lnTo>
                        <a:pt x="2802" y="624"/>
                      </a:lnTo>
                      <a:lnTo>
                        <a:pt x="2832" y="654"/>
                      </a:lnTo>
                      <a:lnTo>
                        <a:pt x="2844" y="660"/>
                      </a:lnTo>
                      <a:lnTo>
                        <a:pt x="2850" y="666"/>
                      </a:lnTo>
                      <a:lnTo>
                        <a:pt x="2856" y="666"/>
                      </a:lnTo>
                      <a:lnTo>
                        <a:pt x="2862" y="672"/>
                      </a:lnTo>
                      <a:lnTo>
                        <a:pt x="2874" y="684"/>
                      </a:lnTo>
                      <a:lnTo>
                        <a:pt x="2880" y="696"/>
                      </a:lnTo>
                      <a:lnTo>
                        <a:pt x="2886" y="720"/>
                      </a:lnTo>
                      <a:lnTo>
                        <a:pt x="2892" y="738"/>
                      </a:lnTo>
                      <a:lnTo>
                        <a:pt x="2898" y="750"/>
                      </a:lnTo>
                      <a:lnTo>
                        <a:pt x="2904" y="762"/>
                      </a:lnTo>
                      <a:lnTo>
                        <a:pt x="2910" y="768"/>
                      </a:lnTo>
                      <a:lnTo>
                        <a:pt x="2922" y="768"/>
                      </a:lnTo>
                      <a:lnTo>
                        <a:pt x="2934" y="774"/>
                      </a:lnTo>
                      <a:lnTo>
                        <a:pt x="2958" y="786"/>
                      </a:lnTo>
                      <a:lnTo>
                        <a:pt x="2994" y="804"/>
                      </a:lnTo>
                      <a:lnTo>
                        <a:pt x="3024" y="816"/>
                      </a:lnTo>
                      <a:lnTo>
                        <a:pt x="3048" y="822"/>
                      </a:lnTo>
                      <a:lnTo>
                        <a:pt x="3060" y="816"/>
                      </a:lnTo>
                      <a:lnTo>
                        <a:pt x="3066" y="810"/>
                      </a:lnTo>
                      <a:lnTo>
                        <a:pt x="3072" y="804"/>
                      </a:lnTo>
                      <a:lnTo>
                        <a:pt x="3078" y="804"/>
                      </a:lnTo>
                      <a:lnTo>
                        <a:pt x="3090" y="804"/>
                      </a:lnTo>
                      <a:lnTo>
                        <a:pt x="3102" y="810"/>
                      </a:lnTo>
                      <a:lnTo>
                        <a:pt x="3114" y="816"/>
                      </a:lnTo>
                      <a:lnTo>
                        <a:pt x="3138" y="852"/>
                      </a:lnTo>
                      <a:lnTo>
                        <a:pt x="3150" y="906"/>
                      </a:lnTo>
                      <a:lnTo>
                        <a:pt x="3162" y="960"/>
                      </a:lnTo>
                      <a:lnTo>
                        <a:pt x="3162" y="978"/>
                      </a:lnTo>
                      <a:lnTo>
                        <a:pt x="3162" y="990"/>
                      </a:lnTo>
                      <a:lnTo>
                        <a:pt x="3156" y="996"/>
                      </a:lnTo>
                      <a:lnTo>
                        <a:pt x="3150" y="996"/>
                      </a:lnTo>
                      <a:lnTo>
                        <a:pt x="3138" y="1002"/>
                      </a:lnTo>
                      <a:lnTo>
                        <a:pt x="3126" y="1002"/>
                      </a:lnTo>
                      <a:lnTo>
                        <a:pt x="3108" y="1002"/>
                      </a:lnTo>
                      <a:lnTo>
                        <a:pt x="3096" y="1002"/>
                      </a:lnTo>
                      <a:lnTo>
                        <a:pt x="3084" y="996"/>
                      </a:lnTo>
                      <a:lnTo>
                        <a:pt x="3066" y="1002"/>
                      </a:lnTo>
                      <a:lnTo>
                        <a:pt x="3060" y="1002"/>
                      </a:lnTo>
                      <a:lnTo>
                        <a:pt x="3054" y="1008"/>
                      </a:lnTo>
                      <a:lnTo>
                        <a:pt x="3048" y="1014"/>
                      </a:lnTo>
                      <a:lnTo>
                        <a:pt x="3048" y="1020"/>
                      </a:lnTo>
                      <a:lnTo>
                        <a:pt x="3042" y="1032"/>
                      </a:lnTo>
                      <a:lnTo>
                        <a:pt x="3030" y="1044"/>
                      </a:lnTo>
                      <a:lnTo>
                        <a:pt x="3024" y="1050"/>
                      </a:lnTo>
                      <a:lnTo>
                        <a:pt x="3018" y="1062"/>
                      </a:lnTo>
                      <a:lnTo>
                        <a:pt x="3024" y="1068"/>
                      </a:lnTo>
                      <a:lnTo>
                        <a:pt x="3030" y="1074"/>
                      </a:lnTo>
                      <a:lnTo>
                        <a:pt x="3042" y="1086"/>
                      </a:lnTo>
                      <a:lnTo>
                        <a:pt x="3054" y="1092"/>
                      </a:lnTo>
                      <a:lnTo>
                        <a:pt x="3072" y="1104"/>
                      </a:lnTo>
                      <a:lnTo>
                        <a:pt x="3090" y="1116"/>
                      </a:lnTo>
                      <a:lnTo>
                        <a:pt x="3102" y="1122"/>
                      </a:lnTo>
                      <a:lnTo>
                        <a:pt x="3114" y="1128"/>
                      </a:lnTo>
                      <a:lnTo>
                        <a:pt x="3126" y="1134"/>
                      </a:lnTo>
                      <a:lnTo>
                        <a:pt x="3144" y="1134"/>
                      </a:lnTo>
                      <a:lnTo>
                        <a:pt x="3168" y="1128"/>
                      </a:lnTo>
                      <a:lnTo>
                        <a:pt x="3180" y="1128"/>
                      </a:lnTo>
                      <a:lnTo>
                        <a:pt x="3198" y="1128"/>
                      </a:lnTo>
                      <a:lnTo>
                        <a:pt x="3204" y="1128"/>
                      </a:lnTo>
                      <a:lnTo>
                        <a:pt x="3216" y="1122"/>
                      </a:lnTo>
                      <a:lnTo>
                        <a:pt x="3228" y="1128"/>
                      </a:lnTo>
                      <a:lnTo>
                        <a:pt x="3240" y="1134"/>
                      </a:lnTo>
                      <a:lnTo>
                        <a:pt x="3258" y="1140"/>
                      </a:lnTo>
                      <a:lnTo>
                        <a:pt x="3312" y="1158"/>
                      </a:lnTo>
                      <a:lnTo>
                        <a:pt x="3354" y="1164"/>
                      </a:lnTo>
                      <a:lnTo>
                        <a:pt x="3390" y="1164"/>
                      </a:lnTo>
                      <a:lnTo>
                        <a:pt x="3408" y="1170"/>
                      </a:lnTo>
                      <a:lnTo>
                        <a:pt x="3420" y="1170"/>
                      </a:lnTo>
                      <a:lnTo>
                        <a:pt x="3444" y="1170"/>
                      </a:lnTo>
                      <a:lnTo>
                        <a:pt x="3468" y="1170"/>
                      </a:lnTo>
                      <a:lnTo>
                        <a:pt x="3468" y="1170"/>
                      </a:lnTo>
                      <a:lnTo>
                        <a:pt x="3480" y="1170"/>
                      </a:lnTo>
                      <a:lnTo>
                        <a:pt x="3486" y="1176"/>
                      </a:lnTo>
                      <a:lnTo>
                        <a:pt x="3498" y="1182"/>
                      </a:lnTo>
                      <a:lnTo>
                        <a:pt x="3510" y="1194"/>
                      </a:lnTo>
                      <a:lnTo>
                        <a:pt x="3522" y="1206"/>
                      </a:lnTo>
                      <a:lnTo>
                        <a:pt x="3528" y="1224"/>
                      </a:lnTo>
                      <a:lnTo>
                        <a:pt x="3534" y="1248"/>
                      </a:lnTo>
                      <a:lnTo>
                        <a:pt x="3546" y="1272"/>
                      </a:lnTo>
                      <a:lnTo>
                        <a:pt x="3552" y="1284"/>
                      </a:lnTo>
                      <a:lnTo>
                        <a:pt x="3558" y="1302"/>
                      </a:lnTo>
                      <a:lnTo>
                        <a:pt x="3570" y="1314"/>
                      </a:lnTo>
                      <a:lnTo>
                        <a:pt x="3582" y="1326"/>
                      </a:lnTo>
                      <a:lnTo>
                        <a:pt x="3582" y="1332"/>
                      </a:lnTo>
                      <a:lnTo>
                        <a:pt x="3582" y="1338"/>
                      </a:lnTo>
                      <a:lnTo>
                        <a:pt x="3576" y="1344"/>
                      </a:lnTo>
                      <a:lnTo>
                        <a:pt x="3570" y="1350"/>
                      </a:lnTo>
                      <a:lnTo>
                        <a:pt x="3570" y="1350"/>
                      </a:lnTo>
                      <a:lnTo>
                        <a:pt x="3564" y="1350"/>
                      </a:lnTo>
                      <a:lnTo>
                        <a:pt x="3558" y="1350"/>
                      </a:lnTo>
                      <a:lnTo>
                        <a:pt x="3552" y="1356"/>
                      </a:lnTo>
                      <a:lnTo>
                        <a:pt x="3552" y="1362"/>
                      </a:lnTo>
                      <a:lnTo>
                        <a:pt x="3546" y="1380"/>
                      </a:lnTo>
                      <a:lnTo>
                        <a:pt x="3546" y="1398"/>
                      </a:lnTo>
                      <a:lnTo>
                        <a:pt x="3552" y="1422"/>
                      </a:lnTo>
                      <a:lnTo>
                        <a:pt x="3558" y="1446"/>
                      </a:lnTo>
                      <a:lnTo>
                        <a:pt x="3564" y="1458"/>
                      </a:lnTo>
                      <a:lnTo>
                        <a:pt x="3570" y="1470"/>
                      </a:lnTo>
                      <a:lnTo>
                        <a:pt x="3576" y="1470"/>
                      </a:lnTo>
                      <a:lnTo>
                        <a:pt x="3582" y="1470"/>
                      </a:lnTo>
                      <a:lnTo>
                        <a:pt x="3588" y="1458"/>
                      </a:lnTo>
                      <a:lnTo>
                        <a:pt x="3588" y="1440"/>
                      </a:lnTo>
                      <a:lnTo>
                        <a:pt x="3594" y="1422"/>
                      </a:lnTo>
                      <a:lnTo>
                        <a:pt x="3600" y="1410"/>
                      </a:lnTo>
                      <a:lnTo>
                        <a:pt x="3612" y="1398"/>
                      </a:lnTo>
                      <a:lnTo>
                        <a:pt x="3624" y="1398"/>
                      </a:lnTo>
                      <a:lnTo>
                        <a:pt x="3636" y="1404"/>
                      </a:lnTo>
                      <a:lnTo>
                        <a:pt x="3654" y="1416"/>
                      </a:lnTo>
                      <a:lnTo>
                        <a:pt x="3666" y="1416"/>
                      </a:lnTo>
                      <a:lnTo>
                        <a:pt x="3672" y="1392"/>
                      </a:lnTo>
                      <a:lnTo>
                        <a:pt x="3672" y="1362"/>
                      </a:lnTo>
                      <a:lnTo>
                        <a:pt x="3666" y="1326"/>
                      </a:lnTo>
                      <a:lnTo>
                        <a:pt x="3660" y="1308"/>
                      </a:lnTo>
                      <a:lnTo>
                        <a:pt x="3660" y="1290"/>
                      </a:lnTo>
                      <a:lnTo>
                        <a:pt x="3660" y="1272"/>
                      </a:lnTo>
                      <a:lnTo>
                        <a:pt x="3672" y="1254"/>
                      </a:lnTo>
                      <a:lnTo>
                        <a:pt x="3684" y="1236"/>
                      </a:lnTo>
                      <a:lnTo>
                        <a:pt x="3696" y="1224"/>
                      </a:lnTo>
                      <a:lnTo>
                        <a:pt x="3708" y="1218"/>
                      </a:lnTo>
                      <a:lnTo>
                        <a:pt x="3720" y="1218"/>
                      </a:lnTo>
                      <a:lnTo>
                        <a:pt x="3744" y="1218"/>
                      </a:lnTo>
                      <a:lnTo>
                        <a:pt x="3768" y="1224"/>
                      </a:lnTo>
                      <a:lnTo>
                        <a:pt x="3804" y="1230"/>
                      </a:lnTo>
                      <a:lnTo>
                        <a:pt x="3828" y="1212"/>
                      </a:lnTo>
                      <a:lnTo>
                        <a:pt x="3864" y="1188"/>
                      </a:lnTo>
                      <a:lnTo>
                        <a:pt x="3870" y="1182"/>
                      </a:lnTo>
                      <a:lnTo>
                        <a:pt x="3870" y="1176"/>
                      </a:lnTo>
                      <a:lnTo>
                        <a:pt x="3864" y="1170"/>
                      </a:lnTo>
                      <a:lnTo>
                        <a:pt x="3858" y="1170"/>
                      </a:lnTo>
                      <a:lnTo>
                        <a:pt x="3846" y="1170"/>
                      </a:lnTo>
                      <a:lnTo>
                        <a:pt x="3828" y="1170"/>
                      </a:lnTo>
                      <a:lnTo>
                        <a:pt x="3810" y="1170"/>
                      </a:lnTo>
                      <a:lnTo>
                        <a:pt x="3792" y="1170"/>
                      </a:lnTo>
                      <a:lnTo>
                        <a:pt x="3780" y="1164"/>
                      </a:lnTo>
                      <a:lnTo>
                        <a:pt x="3756" y="1164"/>
                      </a:lnTo>
                      <a:lnTo>
                        <a:pt x="3738" y="1164"/>
                      </a:lnTo>
                      <a:lnTo>
                        <a:pt x="3726" y="1158"/>
                      </a:lnTo>
                      <a:lnTo>
                        <a:pt x="3720" y="1152"/>
                      </a:lnTo>
                      <a:lnTo>
                        <a:pt x="3714" y="1140"/>
                      </a:lnTo>
                      <a:lnTo>
                        <a:pt x="3714" y="1128"/>
                      </a:lnTo>
                      <a:lnTo>
                        <a:pt x="3720" y="1116"/>
                      </a:lnTo>
                      <a:lnTo>
                        <a:pt x="3732" y="1110"/>
                      </a:lnTo>
                      <a:lnTo>
                        <a:pt x="3750" y="1104"/>
                      </a:lnTo>
                      <a:lnTo>
                        <a:pt x="3780" y="1098"/>
                      </a:lnTo>
                      <a:lnTo>
                        <a:pt x="3816" y="1092"/>
                      </a:lnTo>
                      <a:lnTo>
                        <a:pt x="3840" y="1086"/>
                      </a:lnTo>
                      <a:lnTo>
                        <a:pt x="3870" y="1086"/>
                      </a:lnTo>
                      <a:lnTo>
                        <a:pt x="3912" y="1092"/>
                      </a:lnTo>
                      <a:lnTo>
                        <a:pt x="3936" y="1110"/>
                      </a:lnTo>
                      <a:lnTo>
                        <a:pt x="3948" y="1122"/>
                      </a:lnTo>
                      <a:lnTo>
                        <a:pt x="3960" y="1134"/>
                      </a:lnTo>
                      <a:lnTo>
                        <a:pt x="3960" y="1146"/>
                      </a:lnTo>
                      <a:lnTo>
                        <a:pt x="3960" y="1158"/>
                      </a:lnTo>
                      <a:lnTo>
                        <a:pt x="3960" y="1170"/>
                      </a:lnTo>
                      <a:lnTo>
                        <a:pt x="3954" y="1182"/>
                      </a:lnTo>
                      <a:lnTo>
                        <a:pt x="3954" y="1194"/>
                      </a:lnTo>
                      <a:lnTo>
                        <a:pt x="3954" y="1206"/>
                      </a:lnTo>
                      <a:lnTo>
                        <a:pt x="3954" y="1218"/>
                      </a:lnTo>
                      <a:lnTo>
                        <a:pt x="3954" y="1236"/>
                      </a:lnTo>
                      <a:lnTo>
                        <a:pt x="3960" y="1248"/>
                      </a:lnTo>
                      <a:lnTo>
                        <a:pt x="3966" y="1260"/>
                      </a:lnTo>
                      <a:lnTo>
                        <a:pt x="3978" y="1266"/>
                      </a:lnTo>
                      <a:lnTo>
                        <a:pt x="3990" y="1272"/>
                      </a:lnTo>
                      <a:lnTo>
                        <a:pt x="4008" y="1272"/>
                      </a:lnTo>
                      <a:lnTo>
                        <a:pt x="4038" y="1272"/>
                      </a:lnTo>
                      <a:lnTo>
                        <a:pt x="4056" y="1272"/>
                      </a:lnTo>
                      <a:lnTo>
                        <a:pt x="4074" y="1272"/>
                      </a:lnTo>
                      <a:lnTo>
                        <a:pt x="4086" y="1278"/>
                      </a:lnTo>
                      <a:lnTo>
                        <a:pt x="4092" y="1284"/>
                      </a:lnTo>
                      <a:lnTo>
                        <a:pt x="4092" y="1296"/>
                      </a:lnTo>
                      <a:lnTo>
                        <a:pt x="4092" y="1308"/>
                      </a:lnTo>
                      <a:lnTo>
                        <a:pt x="4098" y="1314"/>
                      </a:lnTo>
                      <a:lnTo>
                        <a:pt x="4110" y="1326"/>
                      </a:lnTo>
                      <a:lnTo>
                        <a:pt x="4122" y="1332"/>
                      </a:lnTo>
                      <a:lnTo>
                        <a:pt x="4134" y="1344"/>
                      </a:lnTo>
                      <a:lnTo>
                        <a:pt x="4146" y="1356"/>
                      </a:lnTo>
                      <a:lnTo>
                        <a:pt x="4158" y="1368"/>
                      </a:lnTo>
                      <a:lnTo>
                        <a:pt x="4170" y="1380"/>
                      </a:lnTo>
                      <a:lnTo>
                        <a:pt x="4182" y="1380"/>
                      </a:lnTo>
                      <a:lnTo>
                        <a:pt x="4200" y="1392"/>
                      </a:lnTo>
                      <a:lnTo>
                        <a:pt x="4218" y="1404"/>
                      </a:lnTo>
                      <a:lnTo>
                        <a:pt x="4230" y="1410"/>
                      </a:lnTo>
                      <a:lnTo>
                        <a:pt x="4236" y="1416"/>
                      </a:lnTo>
                      <a:lnTo>
                        <a:pt x="4248" y="1416"/>
                      </a:lnTo>
                      <a:lnTo>
                        <a:pt x="4254" y="1410"/>
                      </a:lnTo>
                      <a:lnTo>
                        <a:pt x="4260" y="1398"/>
                      </a:lnTo>
                      <a:lnTo>
                        <a:pt x="4272" y="1392"/>
                      </a:lnTo>
                      <a:lnTo>
                        <a:pt x="4278" y="1380"/>
                      </a:lnTo>
                      <a:lnTo>
                        <a:pt x="4290" y="1380"/>
                      </a:lnTo>
                      <a:lnTo>
                        <a:pt x="4302" y="1386"/>
                      </a:lnTo>
                      <a:lnTo>
                        <a:pt x="4314" y="1398"/>
                      </a:lnTo>
                      <a:lnTo>
                        <a:pt x="4326" y="1410"/>
                      </a:lnTo>
                      <a:lnTo>
                        <a:pt x="4344" y="1422"/>
                      </a:lnTo>
                      <a:lnTo>
                        <a:pt x="4356" y="1434"/>
                      </a:lnTo>
                      <a:lnTo>
                        <a:pt x="4362" y="1440"/>
                      </a:lnTo>
                      <a:lnTo>
                        <a:pt x="4368" y="1446"/>
                      </a:lnTo>
                      <a:lnTo>
                        <a:pt x="4380" y="1440"/>
                      </a:lnTo>
                      <a:lnTo>
                        <a:pt x="4386" y="1440"/>
                      </a:lnTo>
                      <a:lnTo>
                        <a:pt x="4392" y="1428"/>
                      </a:lnTo>
                      <a:lnTo>
                        <a:pt x="4404" y="1422"/>
                      </a:lnTo>
                      <a:lnTo>
                        <a:pt x="4410" y="1422"/>
                      </a:lnTo>
                      <a:lnTo>
                        <a:pt x="4416" y="1422"/>
                      </a:lnTo>
                      <a:lnTo>
                        <a:pt x="4428" y="1422"/>
                      </a:lnTo>
                      <a:lnTo>
                        <a:pt x="4440" y="1428"/>
                      </a:lnTo>
                      <a:lnTo>
                        <a:pt x="4458" y="1440"/>
                      </a:lnTo>
                      <a:lnTo>
                        <a:pt x="4476" y="1446"/>
                      </a:lnTo>
                      <a:lnTo>
                        <a:pt x="4500" y="1446"/>
                      </a:lnTo>
                      <a:lnTo>
                        <a:pt x="4524" y="1446"/>
                      </a:lnTo>
                      <a:lnTo>
                        <a:pt x="4536" y="1440"/>
                      </a:lnTo>
                      <a:lnTo>
                        <a:pt x="4542" y="1440"/>
                      </a:lnTo>
                      <a:lnTo>
                        <a:pt x="4536" y="1428"/>
                      </a:lnTo>
                      <a:lnTo>
                        <a:pt x="4530" y="1422"/>
                      </a:lnTo>
                      <a:lnTo>
                        <a:pt x="4524" y="1410"/>
                      </a:lnTo>
                      <a:lnTo>
                        <a:pt x="4512" y="1404"/>
                      </a:lnTo>
                      <a:lnTo>
                        <a:pt x="4500" y="1386"/>
                      </a:lnTo>
                      <a:lnTo>
                        <a:pt x="4494" y="1380"/>
                      </a:lnTo>
                      <a:lnTo>
                        <a:pt x="4494" y="1368"/>
                      </a:lnTo>
                      <a:lnTo>
                        <a:pt x="4500" y="1362"/>
                      </a:lnTo>
                      <a:lnTo>
                        <a:pt x="4512" y="1362"/>
                      </a:lnTo>
                      <a:lnTo>
                        <a:pt x="4524" y="1356"/>
                      </a:lnTo>
                      <a:lnTo>
                        <a:pt x="4536" y="1356"/>
                      </a:lnTo>
                      <a:lnTo>
                        <a:pt x="4548" y="1350"/>
                      </a:lnTo>
                      <a:lnTo>
                        <a:pt x="4566" y="1350"/>
                      </a:lnTo>
                      <a:lnTo>
                        <a:pt x="4584" y="1362"/>
                      </a:lnTo>
                      <a:lnTo>
                        <a:pt x="4608" y="1374"/>
                      </a:lnTo>
                      <a:lnTo>
                        <a:pt x="4632" y="1386"/>
                      </a:lnTo>
                      <a:lnTo>
                        <a:pt x="4644" y="1398"/>
                      </a:lnTo>
                      <a:lnTo>
                        <a:pt x="4656" y="1404"/>
                      </a:lnTo>
                      <a:lnTo>
                        <a:pt x="4656" y="1416"/>
                      </a:lnTo>
                      <a:lnTo>
                        <a:pt x="4656" y="1422"/>
                      </a:lnTo>
                      <a:lnTo>
                        <a:pt x="4662" y="1434"/>
                      </a:lnTo>
                      <a:lnTo>
                        <a:pt x="4674" y="1440"/>
                      </a:lnTo>
                      <a:lnTo>
                        <a:pt x="4686" y="1452"/>
                      </a:lnTo>
                      <a:lnTo>
                        <a:pt x="4686" y="1464"/>
                      </a:lnTo>
                      <a:lnTo>
                        <a:pt x="4686" y="1470"/>
                      </a:lnTo>
                      <a:lnTo>
                        <a:pt x="4680" y="1482"/>
                      </a:lnTo>
                      <a:lnTo>
                        <a:pt x="4668" y="1494"/>
                      </a:lnTo>
                      <a:lnTo>
                        <a:pt x="4656" y="1500"/>
                      </a:lnTo>
                      <a:lnTo>
                        <a:pt x="4644" y="1512"/>
                      </a:lnTo>
                      <a:lnTo>
                        <a:pt x="4632" y="1524"/>
                      </a:lnTo>
                      <a:lnTo>
                        <a:pt x="4632" y="1536"/>
                      </a:lnTo>
                      <a:lnTo>
                        <a:pt x="4638" y="1554"/>
                      </a:lnTo>
                      <a:lnTo>
                        <a:pt x="4650" y="1572"/>
                      </a:lnTo>
                      <a:lnTo>
                        <a:pt x="4650" y="1584"/>
                      </a:lnTo>
                      <a:lnTo>
                        <a:pt x="4650" y="1590"/>
                      </a:lnTo>
                      <a:lnTo>
                        <a:pt x="4644" y="1602"/>
                      </a:lnTo>
                      <a:lnTo>
                        <a:pt x="4632" y="1608"/>
                      </a:lnTo>
                      <a:lnTo>
                        <a:pt x="4620" y="1614"/>
                      </a:lnTo>
                      <a:lnTo>
                        <a:pt x="4602" y="1626"/>
                      </a:lnTo>
                      <a:lnTo>
                        <a:pt x="4590" y="1638"/>
                      </a:lnTo>
                      <a:lnTo>
                        <a:pt x="4572" y="1650"/>
                      </a:lnTo>
                      <a:lnTo>
                        <a:pt x="4566" y="1668"/>
                      </a:lnTo>
                      <a:lnTo>
                        <a:pt x="4566" y="1674"/>
                      </a:lnTo>
                      <a:lnTo>
                        <a:pt x="4578" y="1680"/>
                      </a:lnTo>
                      <a:lnTo>
                        <a:pt x="4590" y="1686"/>
                      </a:lnTo>
                      <a:lnTo>
                        <a:pt x="4602" y="1680"/>
                      </a:lnTo>
                      <a:lnTo>
                        <a:pt x="4620" y="1674"/>
                      </a:lnTo>
                      <a:lnTo>
                        <a:pt x="4638" y="1662"/>
                      </a:lnTo>
                      <a:lnTo>
                        <a:pt x="4650" y="1656"/>
                      </a:lnTo>
                      <a:lnTo>
                        <a:pt x="4662" y="1650"/>
                      </a:lnTo>
                      <a:lnTo>
                        <a:pt x="4680" y="1644"/>
                      </a:lnTo>
                      <a:lnTo>
                        <a:pt x="4692" y="1644"/>
                      </a:lnTo>
                      <a:lnTo>
                        <a:pt x="4698" y="1632"/>
                      </a:lnTo>
                      <a:lnTo>
                        <a:pt x="4704" y="1626"/>
                      </a:lnTo>
                      <a:lnTo>
                        <a:pt x="4710" y="1614"/>
                      </a:lnTo>
                      <a:lnTo>
                        <a:pt x="4710" y="1602"/>
                      </a:lnTo>
                      <a:lnTo>
                        <a:pt x="4710" y="1590"/>
                      </a:lnTo>
                      <a:lnTo>
                        <a:pt x="4710" y="1578"/>
                      </a:lnTo>
                      <a:lnTo>
                        <a:pt x="4716" y="1572"/>
                      </a:lnTo>
                      <a:lnTo>
                        <a:pt x="4722" y="1566"/>
                      </a:lnTo>
                      <a:lnTo>
                        <a:pt x="4722" y="1554"/>
                      </a:lnTo>
                      <a:lnTo>
                        <a:pt x="4728" y="1542"/>
                      </a:lnTo>
                      <a:lnTo>
                        <a:pt x="4740" y="1524"/>
                      </a:lnTo>
                      <a:lnTo>
                        <a:pt x="4758" y="1488"/>
                      </a:lnTo>
                      <a:lnTo>
                        <a:pt x="4794" y="1464"/>
                      </a:lnTo>
                      <a:lnTo>
                        <a:pt x="4848" y="1440"/>
                      </a:lnTo>
                      <a:lnTo>
                        <a:pt x="4884" y="1428"/>
                      </a:lnTo>
                      <a:lnTo>
                        <a:pt x="4902" y="1410"/>
                      </a:lnTo>
                      <a:lnTo>
                        <a:pt x="4920" y="1398"/>
                      </a:lnTo>
                      <a:lnTo>
                        <a:pt x="4944" y="1374"/>
                      </a:lnTo>
                      <a:lnTo>
                        <a:pt x="4950" y="1362"/>
                      </a:lnTo>
                      <a:lnTo>
                        <a:pt x="4956" y="1350"/>
                      </a:lnTo>
                      <a:lnTo>
                        <a:pt x="4950" y="1344"/>
                      </a:lnTo>
                      <a:lnTo>
                        <a:pt x="4944" y="1338"/>
                      </a:lnTo>
                      <a:lnTo>
                        <a:pt x="4938" y="1332"/>
                      </a:lnTo>
                      <a:lnTo>
                        <a:pt x="4926" y="1326"/>
                      </a:lnTo>
                      <a:lnTo>
                        <a:pt x="4920" y="1320"/>
                      </a:lnTo>
                      <a:lnTo>
                        <a:pt x="4914" y="1308"/>
                      </a:lnTo>
                      <a:lnTo>
                        <a:pt x="4914" y="1296"/>
                      </a:lnTo>
                      <a:lnTo>
                        <a:pt x="4920" y="1278"/>
                      </a:lnTo>
                      <a:lnTo>
                        <a:pt x="4932" y="1266"/>
                      </a:lnTo>
                      <a:lnTo>
                        <a:pt x="4950" y="1248"/>
                      </a:lnTo>
                      <a:lnTo>
                        <a:pt x="4968" y="1242"/>
                      </a:lnTo>
                      <a:lnTo>
                        <a:pt x="4980" y="1236"/>
                      </a:lnTo>
                      <a:lnTo>
                        <a:pt x="4980" y="1230"/>
                      </a:lnTo>
                      <a:lnTo>
                        <a:pt x="4980" y="1224"/>
                      </a:lnTo>
                      <a:lnTo>
                        <a:pt x="4974" y="1212"/>
                      </a:lnTo>
                      <a:lnTo>
                        <a:pt x="4974" y="1206"/>
                      </a:lnTo>
                      <a:lnTo>
                        <a:pt x="4968" y="1194"/>
                      </a:lnTo>
                      <a:lnTo>
                        <a:pt x="4974" y="1188"/>
                      </a:lnTo>
                      <a:lnTo>
                        <a:pt x="4974" y="1176"/>
                      </a:lnTo>
                      <a:lnTo>
                        <a:pt x="4974" y="1164"/>
                      </a:lnTo>
                      <a:lnTo>
                        <a:pt x="4968" y="1164"/>
                      </a:lnTo>
                      <a:lnTo>
                        <a:pt x="4956" y="1158"/>
                      </a:lnTo>
                      <a:lnTo>
                        <a:pt x="4944" y="1164"/>
                      </a:lnTo>
                      <a:lnTo>
                        <a:pt x="4932" y="1164"/>
                      </a:lnTo>
                      <a:lnTo>
                        <a:pt x="4920" y="1164"/>
                      </a:lnTo>
                      <a:lnTo>
                        <a:pt x="4908" y="1158"/>
                      </a:lnTo>
                      <a:lnTo>
                        <a:pt x="4902" y="1146"/>
                      </a:lnTo>
                      <a:lnTo>
                        <a:pt x="4890" y="1134"/>
                      </a:lnTo>
                      <a:lnTo>
                        <a:pt x="4866" y="1080"/>
                      </a:lnTo>
                      <a:lnTo>
                        <a:pt x="4830" y="1026"/>
                      </a:lnTo>
                      <a:lnTo>
                        <a:pt x="4824" y="1008"/>
                      </a:lnTo>
                      <a:lnTo>
                        <a:pt x="4818" y="996"/>
                      </a:lnTo>
                      <a:lnTo>
                        <a:pt x="4824" y="990"/>
                      </a:lnTo>
                      <a:lnTo>
                        <a:pt x="4830" y="984"/>
                      </a:lnTo>
                      <a:lnTo>
                        <a:pt x="4836" y="978"/>
                      </a:lnTo>
                      <a:lnTo>
                        <a:pt x="4854" y="978"/>
                      </a:lnTo>
                      <a:lnTo>
                        <a:pt x="4866" y="978"/>
                      </a:lnTo>
                      <a:lnTo>
                        <a:pt x="4884" y="966"/>
                      </a:lnTo>
                      <a:lnTo>
                        <a:pt x="4890" y="942"/>
                      </a:lnTo>
                      <a:lnTo>
                        <a:pt x="4896" y="906"/>
                      </a:lnTo>
                      <a:lnTo>
                        <a:pt x="4896" y="870"/>
                      </a:lnTo>
                      <a:lnTo>
                        <a:pt x="4896" y="840"/>
                      </a:lnTo>
                      <a:lnTo>
                        <a:pt x="4896" y="822"/>
                      </a:lnTo>
                      <a:lnTo>
                        <a:pt x="4908" y="810"/>
                      </a:lnTo>
                      <a:lnTo>
                        <a:pt x="4920" y="798"/>
                      </a:lnTo>
                      <a:lnTo>
                        <a:pt x="4938" y="786"/>
                      </a:lnTo>
                      <a:lnTo>
                        <a:pt x="4956" y="786"/>
                      </a:lnTo>
                      <a:lnTo>
                        <a:pt x="4980" y="780"/>
                      </a:lnTo>
                      <a:lnTo>
                        <a:pt x="4998" y="780"/>
                      </a:lnTo>
                      <a:lnTo>
                        <a:pt x="5010" y="774"/>
                      </a:lnTo>
                      <a:lnTo>
                        <a:pt x="5022" y="768"/>
                      </a:lnTo>
                      <a:lnTo>
                        <a:pt x="5028" y="756"/>
                      </a:lnTo>
                      <a:lnTo>
                        <a:pt x="5034" y="744"/>
                      </a:lnTo>
                      <a:lnTo>
                        <a:pt x="5040" y="732"/>
                      </a:lnTo>
                      <a:lnTo>
                        <a:pt x="5052" y="726"/>
                      </a:lnTo>
                      <a:lnTo>
                        <a:pt x="5064" y="720"/>
                      </a:lnTo>
                      <a:lnTo>
                        <a:pt x="5082" y="714"/>
                      </a:lnTo>
                      <a:lnTo>
                        <a:pt x="5106" y="708"/>
                      </a:lnTo>
                      <a:lnTo>
                        <a:pt x="5118" y="702"/>
                      </a:lnTo>
                      <a:lnTo>
                        <a:pt x="5130" y="708"/>
                      </a:lnTo>
                      <a:lnTo>
                        <a:pt x="5136" y="714"/>
                      </a:lnTo>
                      <a:lnTo>
                        <a:pt x="5142" y="720"/>
                      </a:lnTo>
                      <a:lnTo>
                        <a:pt x="5142" y="732"/>
                      </a:lnTo>
                      <a:lnTo>
                        <a:pt x="5142" y="744"/>
                      </a:lnTo>
                      <a:lnTo>
                        <a:pt x="5142" y="756"/>
                      </a:lnTo>
                      <a:lnTo>
                        <a:pt x="5136" y="768"/>
                      </a:lnTo>
                      <a:lnTo>
                        <a:pt x="5136" y="780"/>
                      </a:lnTo>
                      <a:lnTo>
                        <a:pt x="5142" y="786"/>
                      </a:lnTo>
                      <a:lnTo>
                        <a:pt x="5154" y="786"/>
                      </a:lnTo>
                      <a:lnTo>
                        <a:pt x="5160" y="786"/>
                      </a:lnTo>
                      <a:lnTo>
                        <a:pt x="5178" y="786"/>
                      </a:lnTo>
                      <a:lnTo>
                        <a:pt x="5190" y="786"/>
                      </a:lnTo>
                      <a:lnTo>
                        <a:pt x="5196" y="780"/>
                      </a:lnTo>
                      <a:lnTo>
                        <a:pt x="5202" y="780"/>
                      </a:lnTo>
                      <a:lnTo>
                        <a:pt x="5208" y="780"/>
                      </a:lnTo>
                      <a:lnTo>
                        <a:pt x="5208" y="786"/>
                      </a:lnTo>
                      <a:lnTo>
                        <a:pt x="5208" y="804"/>
                      </a:lnTo>
                      <a:lnTo>
                        <a:pt x="5202" y="828"/>
                      </a:lnTo>
                      <a:lnTo>
                        <a:pt x="5202" y="858"/>
                      </a:lnTo>
                      <a:lnTo>
                        <a:pt x="5202" y="882"/>
                      </a:lnTo>
                      <a:lnTo>
                        <a:pt x="5202" y="900"/>
                      </a:lnTo>
                      <a:lnTo>
                        <a:pt x="5202" y="912"/>
                      </a:lnTo>
                      <a:lnTo>
                        <a:pt x="5196" y="918"/>
                      </a:lnTo>
                      <a:lnTo>
                        <a:pt x="5184" y="924"/>
                      </a:lnTo>
                      <a:lnTo>
                        <a:pt x="5166" y="936"/>
                      </a:lnTo>
                      <a:lnTo>
                        <a:pt x="5160" y="942"/>
                      </a:lnTo>
                      <a:lnTo>
                        <a:pt x="5154" y="954"/>
                      </a:lnTo>
                      <a:lnTo>
                        <a:pt x="5154" y="960"/>
                      </a:lnTo>
                      <a:lnTo>
                        <a:pt x="5160" y="972"/>
                      </a:lnTo>
                      <a:lnTo>
                        <a:pt x="5166" y="984"/>
                      </a:lnTo>
                      <a:lnTo>
                        <a:pt x="5172" y="996"/>
                      </a:lnTo>
                      <a:lnTo>
                        <a:pt x="5184" y="1008"/>
                      </a:lnTo>
                      <a:lnTo>
                        <a:pt x="5196" y="1014"/>
                      </a:lnTo>
                      <a:lnTo>
                        <a:pt x="5214" y="1038"/>
                      </a:lnTo>
                      <a:lnTo>
                        <a:pt x="5232" y="1068"/>
                      </a:lnTo>
                      <a:lnTo>
                        <a:pt x="5244" y="1122"/>
                      </a:lnTo>
                      <a:lnTo>
                        <a:pt x="5244" y="1140"/>
                      </a:lnTo>
                      <a:lnTo>
                        <a:pt x="5238" y="1152"/>
                      </a:lnTo>
                      <a:lnTo>
                        <a:pt x="5238" y="1164"/>
                      </a:lnTo>
                      <a:lnTo>
                        <a:pt x="5226" y="1164"/>
                      </a:lnTo>
                      <a:lnTo>
                        <a:pt x="5220" y="1164"/>
                      </a:lnTo>
                      <a:lnTo>
                        <a:pt x="5208" y="1164"/>
                      </a:lnTo>
                      <a:lnTo>
                        <a:pt x="5196" y="1158"/>
                      </a:lnTo>
                      <a:lnTo>
                        <a:pt x="5184" y="1158"/>
                      </a:lnTo>
                      <a:lnTo>
                        <a:pt x="5172" y="1152"/>
                      </a:lnTo>
                      <a:lnTo>
                        <a:pt x="5160" y="1146"/>
                      </a:lnTo>
                      <a:lnTo>
                        <a:pt x="5148" y="1152"/>
                      </a:lnTo>
                      <a:lnTo>
                        <a:pt x="5136" y="1158"/>
                      </a:lnTo>
                      <a:lnTo>
                        <a:pt x="5130" y="1170"/>
                      </a:lnTo>
                      <a:lnTo>
                        <a:pt x="5130" y="1182"/>
                      </a:lnTo>
                      <a:lnTo>
                        <a:pt x="5130" y="1194"/>
                      </a:lnTo>
                      <a:lnTo>
                        <a:pt x="5142" y="1206"/>
                      </a:lnTo>
                      <a:lnTo>
                        <a:pt x="5154" y="1218"/>
                      </a:lnTo>
                      <a:lnTo>
                        <a:pt x="5166" y="1224"/>
                      </a:lnTo>
                      <a:lnTo>
                        <a:pt x="5184" y="1230"/>
                      </a:lnTo>
                      <a:lnTo>
                        <a:pt x="5202" y="1236"/>
                      </a:lnTo>
                      <a:lnTo>
                        <a:pt x="5214" y="1242"/>
                      </a:lnTo>
                      <a:lnTo>
                        <a:pt x="5226" y="1248"/>
                      </a:lnTo>
                      <a:lnTo>
                        <a:pt x="5232" y="1254"/>
                      </a:lnTo>
                      <a:lnTo>
                        <a:pt x="5238" y="1260"/>
                      </a:lnTo>
                      <a:lnTo>
                        <a:pt x="5238" y="1272"/>
                      </a:lnTo>
                      <a:lnTo>
                        <a:pt x="5244" y="1290"/>
                      </a:lnTo>
                      <a:lnTo>
                        <a:pt x="5244" y="1296"/>
                      </a:lnTo>
                      <a:lnTo>
                        <a:pt x="5244" y="1302"/>
                      </a:lnTo>
                      <a:lnTo>
                        <a:pt x="5232" y="1308"/>
                      </a:lnTo>
                      <a:lnTo>
                        <a:pt x="5220" y="1308"/>
                      </a:lnTo>
                      <a:lnTo>
                        <a:pt x="5208" y="1320"/>
                      </a:lnTo>
                      <a:lnTo>
                        <a:pt x="5202" y="1326"/>
                      </a:lnTo>
                      <a:lnTo>
                        <a:pt x="5202" y="1332"/>
                      </a:lnTo>
                      <a:lnTo>
                        <a:pt x="5208" y="1338"/>
                      </a:lnTo>
                      <a:lnTo>
                        <a:pt x="5220" y="1344"/>
                      </a:lnTo>
                      <a:lnTo>
                        <a:pt x="5226" y="1356"/>
                      </a:lnTo>
                      <a:lnTo>
                        <a:pt x="5226" y="1368"/>
                      </a:lnTo>
                      <a:lnTo>
                        <a:pt x="5220" y="1374"/>
                      </a:lnTo>
                      <a:lnTo>
                        <a:pt x="5214" y="1386"/>
                      </a:lnTo>
                      <a:lnTo>
                        <a:pt x="5208" y="1404"/>
                      </a:lnTo>
                      <a:lnTo>
                        <a:pt x="5202" y="1422"/>
                      </a:lnTo>
                      <a:lnTo>
                        <a:pt x="5190" y="1446"/>
                      </a:lnTo>
                      <a:lnTo>
                        <a:pt x="5190" y="1476"/>
                      </a:lnTo>
                      <a:lnTo>
                        <a:pt x="5214" y="1506"/>
                      </a:lnTo>
                      <a:lnTo>
                        <a:pt x="5226" y="1524"/>
                      </a:lnTo>
                      <a:lnTo>
                        <a:pt x="5238" y="1530"/>
                      </a:lnTo>
                      <a:lnTo>
                        <a:pt x="5244" y="1530"/>
                      </a:lnTo>
                      <a:lnTo>
                        <a:pt x="5250" y="1524"/>
                      </a:lnTo>
                      <a:lnTo>
                        <a:pt x="5256" y="1518"/>
                      </a:lnTo>
                      <a:lnTo>
                        <a:pt x="5262" y="1506"/>
                      </a:lnTo>
                      <a:lnTo>
                        <a:pt x="5262" y="1494"/>
                      </a:lnTo>
                      <a:lnTo>
                        <a:pt x="5262" y="1476"/>
                      </a:lnTo>
                      <a:lnTo>
                        <a:pt x="5262" y="1464"/>
                      </a:lnTo>
                      <a:lnTo>
                        <a:pt x="5268" y="1446"/>
                      </a:lnTo>
                      <a:lnTo>
                        <a:pt x="5274" y="1428"/>
                      </a:lnTo>
                      <a:lnTo>
                        <a:pt x="5286" y="1410"/>
                      </a:lnTo>
                      <a:lnTo>
                        <a:pt x="5304" y="1392"/>
                      </a:lnTo>
                      <a:lnTo>
                        <a:pt x="5322" y="1374"/>
                      </a:lnTo>
                      <a:lnTo>
                        <a:pt x="5340" y="1362"/>
                      </a:lnTo>
                      <a:lnTo>
                        <a:pt x="5352" y="1356"/>
                      </a:lnTo>
                      <a:lnTo>
                        <a:pt x="5364" y="1350"/>
                      </a:lnTo>
                      <a:lnTo>
                        <a:pt x="5376" y="1356"/>
                      </a:lnTo>
                      <a:lnTo>
                        <a:pt x="5388" y="1362"/>
                      </a:lnTo>
                      <a:lnTo>
                        <a:pt x="5400" y="1374"/>
                      </a:lnTo>
                      <a:lnTo>
                        <a:pt x="5412" y="1386"/>
                      </a:lnTo>
                      <a:lnTo>
                        <a:pt x="5430" y="1422"/>
                      </a:lnTo>
                      <a:lnTo>
                        <a:pt x="5430" y="1464"/>
                      </a:lnTo>
                      <a:lnTo>
                        <a:pt x="5424" y="1524"/>
                      </a:lnTo>
                      <a:lnTo>
                        <a:pt x="5418" y="1548"/>
                      </a:lnTo>
                      <a:lnTo>
                        <a:pt x="5412" y="1560"/>
                      </a:lnTo>
                      <a:lnTo>
                        <a:pt x="5406" y="1566"/>
                      </a:lnTo>
                      <a:lnTo>
                        <a:pt x="5406" y="1572"/>
                      </a:lnTo>
                      <a:lnTo>
                        <a:pt x="5400" y="1566"/>
                      </a:lnTo>
                      <a:lnTo>
                        <a:pt x="5394" y="1566"/>
                      </a:lnTo>
                      <a:lnTo>
                        <a:pt x="5388" y="1560"/>
                      </a:lnTo>
                      <a:lnTo>
                        <a:pt x="5376" y="1554"/>
                      </a:lnTo>
                      <a:lnTo>
                        <a:pt x="5364" y="1548"/>
                      </a:lnTo>
                      <a:lnTo>
                        <a:pt x="5352" y="1542"/>
                      </a:lnTo>
                      <a:lnTo>
                        <a:pt x="5340" y="1548"/>
                      </a:lnTo>
                      <a:lnTo>
                        <a:pt x="5340" y="1554"/>
                      </a:lnTo>
                      <a:lnTo>
                        <a:pt x="5340" y="1560"/>
                      </a:lnTo>
                      <a:lnTo>
                        <a:pt x="5346" y="1572"/>
                      </a:lnTo>
                      <a:lnTo>
                        <a:pt x="5352" y="1590"/>
                      </a:lnTo>
                      <a:lnTo>
                        <a:pt x="5358" y="1602"/>
                      </a:lnTo>
                      <a:lnTo>
                        <a:pt x="5364" y="1620"/>
                      </a:lnTo>
                      <a:lnTo>
                        <a:pt x="5376" y="1638"/>
                      </a:lnTo>
                      <a:lnTo>
                        <a:pt x="5382" y="1650"/>
                      </a:lnTo>
                      <a:lnTo>
                        <a:pt x="5388" y="1662"/>
                      </a:lnTo>
                      <a:lnTo>
                        <a:pt x="5388" y="1668"/>
                      </a:lnTo>
                      <a:lnTo>
                        <a:pt x="5388" y="1680"/>
                      </a:lnTo>
                      <a:lnTo>
                        <a:pt x="5388" y="1698"/>
                      </a:lnTo>
                      <a:lnTo>
                        <a:pt x="5388" y="1722"/>
                      </a:lnTo>
                      <a:lnTo>
                        <a:pt x="5388" y="1734"/>
                      </a:lnTo>
                      <a:lnTo>
                        <a:pt x="5394" y="1740"/>
                      </a:lnTo>
                      <a:lnTo>
                        <a:pt x="5406" y="1740"/>
                      </a:lnTo>
                      <a:lnTo>
                        <a:pt x="5418" y="1734"/>
                      </a:lnTo>
                      <a:lnTo>
                        <a:pt x="5436" y="1728"/>
                      </a:lnTo>
                      <a:lnTo>
                        <a:pt x="5454" y="1722"/>
                      </a:lnTo>
                      <a:lnTo>
                        <a:pt x="5466" y="1716"/>
                      </a:lnTo>
                      <a:lnTo>
                        <a:pt x="5478" y="1710"/>
                      </a:lnTo>
                      <a:lnTo>
                        <a:pt x="5484" y="1698"/>
                      </a:lnTo>
                      <a:lnTo>
                        <a:pt x="5490" y="1686"/>
                      </a:lnTo>
                      <a:lnTo>
                        <a:pt x="5496" y="1668"/>
                      </a:lnTo>
                      <a:lnTo>
                        <a:pt x="5496" y="1650"/>
                      </a:lnTo>
                      <a:lnTo>
                        <a:pt x="5502" y="1632"/>
                      </a:lnTo>
                      <a:lnTo>
                        <a:pt x="5508" y="1626"/>
                      </a:lnTo>
                      <a:lnTo>
                        <a:pt x="5526" y="1626"/>
                      </a:lnTo>
                      <a:lnTo>
                        <a:pt x="5550" y="1620"/>
                      </a:lnTo>
                      <a:lnTo>
                        <a:pt x="5562" y="1620"/>
                      </a:lnTo>
                      <a:lnTo>
                        <a:pt x="5574" y="1614"/>
                      </a:lnTo>
                      <a:lnTo>
                        <a:pt x="5586" y="1608"/>
                      </a:lnTo>
                      <a:lnTo>
                        <a:pt x="5592" y="1596"/>
                      </a:lnTo>
                      <a:lnTo>
                        <a:pt x="5604" y="1584"/>
                      </a:lnTo>
                      <a:lnTo>
                        <a:pt x="5604" y="1572"/>
                      </a:lnTo>
                      <a:lnTo>
                        <a:pt x="5610" y="1554"/>
                      </a:lnTo>
                      <a:lnTo>
                        <a:pt x="5622" y="1542"/>
                      </a:lnTo>
                      <a:lnTo>
                        <a:pt x="5634" y="1530"/>
                      </a:lnTo>
                      <a:lnTo>
                        <a:pt x="5652" y="1512"/>
                      </a:lnTo>
                      <a:lnTo>
                        <a:pt x="5670" y="1500"/>
                      </a:lnTo>
                      <a:lnTo>
                        <a:pt x="5700" y="1488"/>
                      </a:lnTo>
                      <a:lnTo>
                        <a:pt x="5724" y="1464"/>
                      </a:lnTo>
                      <a:lnTo>
                        <a:pt x="5736" y="1428"/>
                      </a:lnTo>
                      <a:lnTo>
                        <a:pt x="5742" y="1386"/>
                      </a:lnTo>
                      <a:lnTo>
                        <a:pt x="5742" y="1350"/>
                      </a:lnTo>
                      <a:lnTo>
                        <a:pt x="5742" y="1320"/>
                      </a:lnTo>
                      <a:lnTo>
                        <a:pt x="5748" y="1308"/>
                      </a:lnTo>
                      <a:lnTo>
                        <a:pt x="5760" y="1302"/>
                      </a:lnTo>
                      <a:lnTo>
                        <a:pt x="5778" y="1302"/>
                      </a:lnTo>
                      <a:lnTo>
                        <a:pt x="5790" y="1302"/>
                      </a:lnTo>
                      <a:lnTo>
                        <a:pt x="5802" y="1302"/>
                      </a:lnTo>
                      <a:lnTo>
                        <a:pt x="5814" y="1308"/>
                      </a:lnTo>
                      <a:lnTo>
                        <a:pt x="5826" y="1314"/>
                      </a:lnTo>
                      <a:lnTo>
                        <a:pt x="5826" y="1320"/>
                      </a:lnTo>
                      <a:lnTo>
                        <a:pt x="5832" y="1332"/>
                      </a:lnTo>
                      <a:lnTo>
                        <a:pt x="5838" y="1338"/>
                      </a:lnTo>
                      <a:lnTo>
                        <a:pt x="5850" y="1344"/>
                      </a:lnTo>
                      <a:lnTo>
                        <a:pt x="5868" y="1344"/>
                      </a:lnTo>
                      <a:lnTo>
                        <a:pt x="5880" y="1350"/>
                      </a:lnTo>
                      <a:lnTo>
                        <a:pt x="5898" y="1356"/>
                      </a:lnTo>
                      <a:lnTo>
                        <a:pt x="5910" y="1368"/>
                      </a:lnTo>
                      <a:lnTo>
                        <a:pt x="5922" y="1392"/>
                      </a:lnTo>
                      <a:lnTo>
                        <a:pt x="5928" y="1410"/>
                      </a:lnTo>
                      <a:lnTo>
                        <a:pt x="5928" y="1422"/>
                      </a:lnTo>
                      <a:lnTo>
                        <a:pt x="5934" y="1434"/>
                      </a:lnTo>
                      <a:lnTo>
                        <a:pt x="5940" y="1446"/>
                      </a:lnTo>
                      <a:lnTo>
                        <a:pt x="5952" y="1452"/>
                      </a:lnTo>
                      <a:lnTo>
                        <a:pt x="5970" y="1458"/>
                      </a:lnTo>
                      <a:lnTo>
                        <a:pt x="5982" y="1458"/>
                      </a:lnTo>
                      <a:lnTo>
                        <a:pt x="5988" y="1464"/>
                      </a:lnTo>
                      <a:lnTo>
                        <a:pt x="5994" y="1470"/>
                      </a:lnTo>
                      <a:lnTo>
                        <a:pt x="6000" y="1482"/>
                      </a:lnTo>
                      <a:lnTo>
                        <a:pt x="6000" y="1500"/>
                      </a:lnTo>
                      <a:lnTo>
                        <a:pt x="6000" y="1524"/>
                      </a:lnTo>
                      <a:lnTo>
                        <a:pt x="6000" y="1548"/>
                      </a:lnTo>
                      <a:lnTo>
                        <a:pt x="6000" y="1566"/>
                      </a:lnTo>
                      <a:lnTo>
                        <a:pt x="5988" y="1584"/>
                      </a:lnTo>
                      <a:lnTo>
                        <a:pt x="5976" y="1590"/>
                      </a:lnTo>
                      <a:lnTo>
                        <a:pt x="5958" y="1602"/>
                      </a:lnTo>
                      <a:lnTo>
                        <a:pt x="5928" y="1602"/>
                      </a:lnTo>
                      <a:lnTo>
                        <a:pt x="5898" y="1614"/>
                      </a:lnTo>
                      <a:lnTo>
                        <a:pt x="5886" y="1644"/>
                      </a:lnTo>
                      <a:lnTo>
                        <a:pt x="5880" y="1680"/>
                      </a:lnTo>
                      <a:lnTo>
                        <a:pt x="5880" y="1722"/>
                      </a:lnTo>
                      <a:lnTo>
                        <a:pt x="5886" y="1764"/>
                      </a:lnTo>
                      <a:lnTo>
                        <a:pt x="5886" y="1806"/>
                      </a:lnTo>
                      <a:lnTo>
                        <a:pt x="5886" y="1848"/>
                      </a:lnTo>
                      <a:lnTo>
                        <a:pt x="5880" y="1878"/>
                      </a:lnTo>
                      <a:lnTo>
                        <a:pt x="5862" y="1896"/>
                      </a:lnTo>
                      <a:lnTo>
                        <a:pt x="5844" y="1902"/>
                      </a:lnTo>
                      <a:lnTo>
                        <a:pt x="5826" y="1902"/>
                      </a:lnTo>
                      <a:lnTo>
                        <a:pt x="5814" y="1896"/>
                      </a:lnTo>
                      <a:lnTo>
                        <a:pt x="5802" y="1890"/>
                      </a:lnTo>
                      <a:lnTo>
                        <a:pt x="5790" y="1884"/>
                      </a:lnTo>
                      <a:lnTo>
                        <a:pt x="5784" y="1884"/>
                      </a:lnTo>
                      <a:lnTo>
                        <a:pt x="5778" y="1890"/>
                      </a:lnTo>
                      <a:lnTo>
                        <a:pt x="5772" y="1902"/>
                      </a:lnTo>
                      <a:lnTo>
                        <a:pt x="5766" y="1908"/>
                      </a:lnTo>
                      <a:lnTo>
                        <a:pt x="5766" y="1920"/>
                      </a:lnTo>
                      <a:lnTo>
                        <a:pt x="5760" y="1932"/>
                      </a:lnTo>
                      <a:lnTo>
                        <a:pt x="5754" y="1944"/>
                      </a:lnTo>
                      <a:lnTo>
                        <a:pt x="5742" y="1950"/>
                      </a:lnTo>
                      <a:lnTo>
                        <a:pt x="5730" y="1956"/>
                      </a:lnTo>
                      <a:lnTo>
                        <a:pt x="5712" y="1962"/>
                      </a:lnTo>
                      <a:lnTo>
                        <a:pt x="5682" y="1956"/>
                      </a:lnTo>
                      <a:lnTo>
                        <a:pt x="5664" y="1938"/>
                      </a:lnTo>
                      <a:lnTo>
                        <a:pt x="5646" y="1914"/>
                      </a:lnTo>
                      <a:lnTo>
                        <a:pt x="5628" y="1884"/>
                      </a:lnTo>
                      <a:lnTo>
                        <a:pt x="5604" y="1860"/>
                      </a:lnTo>
                      <a:lnTo>
                        <a:pt x="5586" y="1848"/>
                      </a:lnTo>
                      <a:lnTo>
                        <a:pt x="5574" y="1842"/>
                      </a:lnTo>
                      <a:lnTo>
                        <a:pt x="5562" y="1842"/>
                      </a:lnTo>
                      <a:lnTo>
                        <a:pt x="5556" y="1848"/>
                      </a:lnTo>
                      <a:lnTo>
                        <a:pt x="5556" y="1854"/>
                      </a:lnTo>
                      <a:lnTo>
                        <a:pt x="5550" y="1860"/>
                      </a:lnTo>
                      <a:lnTo>
                        <a:pt x="5556" y="1872"/>
                      </a:lnTo>
                      <a:lnTo>
                        <a:pt x="5562" y="1878"/>
                      </a:lnTo>
                      <a:lnTo>
                        <a:pt x="5568" y="1902"/>
                      </a:lnTo>
                      <a:lnTo>
                        <a:pt x="5580" y="1920"/>
                      </a:lnTo>
                      <a:lnTo>
                        <a:pt x="5592" y="1938"/>
                      </a:lnTo>
                      <a:lnTo>
                        <a:pt x="5610" y="1956"/>
                      </a:lnTo>
                      <a:lnTo>
                        <a:pt x="5616" y="1974"/>
                      </a:lnTo>
                      <a:lnTo>
                        <a:pt x="5610" y="1986"/>
                      </a:lnTo>
                      <a:lnTo>
                        <a:pt x="5604" y="1992"/>
                      </a:lnTo>
                      <a:lnTo>
                        <a:pt x="5592" y="1998"/>
                      </a:lnTo>
                      <a:lnTo>
                        <a:pt x="5580" y="1998"/>
                      </a:lnTo>
                      <a:lnTo>
                        <a:pt x="5568" y="1992"/>
                      </a:lnTo>
                      <a:lnTo>
                        <a:pt x="5556" y="1986"/>
                      </a:lnTo>
                      <a:lnTo>
                        <a:pt x="5538" y="1980"/>
                      </a:lnTo>
                      <a:lnTo>
                        <a:pt x="5526" y="1974"/>
                      </a:lnTo>
                      <a:lnTo>
                        <a:pt x="5508" y="1974"/>
                      </a:lnTo>
                      <a:lnTo>
                        <a:pt x="5490" y="1974"/>
                      </a:lnTo>
                      <a:lnTo>
                        <a:pt x="5472" y="1974"/>
                      </a:lnTo>
                      <a:lnTo>
                        <a:pt x="5466" y="1974"/>
                      </a:lnTo>
                      <a:lnTo>
                        <a:pt x="5460" y="1968"/>
                      </a:lnTo>
                      <a:lnTo>
                        <a:pt x="5454" y="1956"/>
                      </a:lnTo>
                      <a:lnTo>
                        <a:pt x="5448" y="1938"/>
                      </a:lnTo>
                      <a:lnTo>
                        <a:pt x="5442" y="1914"/>
                      </a:lnTo>
                      <a:lnTo>
                        <a:pt x="5430" y="1896"/>
                      </a:lnTo>
                      <a:lnTo>
                        <a:pt x="5418" y="1884"/>
                      </a:lnTo>
                      <a:lnTo>
                        <a:pt x="5406" y="1884"/>
                      </a:lnTo>
                      <a:lnTo>
                        <a:pt x="5394" y="1884"/>
                      </a:lnTo>
                      <a:lnTo>
                        <a:pt x="5382" y="1890"/>
                      </a:lnTo>
                      <a:lnTo>
                        <a:pt x="5376" y="1902"/>
                      </a:lnTo>
                      <a:lnTo>
                        <a:pt x="5358" y="1938"/>
                      </a:lnTo>
                      <a:lnTo>
                        <a:pt x="5340" y="1986"/>
                      </a:lnTo>
                      <a:lnTo>
                        <a:pt x="5316" y="2028"/>
                      </a:lnTo>
                      <a:lnTo>
                        <a:pt x="5298" y="2046"/>
                      </a:lnTo>
                      <a:lnTo>
                        <a:pt x="5274" y="2052"/>
                      </a:lnTo>
                      <a:lnTo>
                        <a:pt x="5244" y="2052"/>
                      </a:lnTo>
                      <a:lnTo>
                        <a:pt x="5220" y="2052"/>
                      </a:lnTo>
                      <a:lnTo>
                        <a:pt x="5196" y="2064"/>
                      </a:lnTo>
                      <a:lnTo>
                        <a:pt x="5178" y="2058"/>
                      </a:lnTo>
                      <a:lnTo>
                        <a:pt x="5154" y="2046"/>
                      </a:lnTo>
                      <a:lnTo>
                        <a:pt x="5130" y="2028"/>
                      </a:lnTo>
                      <a:lnTo>
                        <a:pt x="5100" y="1998"/>
                      </a:lnTo>
                      <a:lnTo>
                        <a:pt x="5064" y="1980"/>
                      </a:lnTo>
                      <a:lnTo>
                        <a:pt x="5016" y="1956"/>
                      </a:lnTo>
                      <a:lnTo>
                        <a:pt x="5004" y="1956"/>
                      </a:lnTo>
                      <a:lnTo>
                        <a:pt x="4992" y="1956"/>
                      </a:lnTo>
                      <a:lnTo>
                        <a:pt x="4992" y="1956"/>
                      </a:lnTo>
                      <a:lnTo>
                        <a:pt x="4992" y="1968"/>
                      </a:lnTo>
                      <a:lnTo>
                        <a:pt x="4992" y="1974"/>
                      </a:lnTo>
                      <a:lnTo>
                        <a:pt x="4998" y="1986"/>
                      </a:lnTo>
                      <a:lnTo>
                        <a:pt x="5004" y="1998"/>
                      </a:lnTo>
                      <a:lnTo>
                        <a:pt x="5016" y="2010"/>
                      </a:lnTo>
                      <a:lnTo>
                        <a:pt x="5028" y="2028"/>
                      </a:lnTo>
                      <a:lnTo>
                        <a:pt x="5040" y="2034"/>
                      </a:lnTo>
                      <a:lnTo>
                        <a:pt x="5064" y="2070"/>
                      </a:lnTo>
                      <a:lnTo>
                        <a:pt x="5100" y="2100"/>
                      </a:lnTo>
                      <a:lnTo>
                        <a:pt x="5136" y="2124"/>
                      </a:lnTo>
                      <a:lnTo>
                        <a:pt x="5184" y="2130"/>
                      </a:lnTo>
                      <a:lnTo>
                        <a:pt x="5202" y="2124"/>
                      </a:lnTo>
                      <a:lnTo>
                        <a:pt x="5220" y="2124"/>
                      </a:lnTo>
                      <a:lnTo>
                        <a:pt x="5226" y="2130"/>
                      </a:lnTo>
                      <a:lnTo>
                        <a:pt x="5232" y="2136"/>
                      </a:lnTo>
                      <a:lnTo>
                        <a:pt x="5232" y="2142"/>
                      </a:lnTo>
                      <a:lnTo>
                        <a:pt x="5226" y="2154"/>
                      </a:lnTo>
                      <a:lnTo>
                        <a:pt x="5220" y="2160"/>
                      </a:lnTo>
                      <a:lnTo>
                        <a:pt x="5208" y="2172"/>
                      </a:lnTo>
                      <a:lnTo>
                        <a:pt x="5190" y="2178"/>
                      </a:lnTo>
                      <a:lnTo>
                        <a:pt x="5166" y="2190"/>
                      </a:lnTo>
                      <a:lnTo>
                        <a:pt x="5154" y="2202"/>
                      </a:lnTo>
                      <a:lnTo>
                        <a:pt x="5142" y="2208"/>
                      </a:lnTo>
                      <a:lnTo>
                        <a:pt x="5130" y="2220"/>
                      </a:lnTo>
                      <a:lnTo>
                        <a:pt x="5124" y="2238"/>
                      </a:lnTo>
                      <a:lnTo>
                        <a:pt x="5124" y="2256"/>
                      </a:lnTo>
                      <a:lnTo>
                        <a:pt x="5112" y="2280"/>
                      </a:lnTo>
                      <a:lnTo>
                        <a:pt x="5082" y="2298"/>
                      </a:lnTo>
                      <a:lnTo>
                        <a:pt x="5040" y="2310"/>
                      </a:lnTo>
                      <a:lnTo>
                        <a:pt x="4998" y="2304"/>
                      </a:lnTo>
                      <a:lnTo>
                        <a:pt x="4938" y="2304"/>
                      </a:lnTo>
                      <a:lnTo>
                        <a:pt x="4890" y="2310"/>
                      </a:lnTo>
                      <a:lnTo>
                        <a:pt x="4854" y="2334"/>
                      </a:lnTo>
                      <a:lnTo>
                        <a:pt x="4836" y="2346"/>
                      </a:lnTo>
                      <a:lnTo>
                        <a:pt x="4818" y="2352"/>
                      </a:lnTo>
                      <a:lnTo>
                        <a:pt x="4806" y="2352"/>
                      </a:lnTo>
                      <a:lnTo>
                        <a:pt x="4794" y="2346"/>
                      </a:lnTo>
                      <a:lnTo>
                        <a:pt x="4782" y="2340"/>
                      </a:lnTo>
                      <a:lnTo>
                        <a:pt x="4776" y="2328"/>
                      </a:lnTo>
                      <a:lnTo>
                        <a:pt x="4764" y="2316"/>
                      </a:lnTo>
                      <a:lnTo>
                        <a:pt x="4716" y="2280"/>
                      </a:lnTo>
                      <a:lnTo>
                        <a:pt x="4656" y="2244"/>
                      </a:lnTo>
                      <a:lnTo>
                        <a:pt x="4632" y="2226"/>
                      </a:lnTo>
                      <a:lnTo>
                        <a:pt x="4608" y="2214"/>
                      </a:lnTo>
                      <a:lnTo>
                        <a:pt x="4590" y="2196"/>
                      </a:lnTo>
                      <a:lnTo>
                        <a:pt x="4572" y="2184"/>
                      </a:lnTo>
                      <a:lnTo>
                        <a:pt x="4518" y="2160"/>
                      </a:lnTo>
                      <a:lnTo>
                        <a:pt x="4452" y="2148"/>
                      </a:lnTo>
                      <a:lnTo>
                        <a:pt x="4434" y="2148"/>
                      </a:lnTo>
                      <a:lnTo>
                        <a:pt x="4422" y="2154"/>
                      </a:lnTo>
                      <a:lnTo>
                        <a:pt x="4410" y="2160"/>
                      </a:lnTo>
                      <a:lnTo>
                        <a:pt x="4404" y="2172"/>
                      </a:lnTo>
                      <a:lnTo>
                        <a:pt x="4404" y="2178"/>
                      </a:lnTo>
                      <a:lnTo>
                        <a:pt x="4410" y="2190"/>
                      </a:lnTo>
                      <a:lnTo>
                        <a:pt x="4422" y="2196"/>
                      </a:lnTo>
                      <a:lnTo>
                        <a:pt x="4446" y="2208"/>
                      </a:lnTo>
                      <a:lnTo>
                        <a:pt x="4458" y="2214"/>
                      </a:lnTo>
                      <a:lnTo>
                        <a:pt x="4476" y="2220"/>
                      </a:lnTo>
                      <a:lnTo>
                        <a:pt x="4482" y="2220"/>
                      </a:lnTo>
                      <a:lnTo>
                        <a:pt x="4488" y="2220"/>
                      </a:lnTo>
                      <a:lnTo>
                        <a:pt x="4506" y="2226"/>
                      </a:lnTo>
                      <a:lnTo>
                        <a:pt x="4536" y="2232"/>
                      </a:lnTo>
                      <a:lnTo>
                        <a:pt x="4566" y="2244"/>
                      </a:lnTo>
                      <a:lnTo>
                        <a:pt x="4596" y="2268"/>
                      </a:lnTo>
                      <a:lnTo>
                        <a:pt x="4632" y="2304"/>
                      </a:lnTo>
                      <a:lnTo>
                        <a:pt x="4662" y="2328"/>
                      </a:lnTo>
                      <a:lnTo>
                        <a:pt x="4698" y="2340"/>
                      </a:lnTo>
                      <a:lnTo>
                        <a:pt x="4716" y="2364"/>
                      </a:lnTo>
                      <a:lnTo>
                        <a:pt x="4734" y="2388"/>
                      </a:lnTo>
                      <a:lnTo>
                        <a:pt x="4746" y="2424"/>
                      </a:lnTo>
                      <a:lnTo>
                        <a:pt x="4752" y="2442"/>
                      </a:lnTo>
                      <a:lnTo>
                        <a:pt x="4752" y="2454"/>
                      </a:lnTo>
                      <a:lnTo>
                        <a:pt x="4740" y="2460"/>
                      </a:lnTo>
                      <a:lnTo>
                        <a:pt x="4722" y="2466"/>
                      </a:lnTo>
                      <a:lnTo>
                        <a:pt x="4704" y="2472"/>
                      </a:lnTo>
                      <a:lnTo>
                        <a:pt x="4686" y="2478"/>
                      </a:lnTo>
                      <a:lnTo>
                        <a:pt x="4668" y="2478"/>
                      </a:lnTo>
                      <a:lnTo>
                        <a:pt x="4650" y="2484"/>
                      </a:lnTo>
                      <a:lnTo>
                        <a:pt x="4632" y="2484"/>
                      </a:lnTo>
                      <a:lnTo>
                        <a:pt x="4614" y="2484"/>
                      </a:lnTo>
                      <a:lnTo>
                        <a:pt x="4602" y="2490"/>
                      </a:lnTo>
                      <a:lnTo>
                        <a:pt x="4590" y="2496"/>
                      </a:lnTo>
                      <a:lnTo>
                        <a:pt x="4578" y="2508"/>
                      </a:lnTo>
                      <a:lnTo>
                        <a:pt x="4578" y="2520"/>
                      </a:lnTo>
                      <a:lnTo>
                        <a:pt x="4566" y="2550"/>
                      </a:lnTo>
                      <a:lnTo>
                        <a:pt x="4542" y="2568"/>
                      </a:lnTo>
                      <a:lnTo>
                        <a:pt x="4512" y="2580"/>
                      </a:lnTo>
                      <a:lnTo>
                        <a:pt x="4482" y="2592"/>
                      </a:lnTo>
                      <a:lnTo>
                        <a:pt x="4458" y="2604"/>
                      </a:lnTo>
                      <a:lnTo>
                        <a:pt x="4440" y="2616"/>
                      </a:lnTo>
                      <a:lnTo>
                        <a:pt x="4422" y="2634"/>
                      </a:lnTo>
                      <a:lnTo>
                        <a:pt x="4416" y="2652"/>
                      </a:lnTo>
                      <a:lnTo>
                        <a:pt x="4404" y="2682"/>
                      </a:lnTo>
                      <a:lnTo>
                        <a:pt x="4398" y="2700"/>
                      </a:lnTo>
                      <a:lnTo>
                        <a:pt x="4386" y="2718"/>
                      </a:lnTo>
                      <a:lnTo>
                        <a:pt x="4374" y="2730"/>
                      </a:lnTo>
                      <a:lnTo>
                        <a:pt x="4356" y="2736"/>
                      </a:lnTo>
                      <a:lnTo>
                        <a:pt x="4338" y="2748"/>
                      </a:lnTo>
                      <a:lnTo>
                        <a:pt x="4320" y="2754"/>
                      </a:lnTo>
                      <a:lnTo>
                        <a:pt x="4296" y="2766"/>
                      </a:lnTo>
                      <a:lnTo>
                        <a:pt x="4278" y="2778"/>
                      </a:lnTo>
                      <a:lnTo>
                        <a:pt x="4266" y="2790"/>
                      </a:lnTo>
                      <a:lnTo>
                        <a:pt x="4254" y="2802"/>
                      </a:lnTo>
                      <a:lnTo>
                        <a:pt x="4248" y="2820"/>
                      </a:lnTo>
                      <a:lnTo>
                        <a:pt x="4230" y="2850"/>
                      </a:lnTo>
                      <a:lnTo>
                        <a:pt x="4206" y="2892"/>
                      </a:lnTo>
                      <a:lnTo>
                        <a:pt x="4188" y="2946"/>
                      </a:lnTo>
                      <a:lnTo>
                        <a:pt x="4170" y="2994"/>
                      </a:lnTo>
                      <a:lnTo>
                        <a:pt x="4170" y="3036"/>
                      </a:lnTo>
                      <a:lnTo>
                        <a:pt x="4170" y="3066"/>
                      </a:lnTo>
                      <a:lnTo>
                        <a:pt x="4164" y="3090"/>
                      </a:lnTo>
                      <a:lnTo>
                        <a:pt x="4158" y="3108"/>
                      </a:lnTo>
                      <a:lnTo>
                        <a:pt x="4140" y="3138"/>
                      </a:lnTo>
                      <a:lnTo>
                        <a:pt x="4122" y="3156"/>
                      </a:lnTo>
                      <a:lnTo>
                        <a:pt x="4116" y="3174"/>
                      </a:lnTo>
                      <a:lnTo>
                        <a:pt x="4116" y="3186"/>
                      </a:lnTo>
                      <a:lnTo>
                        <a:pt x="4122" y="3186"/>
                      </a:lnTo>
                      <a:lnTo>
                        <a:pt x="4134" y="3186"/>
                      </a:lnTo>
                      <a:lnTo>
                        <a:pt x="4146" y="3180"/>
                      </a:lnTo>
                      <a:lnTo>
                        <a:pt x="4158" y="3180"/>
                      </a:lnTo>
                      <a:lnTo>
                        <a:pt x="4170" y="3174"/>
                      </a:lnTo>
                      <a:lnTo>
                        <a:pt x="4176" y="3174"/>
                      </a:lnTo>
                      <a:lnTo>
                        <a:pt x="4182" y="3174"/>
                      </a:lnTo>
                      <a:lnTo>
                        <a:pt x="4194" y="3180"/>
                      </a:lnTo>
                      <a:lnTo>
                        <a:pt x="4212" y="3180"/>
                      </a:lnTo>
                      <a:lnTo>
                        <a:pt x="4230" y="3180"/>
                      </a:lnTo>
                      <a:lnTo>
                        <a:pt x="4254" y="3186"/>
                      </a:lnTo>
                      <a:lnTo>
                        <a:pt x="4266" y="3210"/>
                      </a:lnTo>
                      <a:lnTo>
                        <a:pt x="4266" y="3234"/>
                      </a:lnTo>
                      <a:lnTo>
                        <a:pt x="4254" y="3264"/>
                      </a:lnTo>
                      <a:lnTo>
                        <a:pt x="4248" y="3300"/>
                      </a:lnTo>
                      <a:lnTo>
                        <a:pt x="4242" y="3348"/>
                      </a:lnTo>
                      <a:lnTo>
                        <a:pt x="4248" y="3402"/>
                      </a:lnTo>
                      <a:lnTo>
                        <a:pt x="4242" y="3450"/>
                      </a:lnTo>
                      <a:lnTo>
                        <a:pt x="4236" y="3468"/>
                      </a:lnTo>
                      <a:lnTo>
                        <a:pt x="4236" y="3480"/>
                      </a:lnTo>
                      <a:lnTo>
                        <a:pt x="4242" y="3486"/>
                      </a:lnTo>
                      <a:lnTo>
                        <a:pt x="4248" y="3486"/>
                      </a:lnTo>
                      <a:lnTo>
                        <a:pt x="4260" y="3486"/>
                      </a:lnTo>
                      <a:lnTo>
                        <a:pt x="4278" y="3486"/>
                      </a:lnTo>
                      <a:lnTo>
                        <a:pt x="4290" y="3480"/>
                      </a:lnTo>
                      <a:lnTo>
                        <a:pt x="4308" y="3480"/>
                      </a:lnTo>
                      <a:lnTo>
                        <a:pt x="4350" y="3480"/>
                      </a:lnTo>
                      <a:lnTo>
                        <a:pt x="4392" y="3498"/>
                      </a:lnTo>
                      <a:lnTo>
                        <a:pt x="4434" y="3522"/>
                      </a:lnTo>
                      <a:lnTo>
                        <a:pt x="4482" y="3552"/>
                      </a:lnTo>
                      <a:lnTo>
                        <a:pt x="4524" y="3582"/>
                      </a:lnTo>
                      <a:lnTo>
                        <a:pt x="4566" y="3618"/>
                      </a:lnTo>
                      <a:lnTo>
                        <a:pt x="4578" y="3636"/>
                      </a:lnTo>
                      <a:lnTo>
                        <a:pt x="4584" y="3648"/>
                      </a:lnTo>
                      <a:lnTo>
                        <a:pt x="4590" y="3660"/>
                      </a:lnTo>
                      <a:lnTo>
                        <a:pt x="4590" y="3672"/>
                      </a:lnTo>
                      <a:lnTo>
                        <a:pt x="4590" y="3678"/>
                      </a:lnTo>
                      <a:lnTo>
                        <a:pt x="4590" y="3690"/>
                      </a:lnTo>
                      <a:lnTo>
                        <a:pt x="4590" y="3696"/>
                      </a:lnTo>
                      <a:lnTo>
                        <a:pt x="4596" y="3702"/>
                      </a:lnTo>
                      <a:lnTo>
                        <a:pt x="4614" y="3714"/>
                      </a:lnTo>
                      <a:lnTo>
                        <a:pt x="4638" y="3726"/>
                      </a:lnTo>
                      <a:lnTo>
                        <a:pt x="4662" y="3732"/>
                      </a:lnTo>
                      <a:lnTo>
                        <a:pt x="4686" y="3738"/>
                      </a:lnTo>
                      <a:lnTo>
                        <a:pt x="4698" y="3744"/>
                      </a:lnTo>
                      <a:lnTo>
                        <a:pt x="4710" y="3750"/>
                      </a:lnTo>
                      <a:lnTo>
                        <a:pt x="4716" y="3768"/>
                      </a:lnTo>
                      <a:lnTo>
                        <a:pt x="4728" y="3786"/>
                      </a:lnTo>
                      <a:lnTo>
                        <a:pt x="4740" y="3804"/>
                      </a:lnTo>
                      <a:lnTo>
                        <a:pt x="4752" y="3816"/>
                      </a:lnTo>
                      <a:lnTo>
                        <a:pt x="4758" y="3834"/>
                      </a:lnTo>
                      <a:lnTo>
                        <a:pt x="4770" y="3840"/>
                      </a:lnTo>
                      <a:lnTo>
                        <a:pt x="4782" y="3846"/>
                      </a:lnTo>
                      <a:lnTo>
                        <a:pt x="4794" y="3852"/>
                      </a:lnTo>
                      <a:lnTo>
                        <a:pt x="4800" y="3858"/>
                      </a:lnTo>
                      <a:lnTo>
                        <a:pt x="4800" y="3864"/>
                      </a:lnTo>
                      <a:lnTo>
                        <a:pt x="4800" y="3876"/>
                      </a:lnTo>
                      <a:lnTo>
                        <a:pt x="4800" y="3888"/>
                      </a:lnTo>
                      <a:lnTo>
                        <a:pt x="4800" y="3894"/>
                      </a:lnTo>
                      <a:lnTo>
                        <a:pt x="4806" y="3894"/>
                      </a:lnTo>
                      <a:lnTo>
                        <a:pt x="4812" y="3894"/>
                      </a:lnTo>
                      <a:lnTo>
                        <a:pt x="4824" y="3894"/>
                      </a:lnTo>
                      <a:lnTo>
                        <a:pt x="4830" y="3888"/>
                      </a:lnTo>
                      <a:lnTo>
                        <a:pt x="4836" y="3882"/>
                      </a:lnTo>
                      <a:lnTo>
                        <a:pt x="4842" y="3882"/>
                      </a:lnTo>
                      <a:lnTo>
                        <a:pt x="4848" y="3876"/>
                      </a:lnTo>
                      <a:lnTo>
                        <a:pt x="4860" y="3882"/>
                      </a:lnTo>
                      <a:lnTo>
                        <a:pt x="4866" y="3888"/>
                      </a:lnTo>
                      <a:lnTo>
                        <a:pt x="4878" y="3894"/>
                      </a:lnTo>
                      <a:lnTo>
                        <a:pt x="4890" y="3906"/>
                      </a:lnTo>
                      <a:lnTo>
                        <a:pt x="4908" y="3912"/>
                      </a:lnTo>
                      <a:lnTo>
                        <a:pt x="4920" y="3912"/>
                      </a:lnTo>
                      <a:lnTo>
                        <a:pt x="4932" y="3912"/>
                      </a:lnTo>
                      <a:lnTo>
                        <a:pt x="4944" y="3906"/>
                      </a:lnTo>
                      <a:lnTo>
                        <a:pt x="4962" y="3900"/>
                      </a:lnTo>
                      <a:lnTo>
                        <a:pt x="4980" y="3900"/>
                      </a:lnTo>
                      <a:lnTo>
                        <a:pt x="4986" y="3900"/>
                      </a:lnTo>
                      <a:lnTo>
                        <a:pt x="4998" y="3900"/>
                      </a:lnTo>
                      <a:lnTo>
                        <a:pt x="5004" y="3900"/>
                      </a:lnTo>
                      <a:lnTo>
                        <a:pt x="5016" y="3912"/>
                      </a:lnTo>
                      <a:lnTo>
                        <a:pt x="5034" y="3918"/>
                      </a:lnTo>
                      <a:lnTo>
                        <a:pt x="5046" y="3930"/>
                      </a:lnTo>
                      <a:lnTo>
                        <a:pt x="5052" y="3936"/>
                      </a:lnTo>
                      <a:lnTo>
                        <a:pt x="5052" y="3948"/>
                      </a:lnTo>
                      <a:lnTo>
                        <a:pt x="5052" y="3966"/>
                      </a:lnTo>
                      <a:lnTo>
                        <a:pt x="5052" y="3978"/>
                      </a:lnTo>
                      <a:lnTo>
                        <a:pt x="5046" y="3996"/>
                      </a:lnTo>
                      <a:lnTo>
                        <a:pt x="5046" y="4020"/>
                      </a:lnTo>
                      <a:lnTo>
                        <a:pt x="5040" y="4032"/>
                      </a:lnTo>
                      <a:lnTo>
                        <a:pt x="5034" y="4044"/>
                      </a:lnTo>
                      <a:lnTo>
                        <a:pt x="5028" y="4050"/>
                      </a:lnTo>
                      <a:lnTo>
                        <a:pt x="5016" y="4062"/>
                      </a:lnTo>
                      <a:lnTo>
                        <a:pt x="5010" y="4068"/>
                      </a:lnTo>
                      <a:lnTo>
                        <a:pt x="4998" y="4074"/>
                      </a:lnTo>
                      <a:lnTo>
                        <a:pt x="4992" y="4080"/>
                      </a:lnTo>
                      <a:lnTo>
                        <a:pt x="4992" y="4086"/>
                      </a:lnTo>
                      <a:lnTo>
                        <a:pt x="4986" y="4086"/>
                      </a:lnTo>
                      <a:lnTo>
                        <a:pt x="4992" y="4098"/>
                      </a:lnTo>
                      <a:lnTo>
                        <a:pt x="4998" y="4104"/>
                      </a:lnTo>
                      <a:lnTo>
                        <a:pt x="5010" y="4116"/>
                      </a:lnTo>
                      <a:lnTo>
                        <a:pt x="5028" y="4134"/>
                      </a:lnTo>
                      <a:lnTo>
                        <a:pt x="5034" y="4152"/>
                      </a:lnTo>
                      <a:lnTo>
                        <a:pt x="5034" y="4164"/>
                      </a:lnTo>
                      <a:lnTo>
                        <a:pt x="5028" y="4176"/>
                      </a:lnTo>
                      <a:lnTo>
                        <a:pt x="5016" y="4188"/>
                      </a:lnTo>
                      <a:lnTo>
                        <a:pt x="5010" y="4194"/>
                      </a:lnTo>
                      <a:lnTo>
                        <a:pt x="5004" y="4200"/>
                      </a:lnTo>
                      <a:lnTo>
                        <a:pt x="4992" y="4206"/>
                      </a:lnTo>
                      <a:lnTo>
                        <a:pt x="4980" y="4212"/>
                      </a:lnTo>
                      <a:lnTo>
                        <a:pt x="4974" y="4212"/>
                      </a:lnTo>
                      <a:lnTo>
                        <a:pt x="4968" y="4218"/>
                      </a:lnTo>
                      <a:lnTo>
                        <a:pt x="4968" y="4230"/>
                      </a:lnTo>
                      <a:lnTo>
                        <a:pt x="4980" y="4236"/>
                      </a:lnTo>
                      <a:lnTo>
                        <a:pt x="4992" y="4248"/>
                      </a:lnTo>
                      <a:lnTo>
                        <a:pt x="4992" y="4260"/>
                      </a:lnTo>
                      <a:lnTo>
                        <a:pt x="4992" y="4272"/>
                      </a:lnTo>
                      <a:lnTo>
                        <a:pt x="4992" y="4284"/>
                      </a:lnTo>
                      <a:lnTo>
                        <a:pt x="4980" y="4296"/>
                      </a:lnTo>
                      <a:lnTo>
                        <a:pt x="4974" y="4308"/>
                      </a:lnTo>
                      <a:lnTo>
                        <a:pt x="4962" y="4308"/>
                      </a:lnTo>
                      <a:lnTo>
                        <a:pt x="4950" y="4314"/>
                      </a:lnTo>
                      <a:lnTo>
                        <a:pt x="4950" y="4314"/>
                      </a:lnTo>
                      <a:lnTo>
                        <a:pt x="4950" y="4320"/>
                      </a:lnTo>
                      <a:lnTo>
                        <a:pt x="4956" y="4326"/>
                      </a:lnTo>
                      <a:lnTo>
                        <a:pt x="4968" y="4338"/>
                      </a:lnTo>
                      <a:lnTo>
                        <a:pt x="4980" y="4344"/>
                      </a:lnTo>
                      <a:lnTo>
                        <a:pt x="4992" y="4368"/>
                      </a:lnTo>
                      <a:lnTo>
                        <a:pt x="4992" y="4404"/>
                      </a:lnTo>
                      <a:lnTo>
                        <a:pt x="4980" y="4434"/>
                      </a:lnTo>
                      <a:lnTo>
                        <a:pt x="4956" y="4452"/>
                      </a:lnTo>
                      <a:lnTo>
                        <a:pt x="4938" y="4458"/>
                      </a:lnTo>
                      <a:lnTo>
                        <a:pt x="4932" y="4470"/>
                      </a:lnTo>
                      <a:lnTo>
                        <a:pt x="4932" y="4476"/>
                      </a:lnTo>
                      <a:lnTo>
                        <a:pt x="4944" y="4482"/>
                      </a:lnTo>
                      <a:lnTo>
                        <a:pt x="4956" y="4488"/>
                      </a:lnTo>
                      <a:lnTo>
                        <a:pt x="4980" y="4488"/>
                      </a:lnTo>
                      <a:lnTo>
                        <a:pt x="5004" y="4494"/>
                      </a:lnTo>
                      <a:lnTo>
                        <a:pt x="5016" y="4506"/>
                      </a:lnTo>
                      <a:lnTo>
                        <a:pt x="5028" y="4518"/>
                      </a:lnTo>
                      <a:lnTo>
                        <a:pt x="5034" y="4530"/>
                      </a:lnTo>
                      <a:lnTo>
                        <a:pt x="5034" y="4548"/>
                      </a:lnTo>
                      <a:lnTo>
                        <a:pt x="5040" y="4572"/>
                      </a:lnTo>
                      <a:lnTo>
                        <a:pt x="5040" y="4590"/>
                      </a:lnTo>
                      <a:lnTo>
                        <a:pt x="5040" y="4596"/>
                      </a:lnTo>
                      <a:lnTo>
                        <a:pt x="5046" y="4602"/>
                      </a:lnTo>
                      <a:lnTo>
                        <a:pt x="5058" y="4602"/>
                      </a:lnTo>
                      <a:lnTo>
                        <a:pt x="5064" y="4596"/>
                      </a:lnTo>
                      <a:lnTo>
                        <a:pt x="5070" y="4590"/>
                      </a:lnTo>
                      <a:lnTo>
                        <a:pt x="5076" y="4578"/>
                      </a:lnTo>
                      <a:lnTo>
                        <a:pt x="5088" y="4560"/>
                      </a:lnTo>
                      <a:lnTo>
                        <a:pt x="5094" y="4542"/>
                      </a:lnTo>
                      <a:lnTo>
                        <a:pt x="5106" y="4524"/>
                      </a:lnTo>
                      <a:lnTo>
                        <a:pt x="5118" y="4518"/>
                      </a:lnTo>
                      <a:lnTo>
                        <a:pt x="5124" y="4506"/>
                      </a:lnTo>
                      <a:lnTo>
                        <a:pt x="5130" y="4500"/>
                      </a:lnTo>
                      <a:lnTo>
                        <a:pt x="5142" y="4494"/>
                      </a:lnTo>
                      <a:lnTo>
                        <a:pt x="5154" y="4494"/>
                      </a:lnTo>
                      <a:lnTo>
                        <a:pt x="5160" y="4500"/>
                      </a:lnTo>
                      <a:lnTo>
                        <a:pt x="5172" y="4500"/>
                      </a:lnTo>
                      <a:lnTo>
                        <a:pt x="5178" y="4500"/>
                      </a:lnTo>
                      <a:lnTo>
                        <a:pt x="5184" y="4500"/>
                      </a:lnTo>
                      <a:lnTo>
                        <a:pt x="5196" y="4494"/>
                      </a:lnTo>
                      <a:lnTo>
                        <a:pt x="5208" y="4488"/>
                      </a:lnTo>
                      <a:lnTo>
                        <a:pt x="5220" y="4476"/>
                      </a:lnTo>
                      <a:lnTo>
                        <a:pt x="5232" y="4464"/>
                      </a:lnTo>
                      <a:lnTo>
                        <a:pt x="5244" y="4458"/>
                      </a:lnTo>
                      <a:lnTo>
                        <a:pt x="5244" y="4446"/>
                      </a:lnTo>
                      <a:lnTo>
                        <a:pt x="5244" y="4440"/>
                      </a:lnTo>
                      <a:lnTo>
                        <a:pt x="5244" y="4428"/>
                      </a:lnTo>
                      <a:lnTo>
                        <a:pt x="5238" y="4416"/>
                      </a:lnTo>
                      <a:lnTo>
                        <a:pt x="5232" y="4398"/>
                      </a:lnTo>
                      <a:lnTo>
                        <a:pt x="5232" y="4362"/>
                      </a:lnTo>
                      <a:lnTo>
                        <a:pt x="5244" y="4320"/>
                      </a:lnTo>
                      <a:lnTo>
                        <a:pt x="5268" y="4278"/>
                      </a:lnTo>
                      <a:lnTo>
                        <a:pt x="5286" y="4236"/>
                      </a:lnTo>
                      <a:lnTo>
                        <a:pt x="5304" y="4206"/>
                      </a:lnTo>
                      <a:lnTo>
                        <a:pt x="5316" y="4170"/>
                      </a:lnTo>
                      <a:lnTo>
                        <a:pt x="5310" y="4134"/>
                      </a:lnTo>
                      <a:lnTo>
                        <a:pt x="5292" y="4080"/>
                      </a:lnTo>
                      <a:lnTo>
                        <a:pt x="5292" y="4056"/>
                      </a:lnTo>
                      <a:lnTo>
                        <a:pt x="5298" y="4044"/>
                      </a:lnTo>
                      <a:lnTo>
                        <a:pt x="5316" y="4038"/>
                      </a:lnTo>
                      <a:lnTo>
                        <a:pt x="5352" y="4032"/>
                      </a:lnTo>
                      <a:lnTo>
                        <a:pt x="5406" y="4026"/>
                      </a:lnTo>
                      <a:lnTo>
                        <a:pt x="5478" y="4008"/>
                      </a:lnTo>
                      <a:lnTo>
                        <a:pt x="5550" y="3972"/>
                      </a:lnTo>
                      <a:lnTo>
                        <a:pt x="5604" y="3930"/>
                      </a:lnTo>
                      <a:lnTo>
                        <a:pt x="5640" y="3876"/>
                      </a:lnTo>
                      <a:lnTo>
                        <a:pt x="5670" y="3816"/>
                      </a:lnTo>
                      <a:lnTo>
                        <a:pt x="5694" y="3750"/>
                      </a:lnTo>
                      <a:lnTo>
                        <a:pt x="5712" y="3684"/>
                      </a:lnTo>
                      <a:lnTo>
                        <a:pt x="5724" y="3618"/>
                      </a:lnTo>
                      <a:lnTo>
                        <a:pt x="5712" y="3570"/>
                      </a:lnTo>
                      <a:lnTo>
                        <a:pt x="5694" y="3528"/>
                      </a:lnTo>
                      <a:lnTo>
                        <a:pt x="5664" y="3498"/>
                      </a:lnTo>
                      <a:lnTo>
                        <a:pt x="5634" y="3468"/>
                      </a:lnTo>
                      <a:lnTo>
                        <a:pt x="5604" y="3438"/>
                      </a:lnTo>
                      <a:lnTo>
                        <a:pt x="5586" y="3414"/>
                      </a:lnTo>
                      <a:lnTo>
                        <a:pt x="5592" y="3384"/>
                      </a:lnTo>
                      <a:lnTo>
                        <a:pt x="5622" y="3354"/>
                      </a:lnTo>
                      <a:lnTo>
                        <a:pt x="5658" y="3330"/>
                      </a:lnTo>
                      <a:lnTo>
                        <a:pt x="5700" y="3306"/>
                      </a:lnTo>
                      <a:lnTo>
                        <a:pt x="5742" y="3288"/>
                      </a:lnTo>
                      <a:lnTo>
                        <a:pt x="5778" y="3258"/>
                      </a:lnTo>
                      <a:lnTo>
                        <a:pt x="5802" y="3210"/>
                      </a:lnTo>
                      <a:lnTo>
                        <a:pt x="5820" y="3156"/>
                      </a:lnTo>
                      <a:lnTo>
                        <a:pt x="5826" y="3108"/>
                      </a:lnTo>
                      <a:lnTo>
                        <a:pt x="5832" y="3072"/>
                      </a:lnTo>
                      <a:lnTo>
                        <a:pt x="5826" y="3048"/>
                      </a:lnTo>
                      <a:lnTo>
                        <a:pt x="5832" y="3030"/>
                      </a:lnTo>
                      <a:lnTo>
                        <a:pt x="5838" y="3006"/>
                      </a:lnTo>
                      <a:lnTo>
                        <a:pt x="5850" y="2994"/>
                      </a:lnTo>
                      <a:lnTo>
                        <a:pt x="5874" y="2982"/>
                      </a:lnTo>
                      <a:lnTo>
                        <a:pt x="5886" y="2970"/>
                      </a:lnTo>
                      <a:lnTo>
                        <a:pt x="5892" y="2964"/>
                      </a:lnTo>
                      <a:lnTo>
                        <a:pt x="5892" y="2952"/>
                      </a:lnTo>
                      <a:lnTo>
                        <a:pt x="5892" y="2946"/>
                      </a:lnTo>
                      <a:lnTo>
                        <a:pt x="5886" y="2934"/>
                      </a:lnTo>
                      <a:lnTo>
                        <a:pt x="5880" y="2922"/>
                      </a:lnTo>
                      <a:lnTo>
                        <a:pt x="5880" y="2898"/>
                      </a:lnTo>
                      <a:lnTo>
                        <a:pt x="5880" y="2874"/>
                      </a:lnTo>
                      <a:lnTo>
                        <a:pt x="5892" y="2850"/>
                      </a:lnTo>
                      <a:lnTo>
                        <a:pt x="5904" y="2826"/>
                      </a:lnTo>
                      <a:lnTo>
                        <a:pt x="5916" y="2808"/>
                      </a:lnTo>
                      <a:lnTo>
                        <a:pt x="5928" y="2802"/>
                      </a:lnTo>
                      <a:lnTo>
                        <a:pt x="5946" y="2790"/>
                      </a:lnTo>
                      <a:lnTo>
                        <a:pt x="5958" y="2784"/>
                      </a:lnTo>
                      <a:lnTo>
                        <a:pt x="5982" y="2784"/>
                      </a:lnTo>
                      <a:lnTo>
                        <a:pt x="6018" y="2790"/>
                      </a:lnTo>
                      <a:lnTo>
                        <a:pt x="6054" y="2814"/>
                      </a:lnTo>
                      <a:lnTo>
                        <a:pt x="6084" y="2832"/>
                      </a:lnTo>
                      <a:lnTo>
                        <a:pt x="6114" y="2844"/>
                      </a:lnTo>
                      <a:lnTo>
                        <a:pt x="6144" y="2850"/>
                      </a:lnTo>
                      <a:lnTo>
                        <a:pt x="6180" y="2874"/>
                      </a:lnTo>
                      <a:lnTo>
                        <a:pt x="6198" y="2886"/>
                      </a:lnTo>
                      <a:lnTo>
                        <a:pt x="6210" y="2892"/>
                      </a:lnTo>
                      <a:lnTo>
                        <a:pt x="6216" y="2892"/>
                      </a:lnTo>
                      <a:lnTo>
                        <a:pt x="6222" y="2892"/>
                      </a:lnTo>
                      <a:lnTo>
                        <a:pt x="6228" y="2886"/>
                      </a:lnTo>
                      <a:lnTo>
                        <a:pt x="6240" y="2880"/>
                      </a:lnTo>
                      <a:lnTo>
                        <a:pt x="6252" y="2868"/>
                      </a:lnTo>
                      <a:lnTo>
                        <a:pt x="6264" y="2862"/>
                      </a:lnTo>
                      <a:lnTo>
                        <a:pt x="6270" y="2856"/>
                      </a:lnTo>
                      <a:lnTo>
                        <a:pt x="6282" y="2856"/>
                      </a:lnTo>
                      <a:lnTo>
                        <a:pt x="6288" y="2856"/>
                      </a:lnTo>
                      <a:lnTo>
                        <a:pt x="6294" y="2862"/>
                      </a:lnTo>
                      <a:lnTo>
                        <a:pt x="6312" y="2868"/>
                      </a:lnTo>
                      <a:lnTo>
                        <a:pt x="6330" y="2880"/>
                      </a:lnTo>
                      <a:lnTo>
                        <a:pt x="6342" y="2892"/>
                      </a:lnTo>
                      <a:lnTo>
                        <a:pt x="6354" y="2904"/>
                      </a:lnTo>
                      <a:lnTo>
                        <a:pt x="6366" y="2922"/>
                      </a:lnTo>
                      <a:lnTo>
                        <a:pt x="6366" y="2940"/>
                      </a:lnTo>
                      <a:lnTo>
                        <a:pt x="6372" y="2970"/>
                      </a:lnTo>
                      <a:lnTo>
                        <a:pt x="6390" y="3000"/>
                      </a:lnTo>
                      <a:lnTo>
                        <a:pt x="6420" y="3042"/>
                      </a:lnTo>
                      <a:lnTo>
                        <a:pt x="6450" y="3096"/>
                      </a:lnTo>
                      <a:lnTo>
                        <a:pt x="6492" y="3138"/>
                      </a:lnTo>
                      <a:lnTo>
                        <a:pt x="6540" y="3168"/>
                      </a:lnTo>
                      <a:lnTo>
                        <a:pt x="6558" y="3180"/>
                      </a:lnTo>
                      <a:lnTo>
                        <a:pt x="6564" y="3186"/>
                      </a:lnTo>
                      <a:lnTo>
                        <a:pt x="6564" y="3192"/>
                      </a:lnTo>
                      <a:lnTo>
                        <a:pt x="6558" y="3198"/>
                      </a:lnTo>
                      <a:lnTo>
                        <a:pt x="6552" y="3204"/>
                      </a:lnTo>
                      <a:lnTo>
                        <a:pt x="6540" y="3204"/>
                      </a:lnTo>
                      <a:lnTo>
                        <a:pt x="6528" y="3204"/>
                      </a:lnTo>
                      <a:lnTo>
                        <a:pt x="6522" y="3210"/>
                      </a:lnTo>
                      <a:lnTo>
                        <a:pt x="6516" y="3216"/>
                      </a:lnTo>
                      <a:lnTo>
                        <a:pt x="6498" y="3240"/>
                      </a:lnTo>
                      <a:lnTo>
                        <a:pt x="6492" y="3276"/>
                      </a:lnTo>
                      <a:lnTo>
                        <a:pt x="6504" y="3318"/>
                      </a:lnTo>
                      <a:lnTo>
                        <a:pt x="6504" y="3336"/>
                      </a:lnTo>
                      <a:lnTo>
                        <a:pt x="6510" y="3348"/>
                      </a:lnTo>
                      <a:lnTo>
                        <a:pt x="6504" y="3360"/>
                      </a:lnTo>
                      <a:lnTo>
                        <a:pt x="6504" y="3366"/>
                      </a:lnTo>
                      <a:lnTo>
                        <a:pt x="6498" y="3372"/>
                      </a:lnTo>
                      <a:lnTo>
                        <a:pt x="6492" y="3372"/>
                      </a:lnTo>
                      <a:lnTo>
                        <a:pt x="6486" y="3378"/>
                      </a:lnTo>
                      <a:lnTo>
                        <a:pt x="6474" y="3402"/>
                      </a:lnTo>
                      <a:lnTo>
                        <a:pt x="6462" y="3444"/>
                      </a:lnTo>
                      <a:lnTo>
                        <a:pt x="6444" y="3486"/>
                      </a:lnTo>
                      <a:lnTo>
                        <a:pt x="6438" y="3504"/>
                      </a:lnTo>
                      <a:lnTo>
                        <a:pt x="6438" y="3516"/>
                      </a:lnTo>
                      <a:lnTo>
                        <a:pt x="6438" y="3528"/>
                      </a:lnTo>
                      <a:lnTo>
                        <a:pt x="6450" y="3528"/>
                      </a:lnTo>
                      <a:lnTo>
                        <a:pt x="6456" y="3528"/>
                      </a:lnTo>
                      <a:lnTo>
                        <a:pt x="6468" y="3522"/>
                      </a:lnTo>
                      <a:lnTo>
                        <a:pt x="6480" y="3510"/>
                      </a:lnTo>
                      <a:lnTo>
                        <a:pt x="6486" y="3510"/>
                      </a:lnTo>
                      <a:lnTo>
                        <a:pt x="6492" y="3510"/>
                      </a:lnTo>
                      <a:lnTo>
                        <a:pt x="6504" y="3516"/>
                      </a:lnTo>
                      <a:lnTo>
                        <a:pt x="6516" y="3516"/>
                      </a:lnTo>
                      <a:lnTo>
                        <a:pt x="6522" y="3516"/>
                      </a:lnTo>
                      <a:lnTo>
                        <a:pt x="6534" y="3516"/>
                      </a:lnTo>
                      <a:lnTo>
                        <a:pt x="6540" y="3522"/>
                      </a:lnTo>
                      <a:lnTo>
                        <a:pt x="6546" y="3528"/>
                      </a:lnTo>
                      <a:lnTo>
                        <a:pt x="6552" y="3540"/>
                      </a:lnTo>
                      <a:lnTo>
                        <a:pt x="6558" y="3558"/>
                      </a:lnTo>
                      <a:lnTo>
                        <a:pt x="6558" y="3576"/>
                      </a:lnTo>
                      <a:lnTo>
                        <a:pt x="6564" y="3588"/>
                      </a:lnTo>
                      <a:lnTo>
                        <a:pt x="6570" y="3594"/>
                      </a:lnTo>
                      <a:lnTo>
                        <a:pt x="6582" y="3600"/>
                      </a:lnTo>
                      <a:lnTo>
                        <a:pt x="6588" y="3600"/>
                      </a:lnTo>
                      <a:lnTo>
                        <a:pt x="6600" y="3600"/>
                      </a:lnTo>
                      <a:lnTo>
                        <a:pt x="6612" y="3600"/>
                      </a:lnTo>
                      <a:lnTo>
                        <a:pt x="6624" y="3600"/>
                      </a:lnTo>
                      <a:lnTo>
                        <a:pt x="6642" y="3600"/>
                      </a:lnTo>
                      <a:lnTo>
                        <a:pt x="6660" y="3606"/>
                      </a:lnTo>
                      <a:lnTo>
                        <a:pt x="6672" y="3618"/>
                      </a:lnTo>
                      <a:lnTo>
                        <a:pt x="6684" y="3624"/>
                      </a:lnTo>
                      <a:lnTo>
                        <a:pt x="6696" y="3624"/>
                      </a:lnTo>
                      <a:lnTo>
                        <a:pt x="6708" y="3618"/>
                      </a:lnTo>
                      <a:lnTo>
                        <a:pt x="6726" y="3612"/>
                      </a:lnTo>
                      <a:lnTo>
                        <a:pt x="6738" y="3600"/>
                      </a:lnTo>
                      <a:lnTo>
                        <a:pt x="6756" y="3588"/>
                      </a:lnTo>
                      <a:lnTo>
                        <a:pt x="6768" y="3576"/>
                      </a:lnTo>
                      <a:lnTo>
                        <a:pt x="6780" y="3564"/>
                      </a:lnTo>
                      <a:lnTo>
                        <a:pt x="6786" y="3552"/>
                      </a:lnTo>
                      <a:lnTo>
                        <a:pt x="6792" y="3540"/>
                      </a:lnTo>
                      <a:lnTo>
                        <a:pt x="6798" y="3534"/>
                      </a:lnTo>
                      <a:lnTo>
                        <a:pt x="6810" y="3528"/>
                      </a:lnTo>
                      <a:lnTo>
                        <a:pt x="6828" y="3522"/>
                      </a:lnTo>
                      <a:lnTo>
                        <a:pt x="6846" y="3516"/>
                      </a:lnTo>
                      <a:lnTo>
                        <a:pt x="6858" y="3510"/>
                      </a:lnTo>
                      <a:lnTo>
                        <a:pt x="6870" y="3492"/>
                      </a:lnTo>
                      <a:lnTo>
                        <a:pt x="6882" y="3474"/>
                      </a:lnTo>
                      <a:lnTo>
                        <a:pt x="6888" y="3450"/>
                      </a:lnTo>
                      <a:lnTo>
                        <a:pt x="6912" y="3420"/>
                      </a:lnTo>
                      <a:lnTo>
                        <a:pt x="6942" y="3390"/>
                      </a:lnTo>
                      <a:lnTo>
                        <a:pt x="6972" y="3354"/>
                      </a:lnTo>
                      <a:lnTo>
                        <a:pt x="6990" y="3342"/>
                      </a:lnTo>
                      <a:lnTo>
                        <a:pt x="7002" y="3336"/>
                      </a:lnTo>
                      <a:lnTo>
                        <a:pt x="7014" y="3342"/>
                      </a:lnTo>
                      <a:lnTo>
                        <a:pt x="7026" y="3348"/>
                      </a:lnTo>
                      <a:lnTo>
                        <a:pt x="7038" y="3360"/>
                      </a:lnTo>
                      <a:lnTo>
                        <a:pt x="7050" y="3378"/>
                      </a:lnTo>
                      <a:lnTo>
                        <a:pt x="7056" y="3396"/>
                      </a:lnTo>
                      <a:lnTo>
                        <a:pt x="7056" y="3408"/>
                      </a:lnTo>
                      <a:lnTo>
                        <a:pt x="7056" y="3420"/>
                      </a:lnTo>
                      <a:lnTo>
                        <a:pt x="7050" y="3438"/>
                      </a:lnTo>
                      <a:lnTo>
                        <a:pt x="7038" y="3456"/>
                      </a:lnTo>
                      <a:lnTo>
                        <a:pt x="7026" y="3498"/>
                      </a:lnTo>
                      <a:lnTo>
                        <a:pt x="7032" y="3534"/>
                      </a:lnTo>
                      <a:lnTo>
                        <a:pt x="7056" y="3588"/>
                      </a:lnTo>
                      <a:lnTo>
                        <a:pt x="7068" y="3612"/>
                      </a:lnTo>
                      <a:lnTo>
                        <a:pt x="7074" y="3630"/>
                      </a:lnTo>
                      <a:lnTo>
                        <a:pt x="7074" y="3642"/>
                      </a:lnTo>
                      <a:lnTo>
                        <a:pt x="7074" y="3648"/>
                      </a:lnTo>
                      <a:lnTo>
                        <a:pt x="7068" y="3654"/>
                      </a:lnTo>
                      <a:lnTo>
                        <a:pt x="7062" y="3660"/>
                      </a:lnTo>
                      <a:lnTo>
                        <a:pt x="7050" y="3666"/>
                      </a:lnTo>
                      <a:lnTo>
                        <a:pt x="7044" y="3672"/>
                      </a:lnTo>
                      <a:lnTo>
                        <a:pt x="7038" y="3684"/>
                      </a:lnTo>
                      <a:lnTo>
                        <a:pt x="7032" y="3690"/>
                      </a:lnTo>
                      <a:lnTo>
                        <a:pt x="7038" y="3696"/>
                      </a:lnTo>
                      <a:lnTo>
                        <a:pt x="7044" y="3702"/>
                      </a:lnTo>
                      <a:lnTo>
                        <a:pt x="7056" y="3708"/>
                      </a:lnTo>
                      <a:lnTo>
                        <a:pt x="7068" y="3720"/>
                      </a:lnTo>
                      <a:lnTo>
                        <a:pt x="7086" y="3726"/>
                      </a:lnTo>
                      <a:lnTo>
                        <a:pt x="7098" y="3744"/>
                      </a:lnTo>
                      <a:lnTo>
                        <a:pt x="7110" y="3774"/>
                      </a:lnTo>
                      <a:lnTo>
                        <a:pt x="7116" y="3798"/>
                      </a:lnTo>
                      <a:lnTo>
                        <a:pt x="7116" y="3822"/>
                      </a:lnTo>
                      <a:lnTo>
                        <a:pt x="7122" y="3840"/>
                      </a:lnTo>
                      <a:lnTo>
                        <a:pt x="7140" y="3876"/>
                      </a:lnTo>
                      <a:lnTo>
                        <a:pt x="7134" y="3918"/>
                      </a:lnTo>
                      <a:lnTo>
                        <a:pt x="7116" y="3948"/>
                      </a:lnTo>
                      <a:lnTo>
                        <a:pt x="7104" y="3954"/>
                      </a:lnTo>
                      <a:lnTo>
                        <a:pt x="7104" y="3966"/>
                      </a:lnTo>
                      <a:lnTo>
                        <a:pt x="7110" y="3972"/>
                      </a:lnTo>
                      <a:lnTo>
                        <a:pt x="7110" y="3978"/>
                      </a:lnTo>
                      <a:lnTo>
                        <a:pt x="7116" y="3984"/>
                      </a:lnTo>
                      <a:lnTo>
                        <a:pt x="7116" y="3996"/>
                      </a:lnTo>
                      <a:lnTo>
                        <a:pt x="7110" y="4002"/>
                      </a:lnTo>
                      <a:lnTo>
                        <a:pt x="7104" y="4020"/>
                      </a:lnTo>
                      <a:lnTo>
                        <a:pt x="7116" y="4050"/>
                      </a:lnTo>
                      <a:lnTo>
                        <a:pt x="7128" y="4086"/>
                      </a:lnTo>
                      <a:lnTo>
                        <a:pt x="7146" y="4110"/>
                      </a:lnTo>
                      <a:lnTo>
                        <a:pt x="7152" y="4128"/>
                      </a:lnTo>
                      <a:lnTo>
                        <a:pt x="7164" y="4140"/>
                      </a:lnTo>
                      <a:lnTo>
                        <a:pt x="7182" y="4152"/>
                      </a:lnTo>
                      <a:lnTo>
                        <a:pt x="7194" y="4170"/>
                      </a:lnTo>
                      <a:lnTo>
                        <a:pt x="7200" y="4188"/>
                      </a:lnTo>
                      <a:lnTo>
                        <a:pt x="7206" y="4206"/>
                      </a:lnTo>
                      <a:lnTo>
                        <a:pt x="7212" y="4218"/>
                      </a:lnTo>
                      <a:lnTo>
                        <a:pt x="7224" y="4230"/>
                      </a:lnTo>
                      <a:lnTo>
                        <a:pt x="7242" y="4236"/>
                      </a:lnTo>
                      <a:lnTo>
                        <a:pt x="7266" y="4242"/>
                      </a:lnTo>
                      <a:lnTo>
                        <a:pt x="7302" y="4260"/>
                      </a:lnTo>
                      <a:lnTo>
                        <a:pt x="7338" y="4284"/>
                      </a:lnTo>
                      <a:lnTo>
                        <a:pt x="7374" y="4314"/>
                      </a:lnTo>
                      <a:lnTo>
                        <a:pt x="7392" y="4326"/>
                      </a:lnTo>
                      <a:lnTo>
                        <a:pt x="7404" y="4332"/>
                      </a:lnTo>
                      <a:lnTo>
                        <a:pt x="7410" y="4338"/>
                      </a:lnTo>
                      <a:lnTo>
                        <a:pt x="7416" y="4344"/>
                      </a:lnTo>
                      <a:lnTo>
                        <a:pt x="7410" y="4356"/>
                      </a:lnTo>
                      <a:lnTo>
                        <a:pt x="7410" y="4362"/>
                      </a:lnTo>
                      <a:lnTo>
                        <a:pt x="7404" y="4374"/>
                      </a:lnTo>
                      <a:lnTo>
                        <a:pt x="7392" y="4374"/>
                      </a:lnTo>
                      <a:lnTo>
                        <a:pt x="7386" y="4374"/>
                      </a:lnTo>
                      <a:lnTo>
                        <a:pt x="7374" y="4374"/>
                      </a:lnTo>
                      <a:lnTo>
                        <a:pt x="7362" y="4368"/>
                      </a:lnTo>
                      <a:lnTo>
                        <a:pt x="7350" y="4368"/>
                      </a:lnTo>
                      <a:lnTo>
                        <a:pt x="7344" y="4362"/>
                      </a:lnTo>
                      <a:lnTo>
                        <a:pt x="7314" y="4374"/>
                      </a:lnTo>
                      <a:lnTo>
                        <a:pt x="7278" y="4392"/>
                      </a:lnTo>
                      <a:lnTo>
                        <a:pt x="7236" y="4410"/>
                      </a:lnTo>
                      <a:lnTo>
                        <a:pt x="7206" y="4434"/>
                      </a:lnTo>
                      <a:lnTo>
                        <a:pt x="7194" y="4446"/>
                      </a:lnTo>
                      <a:lnTo>
                        <a:pt x="7188" y="4452"/>
                      </a:lnTo>
                      <a:lnTo>
                        <a:pt x="7182" y="4458"/>
                      </a:lnTo>
                      <a:lnTo>
                        <a:pt x="7188" y="4464"/>
                      </a:lnTo>
                      <a:lnTo>
                        <a:pt x="7194" y="4470"/>
                      </a:lnTo>
                      <a:lnTo>
                        <a:pt x="7212" y="4464"/>
                      </a:lnTo>
                      <a:lnTo>
                        <a:pt x="7230" y="4458"/>
                      </a:lnTo>
                      <a:lnTo>
                        <a:pt x="7272" y="4446"/>
                      </a:lnTo>
                      <a:lnTo>
                        <a:pt x="7296" y="4434"/>
                      </a:lnTo>
                      <a:lnTo>
                        <a:pt x="7326" y="4428"/>
                      </a:lnTo>
                      <a:lnTo>
                        <a:pt x="7338" y="4428"/>
                      </a:lnTo>
                      <a:lnTo>
                        <a:pt x="7350" y="4428"/>
                      </a:lnTo>
                      <a:lnTo>
                        <a:pt x="7362" y="4434"/>
                      </a:lnTo>
                      <a:lnTo>
                        <a:pt x="7368" y="4440"/>
                      </a:lnTo>
                      <a:lnTo>
                        <a:pt x="7380" y="4440"/>
                      </a:lnTo>
                      <a:lnTo>
                        <a:pt x="7392" y="4434"/>
                      </a:lnTo>
                      <a:lnTo>
                        <a:pt x="7404" y="4428"/>
                      </a:lnTo>
                      <a:lnTo>
                        <a:pt x="7416" y="4428"/>
                      </a:lnTo>
                      <a:lnTo>
                        <a:pt x="7428" y="4434"/>
                      </a:lnTo>
                      <a:lnTo>
                        <a:pt x="7440" y="4446"/>
                      </a:lnTo>
                      <a:lnTo>
                        <a:pt x="7452" y="4458"/>
                      </a:lnTo>
                      <a:lnTo>
                        <a:pt x="7464" y="4470"/>
                      </a:lnTo>
                      <a:lnTo>
                        <a:pt x="7482" y="4476"/>
                      </a:lnTo>
                      <a:lnTo>
                        <a:pt x="7494" y="4500"/>
                      </a:lnTo>
                      <a:lnTo>
                        <a:pt x="7500" y="4530"/>
                      </a:lnTo>
                      <a:lnTo>
                        <a:pt x="7494" y="4566"/>
                      </a:lnTo>
                      <a:lnTo>
                        <a:pt x="7476" y="4596"/>
                      </a:lnTo>
                      <a:lnTo>
                        <a:pt x="7464" y="4638"/>
                      </a:lnTo>
                      <a:lnTo>
                        <a:pt x="7464" y="4674"/>
                      </a:lnTo>
                      <a:lnTo>
                        <a:pt x="7464" y="4704"/>
                      </a:lnTo>
                      <a:lnTo>
                        <a:pt x="7458" y="4722"/>
                      </a:lnTo>
                      <a:lnTo>
                        <a:pt x="7452" y="4734"/>
                      </a:lnTo>
                      <a:lnTo>
                        <a:pt x="7446" y="4740"/>
                      </a:lnTo>
                      <a:lnTo>
                        <a:pt x="7434" y="4746"/>
                      </a:lnTo>
                      <a:lnTo>
                        <a:pt x="7422" y="4752"/>
                      </a:lnTo>
                      <a:lnTo>
                        <a:pt x="7404" y="4752"/>
                      </a:lnTo>
                      <a:lnTo>
                        <a:pt x="7392" y="4764"/>
                      </a:lnTo>
                      <a:lnTo>
                        <a:pt x="7380" y="4770"/>
                      </a:lnTo>
                      <a:lnTo>
                        <a:pt x="7368" y="4782"/>
                      </a:lnTo>
                      <a:lnTo>
                        <a:pt x="7356" y="4794"/>
                      </a:lnTo>
                      <a:lnTo>
                        <a:pt x="7332" y="4806"/>
                      </a:lnTo>
                      <a:lnTo>
                        <a:pt x="7302" y="4806"/>
                      </a:lnTo>
                      <a:lnTo>
                        <a:pt x="7272" y="4806"/>
                      </a:lnTo>
                      <a:lnTo>
                        <a:pt x="7242" y="4818"/>
                      </a:lnTo>
                      <a:lnTo>
                        <a:pt x="7212" y="4836"/>
                      </a:lnTo>
                      <a:lnTo>
                        <a:pt x="7170" y="4836"/>
                      </a:lnTo>
                      <a:lnTo>
                        <a:pt x="7122" y="4836"/>
                      </a:lnTo>
                      <a:lnTo>
                        <a:pt x="7098" y="4842"/>
                      </a:lnTo>
                      <a:lnTo>
                        <a:pt x="7086" y="4848"/>
                      </a:lnTo>
                      <a:lnTo>
                        <a:pt x="7080" y="4860"/>
                      </a:lnTo>
                      <a:lnTo>
                        <a:pt x="7074" y="4866"/>
                      </a:lnTo>
                      <a:lnTo>
                        <a:pt x="7068" y="4884"/>
                      </a:lnTo>
                      <a:lnTo>
                        <a:pt x="7062" y="4896"/>
                      </a:lnTo>
                      <a:lnTo>
                        <a:pt x="7050" y="4914"/>
                      </a:lnTo>
                      <a:lnTo>
                        <a:pt x="7038" y="4926"/>
                      </a:lnTo>
                      <a:lnTo>
                        <a:pt x="7002" y="4950"/>
                      </a:lnTo>
                      <a:lnTo>
                        <a:pt x="6978" y="4962"/>
                      </a:lnTo>
                      <a:lnTo>
                        <a:pt x="6948" y="4962"/>
                      </a:lnTo>
                      <a:lnTo>
                        <a:pt x="6918" y="4968"/>
                      </a:lnTo>
                      <a:lnTo>
                        <a:pt x="6882" y="4974"/>
                      </a:lnTo>
                      <a:lnTo>
                        <a:pt x="6852" y="4968"/>
                      </a:lnTo>
                      <a:lnTo>
                        <a:pt x="6822" y="4956"/>
                      </a:lnTo>
                      <a:lnTo>
                        <a:pt x="6786" y="4938"/>
                      </a:lnTo>
                      <a:lnTo>
                        <a:pt x="6738" y="4926"/>
                      </a:lnTo>
                      <a:lnTo>
                        <a:pt x="6702" y="4926"/>
                      </a:lnTo>
                      <a:lnTo>
                        <a:pt x="6654" y="4932"/>
                      </a:lnTo>
                      <a:lnTo>
                        <a:pt x="6600" y="4926"/>
                      </a:lnTo>
                      <a:lnTo>
                        <a:pt x="6558" y="4914"/>
                      </a:lnTo>
                      <a:lnTo>
                        <a:pt x="6522" y="4896"/>
                      </a:lnTo>
                      <a:lnTo>
                        <a:pt x="6492" y="4884"/>
                      </a:lnTo>
                      <a:lnTo>
                        <a:pt x="6450" y="4884"/>
                      </a:lnTo>
                      <a:lnTo>
                        <a:pt x="6408" y="4896"/>
                      </a:lnTo>
                      <a:lnTo>
                        <a:pt x="6366" y="4920"/>
                      </a:lnTo>
                      <a:lnTo>
                        <a:pt x="6318" y="4956"/>
                      </a:lnTo>
                      <a:lnTo>
                        <a:pt x="6276" y="4986"/>
                      </a:lnTo>
                      <a:lnTo>
                        <a:pt x="6252" y="5016"/>
                      </a:lnTo>
                      <a:lnTo>
                        <a:pt x="6240" y="5034"/>
                      </a:lnTo>
                      <a:lnTo>
                        <a:pt x="6234" y="5046"/>
                      </a:lnTo>
                      <a:lnTo>
                        <a:pt x="6228" y="5052"/>
                      </a:lnTo>
                      <a:lnTo>
                        <a:pt x="6222" y="5052"/>
                      </a:lnTo>
                      <a:lnTo>
                        <a:pt x="6210" y="5052"/>
                      </a:lnTo>
                      <a:lnTo>
                        <a:pt x="6204" y="5052"/>
                      </a:lnTo>
                      <a:lnTo>
                        <a:pt x="6192" y="5052"/>
                      </a:lnTo>
                      <a:lnTo>
                        <a:pt x="6150" y="5058"/>
                      </a:lnTo>
                      <a:lnTo>
                        <a:pt x="6108" y="5082"/>
                      </a:lnTo>
                      <a:lnTo>
                        <a:pt x="6084" y="5106"/>
                      </a:lnTo>
                      <a:lnTo>
                        <a:pt x="6072" y="5118"/>
                      </a:lnTo>
                      <a:lnTo>
                        <a:pt x="6060" y="5136"/>
                      </a:lnTo>
                      <a:lnTo>
                        <a:pt x="6042" y="5148"/>
                      </a:lnTo>
                      <a:lnTo>
                        <a:pt x="6024" y="5160"/>
                      </a:lnTo>
                      <a:lnTo>
                        <a:pt x="6006" y="5172"/>
                      </a:lnTo>
                      <a:lnTo>
                        <a:pt x="5988" y="5178"/>
                      </a:lnTo>
                      <a:lnTo>
                        <a:pt x="5970" y="5184"/>
                      </a:lnTo>
                      <a:lnTo>
                        <a:pt x="5952" y="5190"/>
                      </a:lnTo>
                      <a:lnTo>
                        <a:pt x="5940" y="5202"/>
                      </a:lnTo>
                      <a:lnTo>
                        <a:pt x="5928" y="5214"/>
                      </a:lnTo>
                      <a:lnTo>
                        <a:pt x="5916" y="5232"/>
                      </a:lnTo>
                      <a:lnTo>
                        <a:pt x="5910" y="5250"/>
                      </a:lnTo>
                      <a:lnTo>
                        <a:pt x="5910" y="5262"/>
                      </a:lnTo>
                      <a:lnTo>
                        <a:pt x="5910" y="5280"/>
                      </a:lnTo>
                      <a:lnTo>
                        <a:pt x="5916" y="5286"/>
                      </a:lnTo>
                      <a:lnTo>
                        <a:pt x="5922" y="5292"/>
                      </a:lnTo>
                      <a:lnTo>
                        <a:pt x="5928" y="5286"/>
                      </a:lnTo>
                      <a:lnTo>
                        <a:pt x="5952" y="5274"/>
                      </a:lnTo>
                      <a:lnTo>
                        <a:pt x="5994" y="5244"/>
                      </a:lnTo>
                      <a:lnTo>
                        <a:pt x="6042" y="5214"/>
                      </a:lnTo>
                      <a:lnTo>
                        <a:pt x="6096" y="5178"/>
                      </a:lnTo>
                      <a:lnTo>
                        <a:pt x="6144" y="5148"/>
                      </a:lnTo>
                      <a:lnTo>
                        <a:pt x="6174" y="5130"/>
                      </a:lnTo>
                      <a:lnTo>
                        <a:pt x="6210" y="5112"/>
                      </a:lnTo>
                      <a:lnTo>
                        <a:pt x="6264" y="5088"/>
                      </a:lnTo>
                      <a:lnTo>
                        <a:pt x="6330" y="5064"/>
                      </a:lnTo>
                      <a:lnTo>
                        <a:pt x="6396" y="5052"/>
                      </a:lnTo>
                      <a:lnTo>
                        <a:pt x="6444" y="5052"/>
                      </a:lnTo>
                      <a:lnTo>
                        <a:pt x="6474" y="5076"/>
                      </a:lnTo>
                      <a:lnTo>
                        <a:pt x="6498" y="5106"/>
                      </a:lnTo>
                      <a:lnTo>
                        <a:pt x="6510" y="5136"/>
                      </a:lnTo>
                      <a:lnTo>
                        <a:pt x="6516" y="5160"/>
                      </a:lnTo>
                      <a:lnTo>
                        <a:pt x="6510" y="5178"/>
                      </a:lnTo>
                      <a:lnTo>
                        <a:pt x="6504" y="5190"/>
                      </a:lnTo>
                      <a:lnTo>
                        <a:pt x="6492" y="5202"/>
                      </a:lnTo>
                      <a:lnTo>
                        <a:pt x="6486" y="5208"/>
                      </a:lnTo>
                      <a:lnTo>
                        <a:pt x="6474" y="5214"/>
                      </a:lnTo>
                      <a:lnTo>
                        <a:pt x="6462" y="5220"/>
                      </a:lnTo>
                      <a:lnTo>
                        <a:pt x="6450" y="5220"/>
                      </a:lnTo>
                      <a:lnTo>
                        <a:pt x="6438" y="5220"/>
                      </a:lnTo>
                      <a:lnTo>
                        <a:pt x="6426" y="5226"/>
                      </a:lnTo>
                      <a:lnTo>
                        <a:pt x="6420" y="5232"/>
                      </a:lnTo>
                      <a:lnTo>
                        <a:pt x="6414" y="5244"/>
                      </a:lnTo>
                      <a:lnTo>
                        <a:pt x="6414" y="5256"/>
                      </a:lnTo>
                      <a:lnTo>
                        <a:pt x="6408" y="5262"/>
                      </a:lnTo>
                      <a:lnTo>
                        <a:pt x="6402" y="5262"/>
                      </a:lnTo>
                      <a:lnTo>
                        <a:pt x="6396" y="5262"/>
                      </a:lnTo>
                      <a:lnTo>
                        <a:pt x="6390" y="5262"/>
                      </a:lnTo>
                      <a:lnTo>
                        <a:pt x="6384" y="5262"/>
                      </a:lnTo>
                      <a:lnTo>
                        <a:pt x="6372" y="5262"/>
                      </a:lnTo>
                      <a:lnTo>
                        <a:pt x="6360" y="5256"/>
                      </a:lnTo>
                      <a:lnTo>
                        <a:pt x="6348" y="5256"/>
                      </a:lnTo>
                      <a:lnTo>
                        <a:pt x="6336" y="5256"/>
                      </a:lnTo>
                      <a:lnTo>
                        <a:pt x="6324" y="5256"/>
                      </a:lnTo>
                      <a:lnTo>
                        <a:pt x="6318" y="5256"/>
                      </a:lnTo>
                      <a:lnTo>
                        <a:pt x="6318" y="5262"/>
                      </a:lnTo>
                      <a:lnTo>
                        <a:pt x="6330" y="5274"/>
                      </a:lnTo>
                      <a:lnTo>
                        <a:pt x="6342" y="5286"/>
                      </a:lnTo>
                      <a:lnTo>
                        <a:pt x="6360" y="5304"/>
                      </a:lnTo>
                      <a:lnTo>
                        <a:pt x="6378" y="5310"/>
                      </a:lnTo>
                      <a:lnTo>
                        <a:pt x="6396" y="5316"/>
                      </a:lnTo>
                      <a:lnTo>
                        <a:pt x="6408" y="5322"/>
                      </a:lnTo>
                      <a:lnTo>
                        <a:pt x="6414" y="5328"/>
                      </a:lnTo>
                      <a:lnTo>
                        <a:pt x="6420" y="5340"/>
                      </a:lnTo>
                      <a:lnTo>
                        <a:pt x="6420" y="5358"/>
                      </a:lnTo>
                      <a:lnTo>
                        <a:pt x="6414" y="5382"/>
                      </a:lnTo>
                      <a:lnTo>
                        <a:pt x="6408" y="5394"/>
                      </a:lnTo>
                      <a:lnTo>
                        <a:pt x="6408" y="5406"/>
                      </a:lnTo>
                      <a:lnTo>
                        <a:pt x="6408" y="5418"/>
                      </a:lnTo>
                      <a:lnTo>
                        <a:pt x="6414" y="5424"/>
                      </a:lnTo>
                      <a:lnTo>
                        <a:pt x="6420" y="5436"/>
                      </a:lnTo>
                      <a:lnTo>
                        <a:pt x="6426" y="5442"/>
                      </a:lnTo>
                      <a:lnTo>
                        <a:pt x="6432" y="5460"/>
                      </a:lnTo>
                      <a:lnTo>
                        <a:pt x="6438" y="5478"/>
                      </a:lnTo>
                      <a:lnTo>
                        <a:pt x="6444" y="5490"/>
                      </a:lnTo>
                      <a:lnTo>
                        <a:pt x="6450" y="5496"/>
                      </a:lnTo>
                      <a:lnTo>
                        <a:pt x="6462" y="5502"/>
                      </a:lnTo>
                      <a:lnTo>
                        <a:pt x="6474" y="5508"/>
                      </a:lnTo>
                      <a:lnTo>
                        <a:pt x="6486" y="5514"/>
                      </a:lnTo>
                      <a:lnTo>
                        <a:pt x="6492" y="5520"/>
                      </a:lnTo>
                      <a:lnTo>
                        <a:pt x="6504" y="5526"/>
                      </a:lnTo>
                      <a:lnTo>
                        <a:pt x="6504" y="5532"/>
                      </a:lnTo>
                      <a:lnTo>
                        <a:pt x="6504" y="5538"/>
                      </a:lnTo>
                      <a:lnTo>
                        <a:pt x="6498" y="5544"/>
                      </a:lnTo>
                      <a:lnTo>
                        <a:pt x="6486" y="5550"/>
                      </a:lnTo>
                      <a:lnTo>
                        <a:pt x="6486" y="5562"/>
                      </a:lnTo>
                      <a:lnTo>
                        <a:pt x="6498" y="5574"/>
                      </a:lnTo>
                      <a:lnTo>
                        <a:pt x="6510" y="5586"/>
                      </a:lnTo>
                      <a:lnTo>
                        <a:pt x="6528" y="5598"/>
                      </a:lnTo>
                      <a:lnTo>
                        <a:pt x="6540" y="5604"/>
                      </a:lnTo>
                      <a:lnTo>
                        <a:pt x="6558" y="5610"/>
                      </a:lnTo>
                      <a:lnTo>
                        <a:pt x="6576" y="5610"/>
                      </a:lnTo>
                      <a:lnTo>
                        <a:pt x="6594" y="5604"/>
                      </a:lnTo>
                      <a:lnTo>
                        <a:pt x="6606" y="5598"/>
                      </a:lnTo>
                      <a:lnTo>
                        <a:pt x="6618" y="5598"/>
                      </a:lnTo>
                      <a:lnTo>
                        <a:pt x="6630" y="5598"/>
                      </a:lnTo>
                      <a:lnTo>
                        <a:pt x="6642" y="5604"/>
                      </a:lnTo>
                      <a:lnTo>
                        <a:pt x="6648" y="5610"/>
                      </a:lnTo>
                      <a:lnTo>
                        <a:pt x="6660" y="5616"/>
                      </a:lnTo>
                      <a:lnTo>
                        <a:pt x="6678" y="5622"/>
                      </a:lnTo>
                      <a:lnTo>
                        <a:pt x="6690" y="5628"/>
                      </a:lnTo>
                      <a:lnTo>
                        <a:pt x="6696" y="5634"/>
                      </a:lnTo>
                      <a:lnTo>
                        <a:pt x="6696" y="5640"/>
                      </a:lnTo>
                      <a:lnTo>
                        <a:pt x="6696" y="5652"/>
                      </a:lnTo>
                      <a:lnTo>
                        <a:pt x="6696" y="5658"/>
                      </a:lnTo>
                      <a:lnTo>
                        <a:pt x="6696" y="5664"/>
                      </a:lnTo>
                      <a:lnTo>
                        <a:pt x="6702" y="5670"/>
                      </a:lnTo>
                      <a:lnTo>
                        <a:pt x="6708" y="5670"/>
                      </a:lnTo>
                      <a:lnTo>
                        <a:pt x="6714" y="5676"/>
                      </a:lnTo>
                      <a:lnTo>
                        <a:pt x="6714" y="5688"/>
                      </a:lnTo>
                      <a:lnTo>
                        <a:pt x="6702" y="5694"/>
                      </a:lnTo>
                      <a:lnTo>
                        <a:pt x="6690" y="5694"/>
                      </a:lnTo>
                      <a:lnTo>
                        <a:pt x="6636" y="5706"/>
                      </a:lnTo>
                      <a:lnTo>
                        <a:pt x="6570" y="5724"/>
                      </a:lnTo>
                      <a:lnTo>
                        <a:pt x="6534" y="5736"/>
                      </a:lnTo>
                      <a:lnTo>
                        <a:pt x="6504" y="5748"/>
                      </a:lnTo>
                      <a:lnTo>
                        <a:pt x="6468" y="5754"/>
                      </a:lnTo>
                      <a:lnTo>
                        <a:pt x="6420" y="5760"/>
                      </a:lnTo>
                      <a:lnTo>
                        <a:pt x="6378" y="5760"/>
                      </a:lnTo>
                      <a:lnTo>
                        <a:pt x="6354" y="5778"/>
                      </a:lnTo>
                      <a:lnTo>
                        <a:pt x="6336" y="5802"/>
                      </a:lnTo>
                      <a:lnTo>
                        <a:pt x="6318" y="5826"/>
                      </a:lnTo>
                      <a:lnTo>
                        <a:pt x="6300" y="5862"/>
                      </a:lnTo>
                      <a:lnTo>
                        <a:pt x="6270" y="5898"/>
                      </a:lnTo>
                      <a:lnTo>
                        <a:pt x="6234" y="5916"/>
                      </a:lnTo>
                      <a:lnTo>
                        <a:pt x="6198" y="5910"/>
                      </a:lnTo>
                      <a:lnTo>
                        <a:pt x="6162" y="5874"/>
                      </a:lnTo>
                      <a:lnTo>
                        <a:pt x="6150" y="5826"/>
                      </a:lnTo>
                      <a:lnTo>
                        <a:pt x="6162" y="5790"/>
                      </a:lnTo>
                      <a:lnTo>
                        <a:pt x="6180" y="5760"/>
                      </a:lnTo>
                      <a:lnTo>
                        <a:pt x="6204" y="5724"/>
                      </a:lnTo>
                      <a:lnTo>
                        <a:pt x="6228" y="5700"/>
                      </a:lnTo>
                      <a:lnTo>
                        <a:pt x="6270" y="5682"/>
                      </a:lnTo>
                      <a:lnTo>
                        <a:pt x="6312" y="5670"/>
                      </a:lnTo>
                      <a:lnTo>
                        <a:pt x="6348" y="5664"/>
                      </a:lnTo>
                      <a:lnTo>
                        <a:pt x="6366" y="5658"/>
                      </a:lnTo>
                      <a:lnTo>
                        <a:pt x="6372" y="5652"/>
                      </a:lnTo>
                      <a:lnTo>
                        <a:pt x="6378" y="5646"/>
                      </a:lnTo>
                      <a:lnTo>
                        <a:pt x="6378" y="5634"/>
                      </a:lnTo>
                      <a:lnTo>
                        <a:pt x="6378" y="5622"/>
                      </a:lnTo>
                      <a:lnTo>
                        <a:pt x="6372" y="5610"/>
                      </a:lnTo>
                      <a:lnTo>
                        <a:pt x="6366" y="5598"/>
                      </a:lnTo>
                      <a:lnTo>
                        <a:pt x="6360" y="5586"/>
                      </a:lnTo>
                      <a:lnTo>
                        <a:pt x="6354" y="5580"/>
                      </a:lnTo>
                      <a:lnTo>
                        <a:pt x="6348" y="5580"/>
                      </a:lnTo>
                      <a:lnTo>
                        <a:pt x="6348" y="5580"/>
                      </a:lnTo>
                      <a:lnTo>
                        <a:pt x="6336" y="5586"/>
                      </a:lnTo>
                      <a:lnTo>
                        <a:pt x="6324" y="5592"/>
                      </a:lnTo>
                      <a:lnTo>
                        <a:pt x="6276" y="5616"/>
                      </a:lnTo>
                      <a:lnTo>
                        <a:pt x="6210" y="5646"/>
                      </a:lnTo>
                      <a:lnTo>
                        <a:pt x="6168" y="5658"/>
                      </a:lnTo>
                      <a:lnTo>
                        <a:pt x="6132" y="5664"/>
                      </a:lnTo>
                      <a:lnTo>
                        <a:pt x="6102" y="5658"/>
                      </a:lnTo>
                      <a:lnTo>
                        <a:pt x="6090" y="5658"/>
                      </a:lnTo>
                      <a:lnTo>
                        <a:pt x="6090" y="5658"/>
                      </a:lnTo>
                      <a:lnTo>
                        <a:pt x="6078" y="5568"/>
                      </a:lnTo>
                      <a:lnTo>
                        <a:pt x="6072" y="5484"/>
                      </a:lnTo>
                      <a:lnTo>
                        <a:pt x="6102" y="5424"/>
                      </a:lnTo>
                      <a:lnTo>
                        <a:pt x="6138" y="5382"/>
                      </a:lnTo>
                      <a:lnTo>
                        <a:pt x="6120" y="5340"/>
                      </a:lnTo>
                      <a:lnTo>
                        <a:pt x="6078" y="5310"/>
                      </a:lnTo>
                      <a:lnTo>
                        <a:pt x="6018" y="5310"/>
                      </a:lnTo>
                      <a:lnTo>
                        <a:pt x="5940" y="5340"/>
                      </a:lnTo>
                      <a:lnTo>
                        <a:pt x="5868" y="5370"/>
                      </a:lnTo>
                      <a:lnTo>
                        <a:pt x="5832" y="5472"/>
                      </a:lnTo>
                      <a:lnTo>
                        <a:pt x="5796" y="5544"/>
                      </a:lnTo>
                      <a:lnTo>
                        <a:pt x="5706" y="5586"/>
                      </a:lnTo>
                      <a:lnTo>
                        <a:pt x="5604" y="5604"/>
                      </a:lnTo>
                      <a:lnTo>
                        <a:pt x="5550" y="5586"/>
                      </a:lnTo>
                      <a:lnTo>
                        <a:pt x="5478" y="5562"/>
                      </a:lnTo>
                      <a:lnTo>
                        <a:pt x="5340" y="5568"/>
                      </a:lnTo>
                      <a:lnTo>
                        <a:pt x="5262" y="5586"/>
                      </a:lnTo>
                      <a:lnTo>
                        <a:pt x="5208" y="5616"/>
                      </a:lnTo>
                      <a:lnTo>
                        <a:pt x="5166" y="5652"/>
                      </a:lnTo>
                      <a:lnTo>
                        <a:pt x="5142" y="5676"/>
                      </a:lnTo>
                      <a:lnTo>
                        <a:pt x="5130" y="5700"/>
                      </a:lnTo>
                      <a:lnTo>
                        <a:pt x="5124" y="5706"/>
                      </a:lnTo>
                      <a:lnTo>
                        <a:pt x="5052" y="5778"/>
                      </a:lnTo>
                      <a:lnTo>
                        <a:pt x="4938" y="5778"/>
                      </a:lnTo>
                      <a:lnTo>
                        <a:pt x="4842" y="5790"/>
                      </a:lnTo>
                      <a:lnTo>
                        <a:pt x="4770" y="5826"/>
                      </a:lnTo>
                      <a:lnTo>
                        <a:pt x="4686" y="5910"/>
                      </a:lnTo>
                      <a:lnTo>
                        <a:pt x="4656" y="5934"/>
                      </a:lnTo>
                      <a:lnTo>
                        <a:pt x="4572" y="5952"/>
                      </a:lnTo>
                      <a:lnTo>
                        <a:pt x="4428" y="5988"/>
                      </a:lnTo>
                      <a:lnTo>
                        <a:pt x="4338" y="5964"/>
                      </a:lnTo>
                      <a:lnTo>
                        <a:pt x="4332" y="5928"/>
                      </a:lnTo>
                      <a:lnTo>
                        <a:pt x="4404" y="5850"/>
                      </a:lnTo>
                      <a:lnTo>
                        <a:pt x="4446" y="5802"/>
                      </a:lnTo>
                      <a:lnTo>
                        <a:pt x="4512" y="5700"/>
                      </a:lnTo>
                      <a:lnTo>
                        <a:pt x="4542" y="5568"/>
                      </a:lnTo>
                      <a:lnTo>
                        <a:pt x="4518" y="5460"/>
                      </a:lnTo>
                      <a:lnTo>
                        <a:pt x="4410" y="5334"/>
                      </a:lnTo>
                      <a:lnTo>
                        <a:pt x="4386" y="5232"/>
                      </a:lnTo>
                      <a:lnTo>
                        <a:pt x="4308" y="5124"/>
                      </a:lnTo>
                      <a:lnTo>
                        <a:pt x="4188" y="5046"/>
                      </a:lnTo>
                      <a:lnTo>
                        <a:pt x="4056" y="5016"/>
                      </a:lnTo>
                      <a:lnTo>
                        <a:pt x="3948" y="4974"/>
                      </a:lnTo>
                      <a:lnTo>
                        <a:pt x="3894" y="4944"/>
                      </a:lnTo>
                      <a:lnTo>
                        <a:pt x="3810" y="4944"/>
                      </a:lnTo>
                      <a:lnTo>
                        <a:pt x="3744" y="4938"/>
                      </a:lnTo>
                      <a:lnTo>
                        <a:pt x="3714" y="4902"/>
                      </a:lnTo>
                      <a:lnTo>
                        <a:pt x="3672" y="4842"/>
                      </a:lnTo>
                      <a:lnTo>
                        <a:pt x="3630" y="4788"/>
                      </a:lnTo>
                      <a:lnTo>
                        <a:pt x="3564" y="4776"/>
                      </a:lnTo>
                      <a:lnTo>
                        <a:pt x="3516" y="4746"/>
                      </a:lnTo>
                      <a:lnTo>
                        <a:pt x="3480" y="4698"/>
                      </a:lnTo>
                      <a:lnTo>
                        <a:pt x="720" y="4260"/>
                      </a:lnTo>
                      <a:lnTo>
                        <a:pt x="720" y="4260"/>
                      </a:lnTo>
                      <a:lnTo>
                        <a:pt x="708" y="4248"/>
                      </a:lnTo>
                      <a:lnTo>
                        <a:pt x="696" y="4230"/>
                      </a:lnTo>
                      <a:lnTo>
                        <a:pt x="690" y="4212"/>
                      </a:lnTo>
                      <a:lnTo>
                        <a:pt x="678" y="4176"/>
                      </a:lnTo>
                      <a:lnTo>
                        <a:pt x="684" y="4146"/>
                      </a:lnTo>
                      <a:lnTo>
                        <a:pt x="702" y="4104"/>
                      </a:lnTo>
                      <a:lnTo>
                        <a:pt x="702" y="4086"/>
                      </a:lnTo>
                      <a:lnTo>
                        <a:pt x="702" y="4074"/>
                      </a:lnTo>
                      <a:lnTo>
                        <a:pt x="702" y="4068"/>
                      </a:lnTo>
                      <a:lnTo>
                        <a:pt x="696" y="4068"/>
                      </a:lnTo>
                      <a:lnTo>
                        <a:pt x="690" y="4068"/>
                      </a:lnTo>
                      <a:lnTo>
                        <a:pt x="678" y="4068"/>
                      </a:lnTo>
                      <a:lnTo>
                        <a:pt x="672" y="4068"/>
                      </a:lnTo>
                      <a:lnTo>
                        <a:pt x="666" y="4068"/>
                      </a:lnTo>
                      <a:lnTo>
                        <a:pt x="654" y="4068"/>
                      </a:lnTo>
                      <a:lnTo>
                        <a:pt x="648" y="4062"/>
                      </a:lnTo>
                      <a:lnTo>
                        <a:pt x="642" y="4062"/>
                      </a:lnTo>
                      <a:lnTo>
                        <a:pt x="636" y="4056"/>
                      </a:lnTo>
                      <a:lnTo>
                        <a:pt x="630" y="4050"/>
                      </a:lnTo>
                      <a:lnTo>
                        <a:pt x="636" y="4032"/>
                      </a:lnTo>
                      <a:lnTo>
                        <a:pt x="636" y="4020"/>
                      </a:lnTo>
                      <a:lnTo>
                        <a:pt x="636" y="4008"/>
                      </a:lnTo>
                      <a:lnTo>
                        <a:pt x="636" y="3996"/>
                      </a:lnTo>
                      <a:lnTo>
                        <a:pt x="630" y="3996"/>
                      </a:lnTo>
                      <a:lnTo>
                        <a:pt x="618" y="3996"/>
                      </a:lnTo>
                      <a:lnTo>
                        <a:pt x="606" y="3996"/>
                      </a:lnTo>
                      <a:lnTo>
                        <a:pt x="594" y="3996"/>
                      </a:lnTo>
                      <a:lnTo>
                        <a:pt x="588" y="3996"/>
                      </a:lnTo>
                      <a:lnTo>
                        <a:pt x="582" y="3990"/>
                      </a:lnTo>
                      <a:lnTo>
                        <a:pt x="582" y="3978"/>
                      </a:lnTo>
                      <a:lnTo>
                        <a:pt x="582" y="3972"/>
                      </a:lnTo>
                      <a:lnTo>
                        <a:pt x="582" y="3966"/>
                      </a:lnTo>
                      <a:lnTo>
                        <a:pt x="582" y="3954"/>
                      </a:lnTo>
                      <a:lnTo>
                        <a:pt x="576" y="3954"/>
                      </a:lnTo>
                      <a:lnTo>
                        <a:pt x="570" y="3948"/>
                      </a:lnTo>
                      <a:lnTo>
                        <a:pt x="558" y="3948"/>
                      </a:lnTo>
                      <a:lnTo>
                        <a:pt x="552" y="3948"/>
                      </a:lnTo>
                      <a:lnTo>
                        <a:pt x="546" y="3942"/>
                      </a:lnTo>
                      <a:lnTo>
                        <a:pt x="546" y="3936"/>
                      </a:lnTo>
                      <a:lnTo>
                        <a:pt x="552" y="3924"/>
                      </a:lnTo>
                      <a:lnTo>
                        <a:pt x="552" y="3912"/>
                      </a:lnTo>
                      <a:lnTo>
                        <a:pt x="552" y="3906"/>
                      </a:lnTo>
                      <a:lnTo>
                        <a:pt x="546" y="3900"/>
                      </a:lnTo>
                      <a:lnTo>
                        <a:pt x="534" y="3906"/>
                      </a:lnTo>
                      <a:lnTo>
                        <a:pt x="516" y="3906"/>
                      </a:lnTo>
                      <a:lnTo>
                        <a:pt x="498" y="3912"/>
                      </a:lnTo>
                      <a:lnTo>
                        <a:pt x="492" y="3918"/>
                      </a:lnTo>
                      <a:lnTo>
                        <a:pt x="486" y="3924"/>
                      </a:lnTo>
                      <a:lnTo>
                        <a:pt x="480" y="3924"/>
                      </a:lnTo>
                      <a:lnTo>
                        <a:pt x="474" y="3924"/>
                      </a:lnTo>
                      <a:lnTo>
                        <a:pt x="468" y="3918"/>
                      </a:lnTo>
                      <a:lnTo>
                        <a:pt x="462" y="3906"/>
                      </a:lnTo>
                      <a:lnTo>
                        <a:pt x="450" y="3900"/>
                      </a:lnTo>
                      <a:lnTo>
                        <a:pt x="444" y="3894"/>
                      </a:lnTo>
                      <a:lnTo>
                        <a:pt x="438" y="3888"/>
                      </a:lnTo>
                      <a:lnTo>
                        <a:pt x="438" y="3876"/>
                      </a:lnTo>
                      <a:lnTo>
                        <a:pt x="432" y="3864"/>
                      </a:lnTo>
                      <a:lnTo>
                        <a:pt x="438" y="3852"/>
                      </a:lnTo>
                      <a:lnTo>
                        <a:pt x="438" y="3828"/>
                      </a:lnTo>
                      <a:lnTo>
                        <a:pt x="444" y="3750"/>
                      </a:lnTo>
                      <a:lnTo>
                        <a:pt x="456" y="3702"/>
                      </a:lnTo>
                      <a:lnTo>
                        <a:pt x="462" y="3690"/>
                      </a:lnTo>
                      <a:lnTo>
                        <a:pt x="474" y="3678"/>
                      </a:lnTo>
                      <a:lnTo>
                        <a:pt x="480" y="3660"/>
                      </a:lnTo>
                      <a:lnTo>
                        <a:pt x="492" y="3642"/>
                      </a:lnTo>
                      <a:lnTo>
                        <a:pt x="498" y="3618"/>
                      </a:lnTo>
                      <a:lnTo>
                        <a:pt x="504" y="3606"/>
                      </a:lnTo>
                      <a:lnTo>
                        <a:pt x="498" y="3594"/>
                      </a:lnTo>
                      <a:lnTo>
                        <a:pt x="498" y="3588"/>
                      </a:lnTo>
                      <a:lnTo>
                        <a:pt x="492" y="3588"/>
                      </a:lnTo>
                      <a:lnTo>
                        <a:pt x="480" y="3582"/>
                      </a:lnTo>
                      <a:lnTo>
                        <a:pt x="474" y="3582"/>
                      </a:lnTo>
                      <a:lnTo>
                        <a:pt x="468" y="3576"/>
                      </a:lnTo>
                      <a:lnTo>
                        <a:pt x="468" y="3576"/>
                      </a:lnTo>
                      <a:lnTo>
                        <a:pt x="468" y="3570"/>
                      </a:lnTo>
                      <a:lnTo>
                        <a:pt x="468" y="3540"/>
                      </a:lnTo>
                      <a:lnTo>
                        <a:pt x="462" y="3498"/>
                      </a:lnTo>
                      <a:lnTo>
                        <a:pt x="450" y="3432"/>
                      </a:lnTo>
                      <a:lnTo>
                        <a:pt x="450" y="3414"/>
                      </a:lnTo>
                      <a:lnTo>
                        <a:pt x="450" y="3396"/>
                      </a:lnTo>
                      <a:lnTo>
                        <a:pt x="450" y="3384"/>
                      </a:lnTo>
                      <a:lnTo>
                        <a:pt x="450" y="3378"/>
                      </a:lnTo>
                      <a:lnTo>
                        <a:pt x="456" y="3372"/>
                      </a:lnTo>
                      <a:lnTo>
                        <a:pt x="462" y="3366"/>
                      </a:lnTo>
                      <a:lnTo>
                        <a:pt x="468" y="3360"/>
                      </a:lnTo>
                      <a:lnTo>
                        <a:pt x="474" y="3354"/>
                      </a:lnTo>
                      <a:lnTo>
                        <a:pt x="486" y="3348"/>
                      </a:lnTo>
                      <a:lnTo>
                        <a:pt x="486" y="3336"/>
                      </a:lnTo>
                      <a:lnTo>
                        <a:pt x="486" y="3330"/>
                      </a:lnTo>
                      <a:lnTo>
                        <a:pt x="486" y="3330"/>
                      </a:lnTo>
                      <a:lnTo>
                        <a:pt x="480" y="3324"/>
                      </a:lnTo>
                      <a:lnTo>
                        <a:pt x="468" y="3330"/>
                      </a:lnTo>
                      <a:lnTo>
                        <a:pt x="456" y="3330"/>
                      </a:lnTo>
                      <a:lnTo>
                        <a:pt x="450" y="3330"/>
                      </a:lnTo>
                      <a:lnTo>
                        <a:pt x="438" y="3336"/>
                      </a:lnTo>
                      <a:lnTo>
                        <a:pt x="426" y="3336"/>
                      </a:lnTo>
                      <a:lnTo>
                        <a:pt x="414" y="3330"/>
                      </a:lnTo>
                      <a:lnTo>
                        <a:pt x="408" y="3318"/>
                      </a:lnTo>
                      <a:lnTo>
                        <a:pt x="402" y="3306"/>
                      </a:lnTo>
                      <a:lnTo>
                        <a:pt x="396" y="3288"/>
                      </a:lnTo>
                      <a:lnTo>
                        <a:pt x="396" y="3264"/>
                      </a:lnTo>
                      <a:lnTo>
                        <a:pt x="396" y="3240"/>
                      </a:lnTo>
                      <a:lnTo>
                        <a:pt x="402" y="3216"/>
                      </a:lnTo>
                      <a:lnTo>
                        <a:pt x="414" y="3180"/>
                      </a:lnTo>
                      <a:lnTo>
                        <a:pt x="426" y="3138"/>
                      </a:lnTo>
                      <a:lnTo>
                        <a:pt x="438" y="3096"/>
                      </a:lnTo>
                      <a:lnTo>
                        <a:pt x="438" y="3096"/>
                      </a:lnTo>
                      <a:lnTo>
                        <a:pt x="510" y="3054"/>
                      </a:lnTo>
                      <a:lnTo>
                        <a:pt x="558" y="2988"/>
                      </a:lnTo>
                      <a:lnTo>
                        <a:pt x="558" y="2898"/>
                      </a:lnTo>
                      <a:lnTo>
                        <a:pt x="516" y="2826"/>
                      </a:lnTo>
                      <a:lnTo>
                        <a:pt x="492" y="2736"/>
                      </a:lnTo>
                      <a:lnTo>
                        <a:pt x="480" y="2652"/>
                      </a:lnTo>
                      <a:lnTo>
                        <a:pt x="498" y="2580"/>
                      </a:lnTo>
                      <a:lnTo>
                        <a:pt x="528" y="2502"/>
                      </a:lnTo>
                      <a:lnTo>
                        <a:pt x="522" y="2406"/>
                      </a:lnTo>
                      <a:lnTo>
                        <a:pt x="504" y="2358"/>
                      </a:lnTo>
                      <a:lnTo>
                        <a:pt x="456" y="2310"/>
                      </a:lnTo>
                      <a:lnTo>
                        <a:pt x="444" y="2232"/>
                      </a:lnTo>
                      <a:lnTo>
                        <a:pt x="438" y="2148"/>
                      </a:lnTo>
                      <a:lnTo>
                        <a:pt x="372" y="2118"/>
                      </a:lnTo>
                      <a:lnTo>
                        <a:pt x="276" y="2154"/>
                      </a:lnTo>
                      <a:lnTo>
                        <a:pt x="216" y="2172"/>
                      </a:lnTo>
                      <a:lnTo>
                        <a:pt x="168" y="2172"/>
                      </a:lnTo>
                      <a:lnTo>
                        <a:pt x="144" y="2112"/>
                      </a:lnTo>
                      <a:lnTo>
                        <a:pt x="144" y="2022"/>
                      </a:lnTo>
                      <a:lnTo>
                        <a:pt x="150" y="1950"/>
                      </a:lnTo>
                      <a:lnTo>
                        <a:pt x="120" y="1884"/>
                      </a:lnTo>
                      <a:lnTo>
                        <a:pt x="54" y="1890"/>
                      </a:lnTo>
                      <a:lnTo>
                        <a:pt x="0" y="1878"/>
                      </a:lnTo>
                      <a:lnTo>
                        <a:pt x="0" y="1812"/>
                      </a:lnTo>
                      <a:lnTo>
                        <a:pt x="1056"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48" name="Freeform 289"/>
                <p:cNvSpPr>
                  <a:spLocks/>
                </p:cNvSpPr>
                <p:nvPr/>
              </p:nvSpPr>
              <p:spPr bwMode="auto">
                <a:xfrm>
                  <a:off x="-12265" y="-3918"/>
                  <a:ext cx="330" cy="384"/>
                </a:xfrm>
                <a:custGeom>
                  <a:avLst/>
                  <a:gdLst>
                    <a:gd name="T0" fmla="*/ 30 w 330"/>
                    <a:gd name="T1" fmla="*/ 0 h 384"/>
                    <a:gd name="T2" fmla="*/ 54 w 330"/>
                    <a:gd name="T3" fmla="*/ 12 h 384"/>
                    <a:gd name="T4" fmla="*/ 120 w 330"/>
                    <a:gd name="T5" fmla="*/ 42 h 384"/>
                    <a:gd name="T6" fmla="*/ 168 w 330"/>
                    <a:gd name="T7" fmla="*/ 60 h 384"/>
                    <a:gd name="T8" fmla="*/ 198 w 330"/>
                    <a:gd name="T9" fmla="*/ 84 h 384"/>
                    <a:gd name="T10" fmla="*/ 228 w 330"/>
                    <a:gd name="T11" fmla="*/ 120 h 384"/>
                    <a:gd name="T12" fmla="*/ 252 w 330"/>
                    <a:gd name="T13" fmla="*/ 150 h 384"/>
                    <a:gd name="T14" fmla="*/ 258 w 330"/>
                    <a:gd name="T15" fmla="*/ 180 h 384"/>
                    <a:gd name="T16" fmla="*/ 258 w 330"/>
                    <a:gd name="T17" fmla="*/ 222 h 384"/>
                    <a:gd name="T18" fmla="*/ 264 w 330"/>
                    <a:gd name="T19" fmla="*/ 240 h 384"/>
                    <a:gd name="T20" fmla="*/ 282 w 330"/>
                    <a:gd name="T21" fmla="*/ 246 h 384"/>
                    <a:gd name="T22" fmla="*/ 306 w 330"/>
                    <a:gd name="T23" fmla="*/ 258 h 384"/>
                    <a:gd name="T24" fmla="*/ 312 w 330"/>
                    <a:gd name="T25" fmla="*/ 282 h 384"/>
                    <a:gd name="T26" fmla="*/ 312 w 330"/>
                    <a:gd name="T27" fmla="*/ 306 h 384"/>
                    <a:gd name="T28" fmla="*/ 312 w 330"/>
                    <a:gd name="T29" fmla="*/ 324 h 384"/>
                    <a:gd name="T30" fmla="*/ 318 w 330"/>
                    <a:gd name="T31" fmla="*/ 348 h 384"/>
                    <a:gd name="T32" fmla="*/ 330 w 330"/>
                    <a:gd name="T33" fmla="*/ 366 h 384"/>
                    <a:gd name="T34" fmla="*/ 330 w 330"/>
                    <a:gd name="T35" fmla="*/ 378 h 384"/>
                    <a:gd name="T36" fmla="*/ 306 w 330"/>
                    <a:gd name="T37" fmla="*/ 384 h 384"/>
                    <a:gd name="T38" fmla="*/ 270 w 330"/>
                    <a:gd name="T39" fmla="*/ 384 h 384"/>
                    <a:gd name="T40" fmla="*/ 252 w 330"/>
                    <a:gd name="T41" fmla="*/ 378 h 384"/>
                    <a:gd name="T42" fmla="*/ 234 w 330"/>
                    <a:gd name="T43" fmla="*/ 366 h 384"/>
                    <a:gd name="T44" fmla="*/ 222 w 330"/>
                    <a:gd name="T45" fmla="*/ 360 h 384"/>
                    <a:gd name="T46" fmla="*/ 222 w 330"/>
                    <a:gd name="T47" fmla="*/ 342 h 384"/>
                    <a:gd name="T48" fmla="*/ 210 w 330"/>
                    <a:gd name="T49" fmla="*/ 330 h 384"/>
                    <a:gd name="T50" fmla="*/ 186 w 330"/>
                    <a:gd name="T51" fmla="*/ 324 h 384"/>
                    <a:gd name="T52" fmla="*/ 168 w 330"/>
                    <a:gd name="T53" fmla="*/ 306 h 384"/>
                    <a:gd name="T54" fmla="*/ 162 w 330"/>
                    <a:gd name="T55" fmla="*/ 288 h 384"/>
                    <a:gd name="T56" fmla="*/ 156 w 330"/>
                    <a:gd name="T57" fmla="*/ 264 h 384"/>
                    <a:gd name="T58" fmla="*/ 138 w 330"/>
                    <a:gd name="T59" fmla="*/ 252 h 384"/>
                    <a:gd name="T60" fmla="*/ 126 w 330"/>
                    <a:gd name="T61" fmla="*/ 228 h 384"/>
                    <a:gd name="T62" fmla="*/ 114 w 330"/>
                    <a:gd name="T63" fmla="*/ 198 h 384"/>
                    <a:gd name="T64" fmla="*/ 96 w 330"/>
                    <a:gd name="T65" fmla="*/ 174 h 384"/>
                    <a:gd name="T66" fmla="*/ 90 w 330"/>
                    <a:gd name="T67" fmla="*/ 144 h 384"/>
                    <a:gd name="T68" fmla="*/ 84 w 330"/>
                    <a:gd name="T69" fmla="*/ 114 h 384"/>
                    <a:gd name="T70" fmla="*/ 60 w 330"/>
                    <a:gd name="T71" fmla="*/ 90 h 384"/>
                    <a:gd name="T72" fmla="*/ 24 w 330"/>
                    <a:gd name="T73" fmla="*/ 60 h 384"/>
                    <a:gd name="T74" fmla="*/ 0 w 330"/>
                    <a:gd name="T75" fmla="*/ 24 h 384"/>
                    <a:gd name="T76" fmla="*/ 6 w 330"/>
                    <a:gd name="T77" fmla="*/ 6 h 384"/>
                    <a:gd name="T78" fmla="*/ 24 w 330"/>
                    <a:gd name="T79"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0" h="384">
                      <a:moveTo>
                        <a:pt x="24" y="0"/>
                      </a:moveTo>
                      <a:lnTo>
                        <a:pt x="30" y="0"/>
                      </a:lnTo>
                      <a:lnTo>
                        <a:pt x="42" y="6"/>
                      </a:lnTo>
                      <a:lnTo>
                        <a:pt x="54" y="12"/>
                      </a:lnTo>
                      <a:lnTo>
                        <a:pt x="84" y="36"/>
                      </a:lnTo>
                      <a:lnTo>
                        <a:pt x="120" y="42"/>
                      </a:lnTo>
                      <a:lnTo>
                        <a:pt x="156" y="48"/>
                      </a:lnTo>
                      <a:lnTo>
                        <a:pt x="168" y="60"/>
                      </a:lnTo>
                      <a:lnTo>
                        <a:pt x="186" y="72"/>
                      </a:lnTo>
                      <a:lnTo>
                        <a:pt x="198" y="84"/>
                      </a:lnTo>
                      <a:lnTo>
                        <a:pt x="210" y="102"/>
                      </a:lnTo>
                      <a:lnTo>
                        <a:pt x="228" y="120"/>
                      </a:lnTo>
                      <a:lnTo>
                        <a:pt x="240" y="132"/>
                      </a:lnTo>
                      <a:lnTo>
                        <a:pt x="252" y="150"/>
                      </a:lnTo>
                      <a:lnTo>
                        <a:pt x="258" y="162"/>
                      </a:lnTo>
                      <a:lnTo>
                        <a:pt x="258" y="180"/>
                      </a:lnTo>
                      <a:lnTo>
                        <a:pt x="258" y="204"/>
                      </a:lnTo>
                      <a:lnTo>
                        <a:pt x="258" y="222"/>
                      </a:lnTo>
                      <a:lnTo>
                        <a:pt x="258" y="228"/>
                      </a:lnTo>
                      <a:lnTo>
                        <a:pt x="264" y="240"/>
                      </a:lnTo>
                      <a:lnTo>
                        <a:pt x="276" y="246"/>
                      </a:lnTo>
                      <a:lnTo>
                        <a:pt x="282" y="246"/>
                      </a:lnTo>
                      <a:lnTo>
                        <a:pt x="294" y="252"/>
                      </a:lnTo>
                      <a:lnTo>
                        <a:pt x="306" y="258"/>
                      </a:lnTo>
                      <a:lnTo>
                        <a:pt x="312" y="270"/>
                      </a:lnTo>
                      <a:lnTo>
                        <a:pt x="312" y="282"/>
                      </a:lnTo>
                      <a:lnTo>
                        <a:pt x="312" y="294"/>
                      </a:lnTo>
                      <a:lnTo>
                        <a:pt x="312" y="306"/>
                      </a:lnTo>
                      <a:lnTo>
                        <a:pt x="312" y="318"/>
                      </a:lnTo>
                      <a:lnTo>
                        <a:pt x="312" y="324"/>
                      </a:lnTo>
                      <a:lnTo>
                        <a:pt x="312" y="336"/>
                      </a:lnTo>
                      <a:lnTo>
                        <a:pt x="318" y="348"/>
                      </a:lnTo>
                      <a:lnTo>
                        <a:pt x="324" y="360"/>
                      </a:lnTo>
                      <a:lnTo>
                        <a:pt x="330" y="366"/>
                      </a:lnTo>
                      <a:lnTo>
                        <a:pt x="330" y="378"/>
                      </a:lnTo>
                      <a:lnTo>
                        <a:pt x="330" y="378"/>
                      </a:lnTo>
                      <a:lnTo>
                        <a:pt x="318" y="384"/>
                      </a:lnTo>
                      <a:lnTo>
                        <a:pt x="306" y="384"/>
                      </a:lnTo>
                      <a:lnTo>
                        <a:pt x="288" y="384"/>
                      </a:lnTo>
                      <a:lnTo>
                        <a:pt x="270" y="384"/>
                      </a:lnTo>
                      <a:lnTo>
                        <a:pt x="258" y="378"/>
                      </a:lnTo>
                      <a:lnTo>
                        <a:pt x="252" y="378"/>
                      </a:lnTo>
                      <a:lnTo>
                        <a:pt x="240" y="372"/>
                      </a:lnTo>
                      <a:lnTo>
                        <a:pt x="234" y="366"/>
                      </a:lnTo>
                      <a:lnTo>
                        <a:pt x="222" y="366"/>
                      </a:lnTo>
                      <a:lnTo>
                        <a:pt x="222" y="360"/>
                      </a:lnTo>
                      <a:lnTo>
                        <a:pt x="222" y="348"/>
                      </a:lnTo>
                      <a:lnTo>
                        <a:pt x="222" y="342"/>
                      </a:lnTo>
                      <a:lnTo>
                        <a:pt x="216" y="336"/>
                      </a:lnTo>
                      <a:lnTo>
                        <a:pt x="210" y="330"/>
                      </a:lnTo>
                      <a:lnTo>
                        <a:pt x="198" y="324"/>
                      </a:lnTo>
                      <a:lnTo>
                        <a:pt x="186" y="324"/>
                      </a:lnTo>
                      <a:lnTo>
                        <a:pt x="174" y="318"/>
                      </a:lnTo>
                      <a:lnTo>
                        <a:pt x="168" y="306"/>
                      </a:lnTo>
                      <a:lnTo>
                        <a:pt x="162" y="300"/>
                      </a:lnTo>
                      <a:lnTo>
                        <a:pt x="162" y="288"/>
                      </a:lnTo>
                      <a:lnTo>
                        <a:pt x="162" y="276"/>
                      </a:lnTo>
                      <a:lnTo>
                        <a:pt x="156" y="264"/>
                      </a:lnTo>
                      <a:lnTo>
                        <a:pt x="150" y="258"/>
                      </a:lnTo>
                      <a:lnTo>
                        <a:pt x="138" y="252"/>
                      </a:lnTo>
                      <a:lnTo>
                        <a:pt x="132" y="240"/>
                      </a:lnTo>
                      <a:lnTo>
                        <a:pt x="126" y="228"/>
                      </a:lnTo>
                      <a:lnTo>
                        <a:pt x="126" y="216"/>
                      </a:lnTo>
                      <a:lnTo>
                        <a:pt x="114" y="198"/>
                      </a:lnTo>
                      <a:lnTo>
                        <a:pt x="108" y="186"/>
                      </a:lnTo>
                      <a:lnTo>
                        <a:pt x="96" y="174"/>
                      </a:lnTo>
                      <a:lnTo>
                        <a:pt x="90" y="156"/>
                      </a:lnTo>
                      <a:lnTo>
                        <a:pt x="90" y="144"/>
                      </a:lnTo>
                      <a:lnTo>
                        <a:pt x="84" y="126"/>
                      </a:lnTo>
                      <a:lnTo>
                        <a:pt x="84" y="114"/>
                      </a:lnTo>
                      <a:lnTo>
                        <a:pt x="72" y="102"/>
                      </a:lnTo>
                      <a:lnTo>
                        <a:pt x="60" y="90"/>
                      </a:lnTo>
                      <a:lnTo>
                        <a:pt x="42" y="72"/>
                      </a:lnTo>
                      <a:lnTo>
                        <a:pt x="24" y="60"/>
                      </a:lnTo>
                      <a:lnTo>
                        <a:pt x="6" y="36"/>
                      </a:lnTo>
                      <a:lnTo>
                        <a:pt x="0" y="24"/>
                      </a:lnTo>
                      <a:lnTo>
                        <a:pt x="0" y="12"/>
                      </a:lnTo>
                      <a:lnTo>
                        <a:pt x="6" y="6"/>
                      </a:lnTo>
                      <a:lnTo>
                        <a:pt x="12" y="0"/>
                      </a:lnTo>
                      <a:lnTo>
                        <a:pt x="24"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49" name="Freeform 290"/>
                <p:cNvSpPr>
                  <a:spLocks/>
                </p:cNvSpPr>
                <p:nvPr/>
              </p:nvSpPr>
              <p:spPr bwMode="auto">
                <a:xfrm>
                  <a:off x="-12259" y="-4800"/>
                  <a:ext cx="48" cy="132"/>
                </a:xfrm>
                <a:custGeom>
                  <a:avLst/>
                  <a:gdLst>
                    <a:gd name="T0" fmla="*/ 12 w 48"/>
                    <a:gd name="T1" fmla="*/ 0 h 132"/>
                    <a:gd name="T2" fmla="*/ 18 w 48"/>
                    <a:gd name="T3" fmla="*/ 6 h 132"/>
                    <a:gd name="T4" fmla="*/ 30 w 48"/>
                    <a:gd name="T5" fmla="*/ 18 h 132"/>
                    <a:gd name="T6" fmla="*/ 36 w 48"/>
                    <a:gd name="T7" fmla="*/ 30 h 132"/>
                    <a:gd name="T8" fmla="*/ 48 w 48"/>
                    <a:gd name="T9" fmla="*/ 42 h 132"/>
                    <a:gd name="T10" fmla="*/ 48 w 48"/>
                    <a:gd name="T11" fmla="*/ 54 h 132"/>
                    <a:gd name="T12" fmla="*/ 48 w 48"/>
                    <a:gd name="T13" fmla="*/ 72 h 132"/>
                    <a:gd name="T14" fmla="*/ 42 w 48"/>
                    <a:gd name="T15" fmla="*/ 84 h 132"/>
                    <a:gd name="T16" fmla="*/ 36 w 48"/>
                    <a:gd name="T17" fmla="*/ 102 h 132"/>
                    <a:gd name="T18" fmla="*/ 30 w 48"/>
                    <a:gd name="T19" fmla="*/ 108 h 132"/>
                    <a:gd name="T20" fmla="*/ 24 w 48"/>
                    <a:gd name="T21" fmla="*/ 120 h 132"/>
                    <a:gd name="T22" fmla="*/ 18 w 48"/>
                    <a:gd name="T23" fmla="*/ 126 h 132"/>
                    <a:gd name="T24" fmla="*/ 12 w 48"/>
                    <a:gd name="T25" fmla="*/ 132 h 132"/>
                    <a:gd name="T26" fmla="*/ 6 w 48"/>
                    <a:gd name="T27" fmla="*/ 132 h 132"/>
                    <a:gd name="T28" fmla="*/ 6 w 48"/>
                    <a:gd name="T29" fmla="*/ 120 h 132"/>
                    <a:gd name="T30" fmla="*/ 6 w 48"/>
                    <a:gd name="T31" fmla="*/ 108 h 132"/>
                    <a:gd name="T32" fmla="*/ 6 w 48"/>
                    <a:gd name="T33" fmla="*/ 96 h 132"/>
                    <a:gd name="T34" fmla="*/ 6 w 48"/>
                    <a:gd name="T35" fmla="*/ 78 h 132"/>
                    <a:gd name="T36" fmla="*/ 0 w 48"/>
                    <a:gd name="T37" fmla="*/ 66 h 132"/>
                    <a:gd name="T38" fmla="*/ 0 w 48"/>
                    <a:gd name="T39" fmla="*/ 48 h 132"/>
                    <a:gd name="T40" fmla="*/ 0 w 48"/>
                    <a:gd name="T41" fmla="*/ 36 h 132"/>
                    <a:gd name="T42" fmla="*/ 0 w 48"/>
                    <a:gd name="T43" fmla="*/ 18 h 132"/>
                    <a:gd name="T44" fmla="*/ 0 w 48"/>
                    <a:gd name="T45" fmla="*/ 12 h 132"/>
                    <a:gd name="T46" fmla="*/ 6 w 48"/>
                    <a:gd name="T47" fmla="*/ 6 h 132"/>
                    <a:gd name="T48" fmla="*/ 12 w 48"/>
                    <a:gd name="T49"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132">
                      <a:moveTo>
                        <a:pt x="12" y="0"/>
                      </a:moveTo>
                      <a:lnTo>
                        <a:pt x="18" y="6"/>
                      </a:lnTo>
                      <a:lnTo>
                        <a:pt x="30" y="18"/>
                      </a:lnTo>
                      <a:lnTo>
                        <a:pt x="36" y="30"/>
                      </a:lnTo>
                      <a:lnTo>
                        <a:pt x="48" y="42"/>
                      </a:lnTo>
                      <a:lnTo>
                        <a:pt x="48" y="54"/>
                      </a:lnTo>
                      <a:lnTo>
                        <a:pt x="48" y="72"/>
                      </a:lnTo>
                      <a:lnTo>
                        <a:pt x="42" y="84"/>
                      </a:lnTo>
                      <a:lnTo>
                        <a:pt x="36" y="102"/>
                      </a:lnTo>
                      <a:lnTo>
                        <a:pt x="30" y="108"/>
                      </a:lnTo>
                      <a:lnTo>
                        <a:pt x="24" y="120"/>
                      </a:lnTo>
                      <a:lnTo>
                        <a:pt x="18" y="126"/>
                      </a:lnTo>
                      <a:lnTo>
                        <a:pt x="12" y="132"/>
                      </a:lnTo>
                      <a:lnTo>
                        <a:pt x="6" y="132"/>
                      </a:lnTo>
                      <a:lnTo>
                        <a:pt x="6" y="120"/>
                      </a:lnTo>
                      <a:lnTo>
                        <a:pt x="6" y="108"/>
                      </a:lnTo>
                      <a:lnTo>
                        <a:pt x="6" y="96"/>
                      </a:lnTo>
                      <a:lnTo>
                        <a:pt x="6" y="78"/>
                      </a:lnTo>
                      <a:lnTo>
                        <a:pt x="0" y="66"/>
                      </a:lnTo>
                      <a:lnTo>
                        <a:pt x="0" y="48"/>
                      </a:lnTo>
                      <a:lnTo>
                        <a:pt x="0" y="36"/>
                      </a:lnTo>
                      <a:lnTo>
                        <a:pt x="0" y="18"/>
                      </a:lnTo>
                      <a:lnTo>
                        <a:pt x="0" y="12"/>
                      </a:lnTo>
                      <a:lnTo>
                        <a:pt x="6" y="6"/>
                      </a:lnTo>
                      <a:lnTo>
                        <a:pt x="12"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50" name="Freeform 291"/>
                <p:cNvSpPr>
                  <a:spLocks/>
                </p:cNvSpPr>
                <p:nvPr/>
              </p:nvSpPr>
              <p:spPr bwMode="auto">
                <a:xfrm>
                  <a:off x="-12277" y="-4566"/>
                  <a:ext cx="36" cy="84"/>
                </a:xfrm>
                <a:custGeom>
                  <a:avLst/>
                  <a:gdLst>
                    <a:gd name="T0" fmla="*/ 12 w 36"/>
                    <a:gd name="T1" fmla="*/ 0 h 84"/>
                    <a:gd name="T2" fmla="*/ 18 w 36"/>
                    <a:gd name="T3" fmla="*/ 6 h 84"/>
                    <a:gd name="T4" fmla="*/ 24 w 36"/>
                    <a:gd name="T5" fmla="*/ 18 h 84"/>
                    <a:gd name="T6" fmla="*/ 36 w 36"/>
                    <a:gd name="T7" fmla="*/ 36 h 84"/>
                    <a:gd name="T8" fmla="*/ 36 w 36"/>
                    <a:gd name="T9" fmla="*/ 48 h 84"/>
                    <a:gd name="T10" fmla="*/ 36 w 36"/>
                    <a:gd name="T11" fmla="*/ 54 h 84"/>
                    <a:gd name="T12" fmla="*/ 36 w 36"/>
                    <a:gd name="T13" fmla="*/ 66 h 84"/>
                    <a:gd name="T14" fmla="*/ 36 w 36"/>
                    <a:gd name="T15" fmla="*/ 78 h 84"/>
                    <a:gd name="T16" fmla="*/ 36 w 36"/>
                    <a:gd name="T17" fmla="*/ 84 h 84"/>
                    <a:gd name="T18" fmla="*/ 30 w 36"/>
                    <a:gd name="T19" fmla="*/ 84 h 84"/>
                    <a:gd name="T20" fmla="*/ 24 w 36"/>
                    <a:gd name="T21" fmla="*/ 84 h 84"/>
                    <a:gd name="T22" fmla="*/ 18 w 36"/>
                    <a:gd name="T23" fmla="*/ 78 h 84"/>
                    <a:gd name="T24" fmla="*/ 12 w 36"/>
                    <a:gd name="T25" fmla="*/ 60 h 84"/>
                    <a:gd name="T26" fmla="*/ 0 w 36"/>
                    <a:gd name="T27" fmla="*/ 36 h 84"/>
                    <a:gd name="T28" fmla="*/ 0 w 36"/>
                    <a:gd name="T29" fmla="*/ 18 h 84"/>
                    <a:gd name="T30" fmla="*/ 0 w 36"/>
                    <a:gd name="T31" fmla="*/ 6 h 84"/>
                    <a:gd name="T32" fmla="*/ 6 w 36"/>
                    <a:gd name="T33" fmla="*/ 0 h 84"/>
                    <a:gd name="T34" fmla="*/ 12 w 36"/>
                    <a:gd name="T35"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84">
                      <a:moveTo>
                        <a:pt x="12" y="0"/>
                      </a:moveTo>
                      <a:lnTo>
                        <a:pt x="18" y="6"/>
                      </a:lnTo>
                      <a:lnTo>
                        <a:pt x="24" y="18"/>
                      </a:lnTo>
                      <a:lnTo>
                        <a:pt x="36" y="36"/>
                      </a:lnTo>
                      <a:lnTo>
                        <a:pt x="36" y="48"/>
                      </a:lnTo>
                      <a:lnTo>
                        <a:pt x="36" y="54"/>
                      </a:lnTo>
                      <a:lnTo>
                        <a:pt x="36" y="66"/>
                      </a:lnTo>
                      <a:lnTo>
                        <a:pt x="36" y="78"/>
                      </a:lnTo>
                      <a:lnTo>
                        <a:pt x="36" y="84"/>
                      </a:lnTo>
                      <a:lnTo>
                        <a:pt x="30" y="84"/>
                      </a:lnTo>
                      <a:lnTo>
                        <a:pt x="24" y="84"/>
                      </a:lnTo>
                      <a:lnTo>
                        <a:pt x="18" y="78"/>
                      </a:lnTo>
                      <a:lnTo>
                        <a:pt x="12" y="60"/>
                      </a:lnTo>
                      <a:lnTo>
                        <a:pt x="0" y="36"/>
                      </a:lnTo>
                      <a:lnTo>
                        <a:pt x="0" y="18"/>
                      </a:lnTo>
                      <a:lnTo>
                        <a:pt x="0" y="6"/>
                      </a:lnTo>
                      <a:lnTo>
                        <a:pt x="6" y="0"/>
                      </a:lnTo>
                      <a:lnTo>
                        <a:pt x="12"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51" name="Freeform 292"/>
                <p:cNvSpPr>
                  <a:spLocks/>
                </p:cNvSpPr>
                <p:nvPr/>
              </p:nvSpPr>
              <p:spPr bwMode="auto">
                <a:xfrm>
                  <a:off x="-12313" y="-5412"/>
                  <a:ext cx="54" cy="48"/>
                </a:xfrm>
                <a:custGeom>
                  <a:avLst/>
                  <a:gdLst>
                    <a:gd name="T0" fmla="*/ 18 w 54"/>
                    <a:gd name="T1" fmla="*/ 0 h 48"/>
                    <a:gd name="T2" fmla="*/ 36 w 54"/>
                    <a:gd name="T3" fmla="*/ 6 h 48"/>
                    <a:gd name="T4" fmla="*/ 48 w 54"/>
                    <a:gd name="T5" fmla="*/ 12 h 48"/>
                    <a:gd name="T6" fmla="*/ 54 w 54"/>
                    <a:gd name="T7" fmla="*/ 18 h 48"/>
                    <a:gd name="T8" fmla="*/ 54 w 54"/>
                    <a:gd name="T9" fmla="*/ 24 h 48"/>
                    <a:gd name="T10" fmla="*/ 48 w 54"/>
                    <a:gd name="T11" fmla="*/ 36 h 48"/>
                    <a:gd name="T12" fmla="*/ 42 w 54"/>
                    <a:gd name="T13" fmla="*/ 42 h 48"/>
                    <a:gd name="T14" fmla="*/ 36 w 54"/>
                    <a:gd name="T15" fmla="*/ 48 h 48"/>
                    <a:gd name="T16" fmla="*/ 30 w 54"/>
                    <a:gd name="T17" fmla="*/ 48 h 48"/>
                    <a:gd name="T18" fmla="*/ 18 w 54"/>
                    <a:gd name="T19" fmla="*/ 48 h 48"/>
                    <a:gd name="T20" fmla="*/ 12 w 54"/>
                    <a:gd name="T21" fmla="*/ 48 h 48"/>
                    <a:gd name="T22" fmla="*/ 6 w 54"/>
                    <a:gd name="T23" fmla="*/ 42 h 48"/>
                    <a:gd name="T24" fmla="*/ 0 w 54"/>
                    <a:gd name="T25" fmla="*/ 30 h 48"/>
                    <a:gd name="T26" fmla="*/ 0 w 54"/>
                    <a:gd name="T27" fmla="*/ 18 h 48"/>
                    <a:gd name="T28" fmla="*/ 0 w 54"/>
                    <a:gd name="T29" fmla="*/ 12 h 48"/>
                    <a:gd name="T30" fmla="*/ 6 w 54"/>
                    <a:gd name="T31" fmla="*/ 6 h 48"/>
                    <a:gd name="T32" fmla="*/ 18 w 54"/>
                    <a:gd name="T3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8">
                      <a:moveTo>
                        <a:pt x="18" y="0"/>
                      </a:moveTo>
                      <a:lnTo>
                        <a:pt x="36" y="6"/>
                      </a:lnTo>
                      <a:lnTo>
                        <a:pt x="48" y="12"/>
                      </a:lnTo>
                      <a:lnTo>
                        <a:pt x="54" y="18"/>
                      </a:lnTo>
                      <a:lnTo>
                        <a:pt x="54" y="24"/>
                      </a:lnTo>
                      <a:lnTo>
                        <a:pt x="48" y="36"/>
                      </a:lnTo>
                      <a:lnTo>
                        <a:pt x="42" y="42"/>
                      </a:lnTo>
                      <a:lnTo>
                        <a:pt x="36" y="48"/>
                      </a:lnTo>
                      <a:lnTo>
                        <a:pt x="30" y="48"/>
                      </a:lnTo>
                      <a:lnTo>
                        <a:pt x="18" y="48"/>
                      </a:lnTo>
                      <a:lnTo>
                        <a:pt x="12" y="48"/>
                      </a:lnTo>
                      <a:lnTo>
                        <a:pt x="6" y="42"/>
                      </a:lnTo>
                      <a:lnTo>
                        <a:pt x="0" y="30"/>
                      </a:lnTo>
                      <a:lnTo>
                        <a:pt x="0" y="18"/>
                      </a:lnTo>
                      <a:lnTo>
                        <a:pt x="0" y="12"/>
                      </a:lnTo>
                      <a:lnTo>
                        <a:pt x="6" y="6"/>
                      </a:lnTo>
                      <a:lnTo>
                        <a:pt x="18"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52" name="Freeform 293"/>
                <p:cNvSpPr>
                  <a:spLocks/>
                </p:cNvSpPr>
                <p:nvPr/>
              </p:nvSpPr>
              <p:spPr bwMode="auto">
                <a:xfrm>
                  <a:off x="-12319" y="-5310"/>
                  <a:ext cx="30" cy="48"/>
                </a:xfrm>
                <a:custGeom>
                  <a:avLst/>
                  <a:gdLst>
                    <a:gd name="T0" fmla="*/ 12 w 30"/>
                    <a:gd name="T1" fmla="*/ 0 h 48"/>
                    <a:gd name="T2" fmla="*/ 24 w 30"/>
                    <a:gd name="T3" fmla="*/ 6 h 48"/>
                    <a:gd name="T4" fmla="*/ 24 w 30"/>
                    <a:gd name="T5" fmla="*/ 12 h 48"/>
                    <a:gd name="T6" fmla="*/ 30 w 30"/>
                    <a:gd name="T7" fmla="*/ 18 h 48"/>
                    <a:gd name="T8" fmla="*/ 30 w 30"/>
                    <a:gd name="T9" fmla="*/ 30 h 48"/>
                    <a:gd name="T10" fmla="*/ 30 w 30"/>
                    <a:gd name="T11" fmla="*/ 42 h 48"/>
                    <a:gd name="T12" fmla="*/ 24 w 30"/>
                    <a:gd name="T13" fmla="*/ 48 h 48"/>
                    <a:gd name="T14" fmla="*/ 18 w 30"/>
                    <a:gd name="T15" fmla="*/ 48 h 48"/>
                    <a:gd name="T16" fmla="*/ 12 w 30"/>
                    <a:gd name="T17" fmla="*/ 48 h 48"/>
                    <a:gd name="T18" fmla="*/ 6 w 30"/>
                    <a:gd name="T19" fmla="*/ 42 h 48"/>
                    <a:gd name="T20" fmla="*/ 0 w 30"/>
                    <a:gd name="T21" fmla="*/ 30 h 48"/>
                    <a:gd name="T22" fmla="*/ 0 w 30"/>
                    <a:gd name="T23" fmla="*/ 18 h 48"/>
                    <a:gd name="T24" fmla="*/ 0 w 30"/>
                    <a:gd name="T25" fmla="*/ 12 h 48"/>
                    <a:gd name="T26" fmla="*/ 6 w 30"/>
                    <a:gd name="T27" fmla="*/ 6 h 48"/>
                    <a:gd name="T28" fmla="*/ 12 w 30"/>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48">
                      <a:moveTo>
                        <a:pt x="12" y="0"/>
                      </a:moveTo>
                      <a:lnTo>
                        <a:pt x="24" y="6"/>
                      </a:lnTo>
                      <a:lnTo>
                        <a:pt x="24" y="12"/>
                      </a:lnTo>
                      <a:lnTo>
                        <a:pt x="30" y="18"/>
                      </a:lnTo>
                      <a:lnTo>
                        <a:pt x="30" y="30"/>
                      </a:lnTo>
                      <a:lnTo>
                        <a:pt x="30" y="42"/>
                      </a:lnTo>
                      <a:lnTo>
                        <a:pt x="24" y="48"/>
                      </a:lnTo>
                      <a:lnTo>
                        <a:pt x="18" y="48"/>
                      </a:lnTo>
                      <a:lnTo>
                        <a:pt x="12" y="48"/>
                      </a:lnTo>
                      <a:lnTo>
                        <a:pt x="6" y="42"/>
                      </a:lnTo>
                      <a:lnTo>
                        <a:pt x="0" y="30"/>
                      </a:lnTo>
                      <a:lnTo>
                        <a:pt x="0" y="18"/>
                      </a:lnTo>
                      <a:lnTo>
                        <a:pt x="0" y="12"/>
                      </a:lnTo>
                      <a:lnTo>
                        <a:pt x="6" y="6"/>
                      </a:lnTo>
                      <a:lnTo>
                        <a:pt x="12"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53" name="Freeform 294"/>
                <p:cNvSpPr>
                  <a:spLocks/>
                </p:cNvSpPr>
                <p:nvPr/>
              </p:nvSpPr>
              <p:spPr bwMode="auto">
                <a:xfrm>
                  <a:off x="-12301" y="-5202"/>
                  <a:ext cx="30" cy="84"/>
                </a:xfrm>
                <a:custGeom>
                  <a:avLst/>
                  <a:gdLst>
                    <a:gd name="T0" fmla="*/ 6 w 30"/>
                    <a:gd name="T1" fmla="*/ 0 h 84"/>
                    <a:gd name="T2" fmla="*/ 12 w 30"/>
                    <a:gd name="T3" fmla="*/ 6 h 84"/>
                    <a:gd name="T4" fmla="*/ 24 w 30"/>
                    <a:gd name="T5" fmla="*/ 24 h 84"/>
                    <a:gd name="T6" fmla="*/ 24 w 30"/>
                    <a:gd name="T7" fmla="*/ 36 h 84"/>
                    <a:gd name="T8" fmla="*/ 30 w 30"/>
                    <a:gd name="T9" fmla="*/ 48 h 84"/>
                    <a:gd name="T10" fmla="*/ 30 w 30"/>
                    <a:gd name="T11" fmla="*/ 60 h 84"/>
                    <a:gd name="T12" fmla="*/ 30 w 30"/>
                    <a:gd name="T13" fmla="*/ 72 h 84"/>
                    <a:gd name="T14" fmla="*/ 30 w 30"/>
                    <a:gd name="T15" fmla="*/ 78 h 84"/>
                    <a:gd name="T16" fmla="*/ 24 w 30"/>
                    <a:gd name="T17" fmla="*/ 84 h 84"/>
                    <a:gd name="T18" fmla="*/ 18 w 30"/>
                    <a:gd name="T19" fmla="*/ 78 h 84"/>
                    <a:gd name="T20" fmla="*/ 12 w 30"/>
                    <a:gd name="T21" fmla="*/ 66 h 84"/>
                    <a:gd name="T22" fmla="*/ 6 w 30"/>
                    <a:gd name="T23" fmla="*/ 54 h 84"/>
                    <a:gd name="T24" fmla="*/ 0 w 30"/>
                    <a:gd name="T25" fmla="*/ 36 h 84"/>
                    <a:gd name="T26" fmla="*/ 0 w 30"/>
                    <a:gd name="T27" fmla="*/ 24 h 84"/>
                    <a:gd name="T28" fmla="*/ 0 w 30"/>
                    <a:gd name="T29" fmla="*/ 12 h 84"/>
                    <a:gd name="T30" fmla="*/ 6 w 30"/>
                    <a:gd name="T31" fmla="*/ 0 h 84"/>
                    <a:gd name="T32" fmla="*/ 6 w 30"/>
                    <a:gd name="T33"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84">
                      <a:moveTo>
                        <a:pt x="6" y="0"/>
                      </a:moveTo>
                      <a:lnTo>
                        <a:pt x="12" y="6"/>
                      </a:lnTo>
                      <a:lnTo>
                        <a:pt x="24" y="24"/>
                      </a:lnTo>
                      <a:lnTo>
                        <a:pt x="24" y="36"/>
                      </a:lnTo>
                      <a:lnTo>
                        <a:pt x="30" y="48"/>
                      </a:lnTo>
                      <a:lnTo>
                        <a:pt x="30" y="60"/>
                      </a:lnTo>
                      <a:lnTo>
                        <a:pt x="30" y="72"/>
                      </a:lnTo>
                      <a:lnTo>
                        <a:pt x="30" y="78"/>
                      </a:lnTo>
                      <a:lnTo>
                        <a:pt x="24" y="84"/>
                      </a:lnTo>
                      <a:lnTo>
                        <a:pt x="18" y="78"/>
                      </a:lnTo>
                      <a:lnTo>
                        <a:pt x="12" y="66"/>
                      </a:lnTo>
                      <a:lnTo>
                        <a:pt x="6" y="54"/>
                      </a:lnTo>
                      <a:lnTo>
                        <a:pt x="0" y="36"/>
                      </a:lnTo>
                      <a:lnTo>
                        <a:pt x="0" y="24"/>
                      </a:lnTo>
                      <a:lnTo>
                        <a:pt x="0" y="12"/>
                      </a:lnTo>
                      <a:lnTo>
                        <a:pt x="6" y="0"/>
                      </a:lnTo>
                      <a:lnTo>
                        <a:pt x="6"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54" name="Freeform 295"/>
                <p:cNvSpPr>
                  <a:spLocks/>
                </p:cNvSpPr>
                <p:nvPr/>
              </p:nvSpPr>
              <p:spPr bwMode="auto">
                <a:xfrm>
                  <a:off x="-12433" y="-5502"/>
                  <a:ext cx="96" cy="126"/>
                </a:xfrm>
                <a:custGeom>
                  <a:avLst/>
                  <a:gdLst>
                    <a:gd name="T0" fmla="*/ 90 w 96"/>
                    <a:gd name="T1" fmla="*/ 0 h 126"/>
                    <a:gd name="T2" fmla="*/ 96 w 96"/>
                    <a:gd name="T3" fmla="*/ 0 h 126"/>
                    <a:gd name="T4" fmla="*/ 96 w 96"/>
                    <a:gd name="T5" fmla="*/ 6 h 126"/>
                    <a:gd name="T6" fmla="*/ 90 w 96"/>
                    <a:gd name="T7" fmla="*/ 12 h 126"/>
                    <a:gd name="T8" fmla="*/ 90 w 96"/>
                    <a:gd name="T9" fmla="*/ 24 h 126"/>
                    <a:gd name="T10" fmla="*/ 84 w 96"/>
                    <a:gd name="T11" fmla="*/ 36 h 126"/>
                    <a:gd name="T12" fmla="*/ 84 w 96"/>
                    <a:gd name="T13" fmla="*/ 48 h 126"/>
                    <a:gd name="T14" fmla="*/ 84 w 96"/>
                    <a:gd name="T15" fmla="*/ 54 h 126"/>
                    <a:gd name="T16" fmla="*/ 78 w 96"/>
                    <a:gd name="T17" fmla="*/ 66 h 126"/>
                    <a:gd name="T18" fmla="*/ 72 w 96"/>
                    <a:gd name="T19" fmla="*/ 72 h 126"/>
                    <a:gd name="T20" fmla="*/ 66 w 96"/>
                    <a:gd name="T21" fmla="*/ 78 h 126"/>
                    <a:gd name="T22" fmla="*/ 60 w 96"/>
                    <a:gd name="T23" fmla="*/ 84 h 126"/>
                    <a:gd name="T24" fmla="*/ 54 w 96"/>
                    <a:gd name="T25" fmla="*/ 96 h 126"/>
                    <a:gd name="T26" fmla="*/ 48 w 96"/>
                    <a:gd name="T27" fmla="*/ 108 h 126"/>
                    <a:gd name="T28" fmla="*/ 42 w 96"/>
                    <a:gd name="T29" fmla="*/ 120 h 126"/>
                    <a:gd name="T30" fmla="*/ 36 w 96"/>
                    <a:gd name="T31" fmla="*/ 126 h 126"/>
                    <a:gd name="T32" fmla="*/ 30 w 96"/>
                    <a:gd name="T33" fmla="*/ 126 h 126"/>
                    <a:gd name="T34" fmla="*/ 18 w 96"/>
                    <a:gd name="T35" fmla="*/ 126 h 126"/>
                    <a:gd name="T36" fmla="*/ 6 w 96"/>
                    <a:gd name="T37" fmla="*/ 114 h 126"/>
                    <a:gd name="T38" fmla="*/ 0 w 96"/>
                    <a:gd name="T39" fmla="*/ 108 h 126"/>
                    <a:gd name="T40" fmla="*/ 0 w 96"/>
                    <a:gd name="T41" fmla="*/ 90 h 126"/>
                    <a:gd name="T42" fmla="*/ 0 w 96"/>
                    <a:gd name="T43" fmla="*/ 72 h 126"/>
                    <a:gd name="T44" fmla="*/ 0 w 96"/>
                    <a:gd name="T45" fmla="*/ 54 h 126"/>
                    <a:gd name="T46" fmla="*/ 6 w 96"/>
                    <a:gd name="T47" fmla="*/ 42 h 126"/>
                    <a:gd name="T48" fmla="*/ 12 w 96"/>
                    <a:gd name="T49" fmla="*/ 30 h 126"/>
                    <a:gd name="T50" fmla="*/ 24 w 96"/>
                    <a:gd name="T51" fmla="*/ 18 h 126"/>
                    <a:gd name="T52" fmla="*/ 36 w 96"/>
                    <a:gd name="T53" fmla="*/ 12 h 126"/>
                    <a:gd name="T54" fmla="*/ 48 w 96"/>
                    <a:gd name="T55" fmla="*/ 6 h 126"/>
                    <a:gd name="T56" fmla="*/ 66 w 96"/>
                    <a:gd name="T57" fmla="*/ 6 h 126"/>
                    <a:gd name="T58" fmla="*/ 84 w 96"/>
                    <a:gd name="T59" fmla="*/ 0 h 126"/>
                    <a:gd name="T60" fmla="*/ 90 w 96"/>
                    <a:gd name="T61"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6" h="126">
                      <a:moveTo>
                        <a:pt x="90" y="0"/>
                      </a:moveTo>
                      <a:lnTo>
                        <a:pt x="96" y="0"/>
                      </a:lnTo>
                      <a:lnTo>
                        <a:pt x="96" y="6"/>
                      </a:lnTo>
                      <a:lnTo>
                        <a:pt x="90" y="12"/>
                      </a:lnTo>
                      <a:lnTo>
                        <a:pt x="90" y="24"/>
                      </a:lnTo>
                      <a:lnTo>
                        <a:pt x="84" y="36"/>
                      </a:lnTo>
                      <a:lnTo>
                        <a:pt x="84" y="48"/>
                      </a:lnTo>
                      <a:lnTo>
                        <a:pt x="84" y="54"/>
                      </a:lnTo>
                      <a:lnTo>
                        <a:pt x="78" y="66"/>
                      </a:lnTo>
                      <a:lnTo>
                        <a:pt x="72" y="72"/>
                      </a:lnTo>
                      <a:lnTo>
                        <a:pt x="66" y="78"/>
                      </a:lnTo>
                      <a:lnTo>
                        <a:pt x="60" y="84"/>
                      </a:lnTo>
                      <a:lnTo>
                        <a:pt x="54" y="96"/>
                      </a:lnTo>
                      <a:lnTo>
                        <a:pt x="48" y="108"/>
                      </a:lnTo>
                      <a:lnTo>
                        <a:pt x="42" y="120"/>
                      </a:lnTo>
                      <a:lnTo>
                        <a:pt x="36" y="126"/>
                      </a:lnTo>
                      <a:lnTo>
                        <a:pt x="30" y="126"/>
                      </a:lnTo>
                      <a:lnTo>
                        <a:pt x="18" y="126"/>
                      </a:lnTo>
                      <a:lnTo>
                        <a:pt x="6" y="114"/>
                      </a:lnTo>
                      <a:lnTo>
                        <a:pt x="0" y="108"/>
                      </a:lnTo>
                      <a:lnTo>
                        <a:pt x="0" y="90"/>
                      </a:lnTo>
                      <a:lnTo>
                        <a:pt x="0" y="72"/>
                      </a:lnTo>
                      <a:lnTo>
                        <a:pt x="0" y="54"/>
                      </a:lnTo>
                      <a:lnTo>
                        <a:pt x="6" y="42"/>
                      </a:lnTo>
                      <a:lnTo>
                        <a:pt x="12" y="30"/>
                      </a:lnTo>
                      <a:lnTo>
                        <a:pt x="24" y="18"/>
                      </a:lnTo>
                      <a:lnTo>
                        <a:pt x="36" y="12"/>
                      </a:lnTo>
                      <a:lnTo>
                        <a:pt x="48" y="6"/>
                      </a:lnTo>
                      <a:lnTo>
                        <a:pt x="66" y="6"/>
                      </a:lnTo>
                      <a:lnTo>
                        <a:pt x="84" y="0"/>
                      </a:lnTo>
                      <a:lnTo>
                        <a:pt x="90"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55" name="Freeform 296"/>
                <p:cNvSpPr>
                  <a:spLocks/>
                </p:cNvSpPr>
                <p:nvPr/>
              </p:nvSpPr>
              <p:spPr bwMode="auto">
                <a:xfrm>
                  <a:off x="-12409" y="-5322"/>
                  <a:ext cx="42" cy="126"/>
                </a:xfrm>
                <a:custGeom>
                  <a:avLst/>
                  <a:gdLst>
                    <a:gd name="T0" fmla="*/ 18 w 42"/>
                    <a:gd name="T1" fmla="*/ 0 h 126"/>
                    <a:gd name="T2" fmla="*/ 24 w 42"/>
                    <a:gd name="T3" fmla="*/ 6 h 126"/>
                    <a:gd name="T4" fmla="*/ 30 w 42"/>
                    <a:gd name="T5" fmla="*/ 12 h 126"/>
                    <a:gd name="T6" fmla="*/ 36 w 42"/>
                    <a:gd name="T7" fmla="*/ 24 h 126"/>
                    <a:gd name="T8" fmla="*/ 42 w 42"/>
                    <a:gd name="T9" fmla="*/ 48 h 126"/>
                    <a:gd name="T10" fmla="*/ 42 w 42"/>
                    <a:gd name="T11" fmla="*/ 66 h 126"/>
                    <a:gd name="T12" fmla="*/ 42 w 42"/>
                    <a:gd name="T13" fmla="*/ 84 h 126"/>
                    <a:gd name="T14" fmla="*/ 42 w 42"/>
                    <a:gd name="T15" fmla="*/ 108 h 126"/>
                    <a:gd name="T16" fmla="*/ 36 w 42"/>
                    <a:gd name="T17" fmla="*/ 120 h 126"/>
                    <a:gd name="T18" fmla="*/ 30 w 42"/>
                    <a:gd name="T19" fmla="*/ 126 h 126"/>
                    <a:gd name="T20" fmla="*/ 24 w 42"/>
                    <a:gd name="T21" fmla="*/ 120 h 126"/>
                    <a:gd name="T22" fmla="*/ 18 w 42"/>
                    <a:gd name="T23" fmla="*/ 114 h 126"/>
                    <a:gd name="T24" fmla="*/ 12 w 42"/>
                    <a:gd name="T25" fmla="*/ 102 h 126"/>
                    <a:gd name="T26" fmla="*/ 6 w 42"/>
                    <a:gd name="T27" fmla="*/ 90 h 126"/>
                    <a:gd name="T28" fmla="*/ 6 w 42"/>
                    <a:gd name="T29" fmla="*/ 78 h 126"/>
                    <a:gd name="T30" fmla="*/ 0 w 42"/>
                    <a:gd name="T31" fmla="*/ 66 h 126"/>
                    <a:gd name="T32" fmla="*/ 0 w 42"/>
                    <a:gd name="T33" fmla="*/ 54 h 126"/>
                    <a:gd name="T34" fmla="*/ 0 w 42"/>
                    <a:gd name="T35" fmla="*/ 42 h 126"/>
                    <a:gd name="T36" fmla="*/ 0 w 42"/>
                    <a:gd name="T37" fmla="*/ 24 h 126"/>
                    <a:gd name="T38" fmla="*/ 0 w 42"/>
                    <a:gd name="T39" fmla="*/ 18 h 126"/>
                    <a:gd name="T40" fmla="*/ 6 w 42"/>
                    <a:gd name="T41" fmla="*/ 12 h 126"/>
                    <a:gd name="T42" fmla="*/ 6 w 42"/>
                    <a:gd name="T43" fmla="*/ 6 h 126"/>
                    <a:gd name="T44" fmla="*/ 18 w 42"/>
                    <a:gd name="T4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126">
                      <a:moveTo>
                        <a:pt x="18" y="0"/>
                      </a:moveTo>
                      <a:lnTo>
                        <a:pt x="24" y="6"/>
                      </a:lnTo>
                      <a:lnTo>
                        <a:pt x="30" y="12"/>
                      </a:lnTo>
                      <a:lnTo>
                        <a:pt x="36" y="24"/>
                      </a:lnTo>
                      <a:lnTo>
                        <a:pt x="42" y="48"/>
                      </a:lnTo>
                      <a:lnTo>
                        <a:pt x="42" y="66"/>
                      </a:lnTo>
                      <a:lnTo>
                        <a:pt x="42" y="84"/>
                      </a:lnTo>
                      <a:lnTo>
                        <a:pt x="42" y="108"/>
                      </a:lnTo>
                      <a:lnTo>
                        <a:pt x="36" y="120"/>
                      </a:lnTo>
                      <a:lnTo>
                        <a:pt x="30" y="126"/>
                      </a:lnTo>
                      <a:lnTo>
                        <a:pt x="24" y="120"/>
                      </a:lnTo>
                      <a:lnTo>
                        <a:pt x="18" y="114"/>
                      </a:lnTo>
                      <a:lnTo>
                        <a:pt x="12" y="102"/>
                      </a:lnTo>
                      <a:lnTo>
                        <a:pt x="6" y="90"/>
                      </a:lnTo>
                      <a:lnTo>
                        <a:pt x="6" y="78"/>
                      </a:lnTo>
                      <a:lnTo>
                        <a:pt x="0" y="66"/>
                      </a:lnTo>
                      <a:lnTo>
                        <a:pt x="0" y="54"/>
                      </a:lnTo>
                      <a:lnTo>
                        <a:pt x="0" y="42"/>
                      </a:lnTo>
                      <a:lnTo>
                        <a:pt x="0" y="24"/>
                      </a:lnTo>
                      <a:lnTo>
                        <a:pt x="0" y="18"/>
                      </a:lnTo>
                      <a:lnTo>
                        <a:pt x="6" y="12"/>
                      </a:lnTo>
                      <a:lnTo>
                        <a:pt x="6" y="6"/>
                      </a:lnTo>
                      <a:lnTo>
                        <a:pt x="18"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56" name="Freeform 297"/>
                <p:cNvSpPr>
                  <a:spLocks/>
                </p:cNvSpPr>
                <p:nvPr/>
              </p:nvSpPr>
              <p:spPr bwMode="auto">
                <a:xfrm>
                  <a:off x="-12367" y="-5136"/>
                  <a:ext cx="24" cy="48"/>
                </a:xfrm>
                <a:custGeom>
                  <a:avLst/>
                  <a:gdLst>
                    <a:gd name="T0" fmla="*/ 6 w 24"/>
                    <a:gd name="T1" fmla="*/ 0 h 48"/>
                    <a:gd name="T2" fmla="*/ 18 w 24"/>
                    <a:gd name="T3" fmla="*/ 6 h 48"/>
                    <a:gd name="T4" fmla="*/ 24 w 24"/>
                    <a:gd name="T5" fmla="*/ 18 h 48"/>
                    <a:gd name="T6" fmla="*/ 24 w 24"/>
                    <a:gd name="T7" fmla="*/ 30 h 48"/>
                    <a:gd name="T8" fmla="*/ 24 w 24"/>
                    <a:gd name="T9" fmla="*/ 36 h 48"/>
                    <a:gd name="T10" fmla="*/ 18 w 24"/>
                    <a:gd name="T11" fmla="*/ 48 h 48"/>
                    <a:gd name="T12" fmla="*/ 18 w 24"/>
                    <a:gd name="T13" fmla="*/ 48 h 48"/>
                    <a:gd name="T14" fmla="*/ 12 w 24"/>
                    <a:gd name="T15" fmla="*/ 48 h 48"/>
                    <a:gd name="T16" fmla="*/ 0 w 24"/>
                    <a:gd name="T17" fmla="*/ 36 h 48"/>
                    <a:gd name="T18" fmla="*/ 0 w 24"/>
                    <a:gd name="T19" fmla="*/ 24 h 48"/>
                    <a:gd name="T20" fmla="*/ 0 w 24"/>
                    <a:gd name="T21" fmla="*/ 12 h 48"/>
                    <a:gd name="T22" fmla="*/ 0 w 24"/>
                    <a:gd name="T23" fmla="*/ 6 h 48"/>
                    <a:gd name="T24" fmla="*/ 6 w 24"/>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48">
                      <a:moveTo>
                        <a:pt x="6" y="0"/>
                      </a:moveTo>
                      <a:lnTo>
                        <a:pt x="18" y="6"/>
                      </a:lnTo>
                      <a:lnTo>
                        <a:pt x="24" y="18"/>
                      </a:lnTo>
                      <a:lnTo>
                        <a:pt x="24" y="30"/>
                      </a:lnTo>
                      <a:lnTo>
                        <a:pt x="24" y="36"/>
                      </a:lnTo>
                      <a:lnTo>
                        <a:pt x="18" y="48"/>
                      </a:lnTo>
                      <a:lnTo>
                        <a:pt x="18" y="48"/>
                      </a:lnTo>
                      <a:lnTo>
                        <a:pt x="12" y="48"/>
                      </a:lnTo>
                      <a:lnTo>
                        <a:pt x="0" y="36"/>
                      </a:lnTo>
                      <a:lnTo>
                        <a:pt x="0" y="24"/>
                      </a:lnTo>
                      <a:lnTo>
                        <a:pt x="0" y="12"/>
                      </a:lnTo>
                      <a:lnTo>
                        <a:pt x="0" y="6"/>
                      </a:lnTo>
                      <a:lnTo>
                        <a:pt x="6"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57" name="Freeform 298"/>
                <p:cNvSpPr>
                  <a:spLocks/>
                </p:cNvSpPr>
                <p:nvPr/>
              </p:nvSpPr>
              <p:spPr bwMode="auto">
                <a:xfrm>
                  <a:off x="-12325" y="-5052"/>
                  <a:ext cx="72" cy="180"/>
                </a:xfrm>
                <a:custGeom>
                  <a:avLst/>
                  <a:gdLst>
                    <a:gd name="T0" fmla="*/ 30 w 72"/>
                    <a:gd name="T1" fmla="*/ 0 h 180"/>
                    <a:gd name="T2" fmla="*/ 42 w 72"/>
                    <a:gd name="T3" fmla="*/ 0 h 180"/>
                    <a:gd name="T4" fmla="*/ 54 w 72"/>
                    <a:gd name="T5" fmla="*/ 6 h 180"/>
                    <a:gd name="T6" fmla="*/ 60 w 72"/>
                    <a:gd name="T7" fmla="*/ 18 h 180"/>
                    <a:gd name="T8" fmla="*/ 66 w 72"/>
                    <a:gd name="T9" fmla="*/ 36 h 180"/>
                    <a:gd name="T10" fmla="*/ 66 w 72"/>
                    <a:gd name="T11" fmla="*/ 48 h 180"/>
                    <a:gd name="T12" fmla="*/ 66 w 72"/>
                    <a:gd name="T13" fmla="*/ 66 h 180"/>
                    <a:gd name="T14" fmla="*/ 66 w 72"/>
                    <a:gd name="T15" fmla="*/ 78 h 180"/>
                    <a:gd name="T16" fmla="*/ 66 w 72"/>
                    <a:gd name="T17" fmla="*/ 90 h 180"/>
                    <a:gd name="T18" fmla="*/ 72 w 72"/>
                    <a:gd name="T19" fmla="*/ 108 h 180"/>
                    <a:gd name="T20" fmla="*/ 72 w 72"/>
                    <a:gd name="T21" fmla="*/ 120 h 180"/>
                    <a:gd name="T22" fmla="*/ 66 w 72"/>
                    <a:gd name="T23" fmla="*/ 132 h 180"/>
                    <a:gd name="T24" fmla="*/ 66 w 72"/>
                    <a:gd name="T25" fmla="*/ 144 h 180"/>
                    <a:gd name="T26" fmla="*/ 60 w 72"/>
                    <a:gd name="T27" fmla="*/ 156 h 180"/>
                    <a:gd name="T28" fmla="*/ 54 w 72"/>
                    <a:gd name="T29" fmla="*/ 168 h 180"/>
                    <a:gd name="T30" fmla="*/ 48 w 72"/>
                    <a:gd name="T31" fmla="*/ 174 h 180"/>
                    <a:gd name="T32" fmla="*/ 42 w 72"/>
                    <a:gd name="T33" fmla="*/ 180 h 180"/>
                    <a:gd name="T34" fmla="*/ 30 w 72"/>
                    <a:gd name="T35" fmla="*/ 180 h 180"/>
                    <a:gd name="T36" fmla="*/ 24 w 72"/>
                    <a:gd name="T37" fmla="*/ 168 h 180"/>
                    <a:gd name="T38" fmla="*/ 12 w 72"/>
                    <a:gd name="T39" fmla="*/ 150 h 180"/>
                    <a:gd name="T40" fmla="*/ 6 w 72"/>
                    <a:gd name="T41" fmla="*/ 138 h 180"/>
                    <a:gd name="T42" fmla="*/ 0 w 72"/>
                    <a:gd name="T43" fmla="*/ 120 h 180"/>
                    <a:gd name="T44" fmla="*/ 0 w 72"/>
                    <a:gd name="T45" fmla="*/ 102 h 180"/>
                    <a:gd name="T46" fmla="*/ 6 w 72"/>
                    <a:gd name="T47" fmla="*/ 90 h 180"/>
                    <a:gd name="T48" fmla="*/ 18 w 72"/>
                    <a:gd name="T49" fmla="*/ 72 h 180"/>
                    <a:gd name="T50" fmla="*/ 24 w 72"/>
                    <a:gd name="T51" fmla="*/ 54 h 180"/>
                    <a:gd name="T52" fmla="*/ 24 w 72"/>
                    <a:gd name="T53" fmla="*/ 42 h 180"/>
                    <a:gd name="T54" fmla="*/ 24 w 72"/>
                    <a:gd name="T55" fmla="*/ 30 h 180"/>
                    <a:gd name="T56" fmla="*/ 24 w 72"/>
                    <a:gd name="T57" fmla="*/ 18 h 180"/>
                    <a:gd name="T58" fmla="*/ 24 w 72"/>
                    <a:gd name="T59" fmla="*/ 12 h 180"/>
                    <a:gd name="T60" fmla="*/ 24 w 72"/>
                    <a:gd name="T61" fmla="*/ 6 h 180"/>
                    <a:gd name="T62" fmla="*/ 30 w 72"/>
                    <a:gd name="T63"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2" h="180">
                      <a:moveTo>
                        <a:pt x="30" y="0"/>
                      </a:moveTo>
                      <a:lnTo>
                        <a:pt x="42" y="0"/>
                      </a:lnTo>
                      <a:lnTo>
                        <a:pt x="54" y="6"/>
                      </a:lnTo>
                      <a:lnTo>
                        <a:pt x="60" y="18"/>
                      </a:lnTo>
                      <a:lnTo>
                        <a:pt x="66" y="36"/>
                      </a:lnTo>
                      <a:lnTo>
                        <a:pt x="66" y="48"/>
                      </a:lnTo>
                      <a:lnTo>
                        <a:pt x="66" y="66"/>
                      </a:lnTo>
                      <a:lnTo>
                        <a:pt x="66" y="78"/>
                      </a:lnTo>
                      <a:lnTo>
                        <a:pt x="66" y="90"/>
                      </a:lnTo>
                      <a:lnTo>
                        <a:pt x="72" y="108"/>
                      </a:lnTo>
                      <a:lnTo>
                        <a:pt x="72" y="120"/>
                      </a:lnTo>
                      <a:lnTo>
                        <a:pt x="66" y="132"/>
                      </a:lnTo>
                      <a:lnTo>
                        <a:pt x="66" y="144"/>
                      </a:lnTo>
                      <a:lnTo>
                        <a:pt x="60" y="156"/>
                      </a:lnTo>
                      <a:lnTo>
                        <a:pt x="54" y="168"/>
                      </a:lnTo>
                      <a:lnTo>
                        <a:pt x="48" y="174"/>
                      </a:lnTo>
                      <a:lnTo>
                        <a:pt x="42" y="180"/>
                      </a:lnTo>
                      <a:lnTo>
                        <a:pt x="30" y="180"/>
                      </a:lnTo>
                      <a:lnTo>
                        <a:pt x="24" y="168"/>
                      </a:lnTo>
                      <a:lnTo>
                        <a:pt x="12" y="150"/>
                      </a:lnTo>
                      <a:lnTo>
                        <a:pt x="6" y="138"/>
                      </a:lnTo>
                      <a:lnTo>
                        <a:pt x="0" y="120"/>
                      </a:lnTo>
                      <a:lnTo>
                        <a:pt x="0" y="102"/>
                      </a:lnTo>
                      <a:lnTo>
                        <a:pt x="6" y="90"/>
                      </a:lnTo>
                      <a:lnTo>
                        <a:pt x="18" y="72"/>
                      </a:lnTo>
                      <a:lnTo>
                        <a:pt x="24" y="54"/>
                      </a:lnTo>
                      <a:lnTo>
                        <a:pt x="24" y="42"/>
                      </a:lnTo>
                      <a:lnTo>
                        <a:pt x="24" y="30"/>
                      </a:lnTo>
                      <a:lnTo>
                        <a:pt x="24" y="18"/>
                      </a:lnTo>
                      <a:lnTo>
                        <a:pt x="24" y="12"/>
                      </a:lnTo>
                      <a:lnTo>
                        <a:pt x="24" y="6"/>
                      </a:lnTo>
                      <a:lnTo>
                        <a:pt x="30"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58" name="Freeform 299"/>
                <p:cNvSpPr>
                  <a:spLocks/>
                </p:cNvSpPr>
                <p:nvPr/>
              </p:nvSpPr>
              <p:spPr bwMode="auto">
                <a:xfrm>
                  <a:off x="-12361" y="-4824"/>
                  <a:ext cx="54" cy="78"/>
                </a:xfrm>
                <a:custGeom>
                  <a:avLst/>
                  <a:gdLst>
                    <a:gd name="T0" fmla="*/ 42 w 54"/>
                    <a:gd name="T1" fmla="*/ 0 h 78"/>
                    <a:gd name="T2" fmla="*/ 48 w 54"/>
                    <a:gd name="T3" fmla="*/ 0 h 78"/>
                    <a:gd name="T4" fmla="*/ 54 w 54"/>
                    <a:gd name="T5" fmla="*/ 6 h 78"/>
                    <a:gd name="T6" fmla="*/ 54 w 54"/>
                    <a:gd name="T7" fmla="*/ 18 h 78"/>
                    <a:gd name="T8" fmla="*/ 54 w 54"/>
                    <a:gd name="T9" fmla="*/ 36 h 78"/>
                    <a:gd name="T10" fmla="*/ 54 w 54"/>
                    <a:gd name="T11" fmla="*/ 48 h 78"/>
                    <a:gd name="T12" fmla="*/ 54 w 54"/>
                    <a:gd name="T13" fmla="*/ 60 h 78"/>
                    <a:gd name="T14" fmla="*/ 48 w 54"/>
                    <a:gd name="T15" fmla="*/ 72 h 78"/>
                    <a:gd name="T16" fmla="*/ 36 w 54"/>
                    <a:gd name="T17" fmla="*/ 78 h 78"/>
                    <a:gd name="T18" fmla="*/ 30 w 54"/>
                    <a:gd name="T19" fmla="*/ 78 h 78"/>
                    <a:gd name="T20" fmla="*/ 18 w 54"/>
                    <a:gd name="T21" fmla="*/ 72 h 78"/>
                    <a:gd name="T22" fmla="*/ 12 w 54"/>
                    <a:gd name="T23" fmla="*/ 60 h 78"/>
                    <a:gd name="T24" fmla="*/ 6 w 54"/>
                    <a:gd name="T25" fmla="*/ 48 h 78"/>
                    <a:gd name="T26" fmla="*/ 0 w 54"/>
                    <a:gd name="T27" fmla="*/ 36 h 78"/>
                    <a:gd name="T28" fmla="*/ 6 w 54"/>
                    <a:gd name="T29" fmla="*/ 24 h 78"/>
                    <a:gd name="T30" fmla="*/ 12 w 54"/>
                    <a:gd name="T31" fmla="*/ 18 h 78"/>
                    <a:gd name="T32" fmla="*/ 24 w 54"/>
                    <a:gd name="T33" fmla="*/ 6 h 78"/>
                    <a:gd name="T34" fmla="*/ 30 w 54"/>
                    <a:gd name="T35" fmla="*/ 0 h 78"/>
                    <a:gd name="T36" fmla="*/ 42 w 54"/>
                    <a:gd name="T3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78">
                      <a:moveTo>
                        <a:pt x="42" y="0"/>
                      </a:moveTo>
                      <a:lnTo>
                        <a:pt x="48" y="0"/>
                      </a:lnTo>
                      <a:lnTo>
                        <a:pt x="54" y="6"/>
                      </a:lnTo>
                      <a:lnTo>
                        <a:pt x="54" y="18"/>
                      </a:lnTo>
                      <a:lnTo>
                        <a:pt x="54" y="36"/>
                      </a:lnTo>
                      <a:lnTo>
                        <a:pt x="54" y="48"/>
                      </a:lnTo>
                      <a:lnTo>
                        <a:pt x="54" y="60"/>
                      </a:lnTo>
                      <a:lnTo>
                        <a:pt x="48" y="72"/>
                      </a:lnTo>
                      <a:lnTo>
                        <a:pt x="36" y="78"/>
                      </a:lnTo>
                      <a:lnTo>
                        <a:pt x="30" y="78"/>
                      </a:lnTo>
                      <a:lnTo>
                        <a:pt x="18" y="72"/>
                      </a:lnTo>
                      <a:lnTo>
                        <a:pt x="12" y="60"/>
                      </a:lnTo>
                      <a:lnTo>
                        <a:pt x="6" y="48"/>
                      </a:lnTo>
                      <a:lnTo>
                        <a:pt x="0" y="36"/>
                      </a:lnTo>
                      <a:lnTo>
                        <a:pt x="6" y="24"/>
                      </a:lnTo>
                      <a:lnTo>
                        <a:pt x="12" y="18"/>
                      </a:lnTo>
                      <a:lnTo>
                        <a:pt x="24" y="6"/>
                      </a:lnTo>
                      <a:lnTo>
                        <a:pt x="30" y="0"/>
                      </a:lnTo>
                      <a:lnTo>
                        <a:pt x="42"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59" name="Freeform 300"/>
                <p:cNvSpPr>
                  <a:spLocks/>
                </p:cNvSpPr>
                <p:nvPr/>
              </p:nvSpPr>
              <p:spPr bwMode="auto">
                <a:xfrm>
                  <a:off x="-12475" y="-4680"/>
                  <a:ext cx="126" cy="204"/>
                </a:xfrm>
                <a:custGeom>
                  <a:avLst/>
                  <a:gdLst>
                    <a:gd name="T0" fmla="*/ 42 w 126"/>
                    <a:gd name="T1" fmla="*/ 0 h 204"/>
                    <a:gd name="T2" fmla="*/ 48 w 126"/>
                    <a:gd name="T3" fmla="*/ 0 h 204"/>
                    <a:gd name="T4" fmla="*/ 54 w 126"/>
                    <a:gd name="T5" fmla="*/ 6 h 204"/>
                    <a:gd name="T6" fmla="*/ 60 w 126"/>
                    <a:gd name="T7" fmla="*/ 12 h 204"/>
                    <a:gd name="T8" fmla="*/ 66 w 126"/>
                    <a:gd name="T9" fmla="*/ 18 h 204"/>
                    <a:gd name="T10" fmla="*/ 78 w 126"/>
                    <a:gd name="T11" fmla="*/ 18 h 204"/>
                    <a:gd name="T12" fmla="*/ 84 w 126"/>
                    <a:gd name="T13" fmla="*/ 24 h 204"/>
                    <a:gd name="T14" fmla="*/ 90 w 126"/>
                    <a:gd name="T15" fmla="*/ 36 h 204"/>
                    <a:gd name="T16" fmla="*/ 90 w 126"/>
                    <a:gd name="T17" fmla="*/ 42 h 204"/>
                    <a:gd name="T18" fmla="*/ 90 w 126"/>
                    <a:gd name="T19" fmla="*/ 54 h 204"/>
                    <a:gd name="T20" fmla="*/ 90 w 126"/>
                    <a:gd name="T21" fmla="*/ 60 h 204"/>
                    <a:gd name="T22" fmla="*/ 102 w 126"/>
                    <a:gd name="T23" fmla="*/ 60 h 204"/>
                    <a:gd name="T24" fmla="*/ 114 w 126"/>
                    <a:gd name="T25" fmla="*/ 60 h 204"/>
                    <a:gd name="T26" fmla="*/ 120 w 126"/>
                    <a:gd name="T27" fmla="*/ 60 h 204"/>
                    <a:gd name="T28" fmla="*/ 126 w 126"/>
                    <a:gd name="T29" fmla="*/ 66 h 204"/>
                    <a:gd name="T30" fmla="*/ 120 w 126"/>
                    <a:gd name="T31" fmla="*/ 72 h 204"/>
                    <a:gd name="T32" fmla="*/ 114 w 126"/>
                    <a:gd name="T33" fmla="*/ 84 h 204"/>
                    <a:gd name="T34" fmla="*/ 108 w 126"/>
                    <a:gd name="T35" fmla="*/ 90 h 204"/>
                    <a:gd name="T36" fmla="*/ 102 w 126"/>
                    <a:gd name="T37" fmla="*/ 102 h 204"/>
                    <a:gd name="T38" fmla="*/ 90 w 126"/>
                    <a:gd name="T39" fmla="*/ 114 h 204"/>
                    <a:gd name="T40" fmla="*/ 78 w 126"/>
                    <a:gd name="T41" fmla="*/ 132 h 204"/>
                    <a:gd name="T42" fmla="*/ 72 w 126"/>
                    <a:gd name="T43" fmla="*/ 144 h 204"/>
                    <a:gd name="T44" fmla="*/ 66 w 126"/>
                    <a:gd name="T45" fmla="*/ 156 h 204"/>
                    <a:gd name="T46" fmla="*/ 66 w 126"/>
                    <a:gd name="T47" fmla="*/ 168 h 204"/>
                    <a:gd name="T48" fmla="*/ 60 w 126"/>
                    <a:gd name="T49" fmla="*/ 180 h 204"/>
                    <a:gd name="T50" fmla="*/ 54 w 126"/>
                    <a:gd name="T51" fmla="*/ 192 h 204"/>
                    <a:gd name="T52" fmla="*/ 48 w 126"/>
                    <a:gd name="T53" fmla="*/ 198 h 204"/>
                    <a:gd name="T54" fmla="*/ 36 w 126"/>
                    <a:gd name="T55" fmla="*/ 204 h 204"/>
                    <a:gd name="T56" fmla="*/ 24 w 126"/>
                    <a:gd name="T57" fmla="*/ 198 h 204"/>
                    <a:gd name="T58" fmla="*/ 12 w 126"/>
                    <a:gd name="T59" fmla="*/ 186 h 204"/>
                    <a:gd name="T60" fmla="*/ 6 w 126"/>
                    <a:gd name="T61" fmla="*/ 174 h 204"/>
                    <a:gd name="T62" fmla="*/ 0 w 126"/>
                    <a:gd name="T63" fmla="*/ 156 h 204"/>
                    <a:gd name="T64" fmla="*/ 0 w 126"/>
                    <a:gd name="T65" fmla="*/ 138 h 204"/>
                    <a:gd name="T66" fmla="*/ 6 w 126"/>
                    <a:gd name="T67" fmla="*/ 120 h 204"/>
                    <a:gd name="T68" fmla="*/ 12 w 126"/>
                    <a:gd name="T69" fmla="*/ 102 h 204"/>
                    <a:gd name="T70" fmla="*/ 12 w 126"/>
                    <a:gd name="T71" fmla="*/ 78 h 204"/>
                    <a:gd name="T72" fmla="*/ 18 w 126"/>
                    <a:gd name="T73" fmla="*/ 60 h 204"/>
                    <a:gd name="T74" fmla="*/ 24 w 126"/>
                    <a:gd name="T75" fmla="*/ 42 h 204"/>
                    <a:gd name="T76" fmla="*/ 24 w 126"/>
                    <a:gd name="T77" fmla="*/ 24 h 204"/>
                    <a:gd name="T78" fmla="*/ 30 w 126"/>
                    <a:gd name="T79" fmla="*/ 12 h 204"/>
                    <a:gd name="T80" fmla="*/ 36 w 126"/>
                    <a:gd name="T81" fmla="*/ 0 h 204"/>
                    <a:gd name="T82" fmla="*/ 42 w 126"/>
                    <a:gd name="T83"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6" h="204">
                      <a:moveTo>
                        <a:pt x="42" y="0"/>
                      </a:moveTo>
                      <a:lnTo>
                        <a:pt x="48" y="0"/>
                      </a:lnTo>
                      <a:lnTo>
                        <a:pt x="54" y="6"/>
                      </a:lnTo>
                      <a:lnTo>
                        <a:pt x="60" y="12"/>
                      </a:lnTo>
                      <a:lnTo>
                        <a:pt x="66" y="18"/>
                      </a:lnTo>
                      <a:lnTo>
                        <a:pt x="78" y="18"/>
                      </a:lnTo>
                      <a:lnTo>
                        <a:pt x="84" y="24"/>
                      </a:lnTo>
                      <a:lnTo>
                        <a:pt x="90" y="36"/>
                      </a:lnTo>
                      <a:lnTo>
                        <a:pt x="90" y="42"/>
                      </a:lnTo>
                      <a:lnTo>
                        <a:pt x="90" y="54"/>
                      </a:lnTo>
                      <a:lnTo>
                        <a:pt x="90" y="60"/>
                      </a:lnTo>
                      <a:lnTo>
                        <a:pt x="102" y="60"/>
                      </a:lnTo>
                      <a:lnTo>
                        <a:pt x="114" y="60"/>
                      </a:lnTo>
                      <a:lnTo>
                        <a:pt x="120" y="60"/>
                      </a:lnTo>
                      <a:lnTo>
                        <a:pt x="126" y="66"/>
                      </a:lnTo>
                      <a:lnTo>
                        <a:pt x="120" y="72"/>
                      </a:lnTo>
                      <a:lnTo>
                        <a:pt x="114" y="84"/>
                      </a:lnTo>
                      <a:lnTo>
                        <a:pt x="108" y="90"/>
                      </a:lnTo>
                      <a:lnTo>
                        <a:pt x="102" y="102"/>
                      </a:lnTo>
                      <a:lnTo>
                        <a:pt x="90" y="114"/>
                      </a:lnTo>
                      <a:lnTo>
                        <a:pt x="78" y="132"/>
                      </a:lnTo>
                      <a:lnTo>
                        <a:pt x="72" y="144"/>
                      </a:lnTo>
                      <a:lnTo>
                        <a:pt x="66" y="156"/>
                      </a:lnTo>
                      <a:lnTo>
                        <a:pt x="66" y="168"/>
                      </a:lnTo>
                      <a:lnTo>
                        <a:pt x="60" y="180"/>
                      </a:lnTo>
                      <a:lnTo>
                        <a:pt x="54" y="192"/>
                      </a:lnTo>
                      <a:lnTo>
                        <a:pt x="48" y="198"/>
                      </a:lnTo>
                      <a:lnTo>
                        <a:pt x="36" y="204"/>
                      </a:lnTo>
                      <a:lnTo>
                        <a:pt x="24" y="198"/>
                      </a:lnTo>
                      <a:lnTo>
                        <a:pt x="12" y="186"/>
                      </a:lnTo>
                      <a:lnTo>
                        <a:pt x="6" y="174"/>
                      </a:lnTo>
                      <a:lnTo>
                        <a:pt x="0" y="156"/>
                      </a:lnTo>
                      <a:lnTo>
                        <a:pt x="0" y="138"/>
                      </a:lnTo>
                      <a:lnTo>
                        <a:pt x="6" y="120"/>
                      </a:lnTo>
                      <a:lnTo>
                        <a:pt x="12" y="102"/>
                      </a:lnTo>
                      <a:lnTo>
                        <a:pt x="12" y="78"/>
                      </a:lnTo>
                      <a:lnTo>
                        <a:pt x="18" y="60"/>
                      </a:lnTo>
                      <a:lnTo>
                        <a:pt x="24" y="42"/>
                      </a:lnTo>
                      <a:lnTo>
                        <a:pt x="24" y="24"/>
                      </a:lnTo>
                      <a:lnTo>
                        <a:pt x="30" y="12"/>
                      </a:lnTo>
                      <a:lnTo>
                        <a:pt x="36" y="0"/>
                      </a:lnTo>
                      <a:lnTo>
                        <a:pt x="42"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60" name="Freeform 301"/>
                <p:cNvSpPr>
                  <a:spLocks/>
                </p:cNvSpPr>
                <p:nvPr/>
              </p:nvSpPr>
              <p:spPr bwMode="auto">
                <a:xfrm>
                  <a:off x="-12469" y="-4422"/>
                  <a:ext cx="72" cy="132"/>
                </a:xfrm>
                <a:custGeom>
                  <a:avLst/>
                  <a:gdLst>
                    <a:gd name="T0" fmla="*/ 18 w 72"/>
                    <a:gd name="T1" fmla="*/ 0 h 132"/>
                    <a:gd name="T2" fmla="*/ 18 w 72"/>
                    <a:gd name="T3" fmla="*/ 0 h 132"/>
                    <a:gd name="T4" fmla="*/ 24 w 72"/>
                    <a:gd name="T5" fmla="*/ 6 h 132"/>
                    <a:gd name="T6" fmla="*/ 24 w 72"/>
                    <a:gd name="T7" fmla="*/ 12 h 132"/>
                    <a:gd name="T8" fmla="*/ 30 w 72"/>
                    <a:gd name="T9" fmla="*/ 12 h 132"/>
                    <a:gd name="T10" fmla="*/ 36 w 72"/>
                    <a:gd name="T11" fmla="*/ 12 h 132"/>
                    <a:gd name="T12" fmla="*/ 48 w 72"/>
                    <a:gd name="T13" fmla="*/ 6 h 132"/>
                    <a:gd name="T14" fmla="*/ 60 w 72"/>
                    <a:gd name="T15" fmla="*/ 0 h 132"/>
                    <a:gd name="T16" fmla="*/ 66 w 72"/>
                    <a:gd name="T17" fmla="*/ 0 h 132"/>
                    <a:gd name="T18" fmla="*/ 72 w 72"/>
                    <a:gd name="T19" fmla="*/ 6 h 132"/>
                    <a:gd name="T20" fmla="*/ 72 w 72"/>
                    <a:gd name="T21" fmla="*/ 12 h 132"/>
                    <a:gd name="T22" fmla="*/ 72 w 72"/>
                    <a:gd name="T23" fmla="*/ 18 h 132"/>
                    <a:gd name="T24" fmla="*/ 72 w 72"/>
                    <a:gd name="T25" fmla="*/ 24 h 132"/>
                    <a:gd name="T26" fmla="*/ 72 w 72"/>
                    <a:gd name="T27" fmla="*/ 36 h 132"/>
                    <a:gd name="T28" fmla="*/ 66 w 72"/>
                    <a:gd name="T29" fmla="*/ 54 h 132"/>
                    <a:gd name="T30" fmla="*/ 60 w 72"/>
                    <a:gd name="T31" fmla="*/ 72 h 132"/>
                    <a:gd name="T32" fmla="*/ 60 w 72"/>
                    <a:gd name="T33" fmla="*/ 90 h 132"/>
                    <a:gd name="T34" fmla="*/ 54 w 72"/>
                    <a:gd name="T35" fmla="*/ 108 h 132"/>
                    <a:gd name="T36" fmla="*/ 54 w 72"/>
                    <a:gd name="T37" fmla="*/ 120 h 132"/>
                    <a:gd name="T38" fmla="*/ 48 w 72"/>
                    <a:gd name="T39" fmla="*/ 132 h 132"/>
                    <a:gd name="T40" fmla="*/ 42 w 72"/>
                    <a:gd name="T41" fmla="*/ 132 h 132"/>
                    <a:gd name="T42" fmla="*/ 36 w 72"/>
                    <a:gd name="T43" fmla="*/ 126 h 132"/>
                    <a:gd name="T44" fmla="*/ 24 w 72"/>
                    <a:gd name="T45" fmla="*/ 114 h 132"/>
                    <a:gd name="T46" fmla="*/ 18 w 72"/>
                    <a:gd name="T47" fmla="*/ 96 h 132"/>
                    <a:gd name="T48" fmla="*/ 6 w 72"/>
                    <a:gd name="T49" fmla="*/ 60 h 132"/>
                    <a:gd name="T50" fmla="*/ 0 w 72"/>
                    <a:gd name="T51" fmla="*/ 24 h 132"/>
                    <a:gd name="T52" fmla="*/ 6 w 72"/>
                    <a:gd name="T53" fmla="*/ 0 h 132"/>
                    <a:gd name="T54" fmla="*/ 18 w 72"/>
                    <a:gd name="T55"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2" h="132">
                      <a:moveTo>
                        <a:pt x="18" y="0"/>
                      </a:moveTo>
                      <a:lnTo>
                        <a:pt x="18" y="0"/>
                      </a:lnTo>
                      <a:lnTo>
                        <a:pt x="24" y="6"/>
                      </a:lnTo>
                      <a:lnTo>
                        <a:pt x="24" y="12"/>
                      </a:lnTo>
                      <a:lnTo>
                        <a:pt x="30" y="12"/>
                      </a:lnTo>
                      <a:lnTo>
                        <a:pt x="36" y="12"/>
                      </a:lnTo>
                      <a:lnTo>
                        <a:pt x="48" y="6"/>
                      </a:lnTo>
                      <a:lnTo>
                        <a:pt x="60" y="0"/>
                      </a:lnTo>
                      <a:lnTo>
                        <a:pt x="66" y="0"/>
                      </a:lnTo>
                      <a:lnTo>
                        <a:pt x="72" y="6"/>
                      </a:lnTo>
                      <a:lnTo>
                        <a:pt x="72" y="12"/>
                      </a:lnTo>
                      <a:lnTo>
                        <a:pt x="72" y="18"/>
                      </a:lnTo>
                      <a:lnTo>
                        <a:pt x="72" y="24"/>
                      </a:lnTo>
                      <a:lnTo>
                        <a:pt x="72" y="36"/>
                      </a:lnTo>
                      <a:lnTo>
                        <a:pt x="66" y="54"/>
                      </a:lnTo>
                      <a:lnTo>
                        <a:pt x="60" y="72"/>
                      </a:lnTo>
                      <a:lnTo>
                        <a:pt x="60" y="90"/>
                      </a:lnTo>
                      <a:lnTo>
                        <a:pt x="54" y="108"/>
                      </a:lnTo>
                      <a:lnTo>
                        <a:pt x="54" y="120"/>
                      </a:lnTo>
                      <a:lnTo>
                        <a:pt x="48" y="132"/>
                      </a:lnTo>
                      <a:lnTo>
                        <a:pt x="42" y="132"/>
                      </a:lnTo>
                      <a:lnTo>
                        <a:pt x="36" y="126"/>
                      </a:lnTo>
                      <a:lnTo>
                        <a:pt x="24" y="114"/>
                      </a:lnTo>
                      <a:lnTo>
                        <a:pt x="18" y="96"/>
                      </a:lnTo>
                      <a:lnTo>
                        <a:pt x="6" y="60"/>
                      </a:lnTo>
                      <a:lnTo>
                        <a:pt x="0" y="24"/>
                      </a:lnTo>
                      <a:lnTo>
                        <a:pt x="6" y="0"/>
                      </a:lnTo>
                      <a:lnTo>
                        <a:pt x="18"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61" name="Freeform 302"/>
                <p:cNvSpPr>
                  <a:spLocks/>
                </p:cNvSpPr>
                <p:nvPr/>
              </p:nvSpPr>
              <p:spPr bwMode="auto">
                <a:xfrm>
                  <a:off x="-13279" y="-6132"/>
                  <a:ext cx="108" cy="84"/>
                </a:xfrm>
                <a:custGeom>
                  <a:avLst/>
                  <a:gdLst>
                    <a:gd name="T0" fmla="*/ 96 w 108"/>
                    <a:gd name="T1" fmla="*/ 0 h 84"/>
                    <a:gd name="T2" fmla="*/ 108 w 108"/>
                    <a:gd name="T3" fmla="*/ 0 h 84"/>
                    <a:gd name="T4" fmla="*/ 108 w 108"/>
                    <a:gd name="T5" fmla="*/ 6 h 84"/>
                    <a:gd name="T6" fmla="*/ 108 w 108"/>
                    <a:gd name="T7" fmla="*/ 12 h 84"/>
                    <a:gd name="T8" fmla="*/ 108 w 108"/>
                    <a:gd name="T9" fmla="*/ 18 h 84"/>
                    <a:gd name="T10" fmla="*/ 102 w 108"/>
                    <a:gd name="T11" fmla="*/ 30 h 84"/>
                    <a:gd name="T12" fmla="*/ 96 w 108"/>
                    <a:gd name="T13" fmla="*/ 42 h 84"/>
                    <a:gd name="T14" fmla="*/ 84 w 108"/>
                    <a:gd name="T15" fmla="*/ 54 h 84"/>
                    <a:gd name="T16" fmla="*/ 78 w 108"/>
                    <a:gd name="T17" fmla="*/ 60 h 84"/>
                    <a:gd name="T18" fmla="*/ 66 w 108"/>
                    <a:gd name="T19" fmla="*/ 66 h 84"/>
                    <a:gd name="T20" fmla="*/ 48 w 108"/>
                    <a:gd name="T21" fmla="*/ 78 h 84"/>
                    <a:gd name="T22" fmla="*/ 30 w 108"/>
                    <a:gd name="T23" fmla="*/ 84 h 84"/>
                    <a:gd name="T24" fmla="*/ 18 w 108"/>
                    <a:gd name="T25" fmla="*/ 84 h 84"/>
                    <a:gd name="T26" fmla="*/ 12 w 108"/>
                    <a:gd name="T27" fmla="*/ 84 h 84"/>
                    <a:gd name="T28" fmla="*/ 6 w 108"/>
                    <a:gd name="T29" fmla="*/ 78 h 84"/>
                    <a:gd name="T30" fmla="*/ 0 w 108"/>
                    <a:gd name="T31" fmla="*/ 66 h 84"/>
                    <a:gd name="T32" fmla="*/ 6 w 108"/>
                    <a:gd name="T33" fmla="*/ 60 h 84"/>
                    <a:gd name="T34" fmla="*/ 12 w 108"/>
                    <a:gd name="T35" fmla="*/ 48 h 84"/>
                    <a:gd name="T36" fmla="*/ 24 w 108"/>
                    <a:gd name="T37" fmla="*/ 36 h 84"/>
                    <a:gd name="T38" fmla="*/ 36 w 108"/>
                    <a:gd name="T39" fmla="*/ 24 h 84"/>
                    <a:gd name="T40" fmla="*/ 48 w 108"/>
                    <a:gd name="T41" fmla="*/ 12 h 84"/>
                    <a:gd name="T42" fmla="*/ 66 w 108"/>
                    <a:gd name="T43" fmla="*/ 6 h 84"/>
                    <a:gd name="T44" fmla="*/ 84 w 108"/>
                    <a:gd name="T45" fmla="*/ 0 h 84"/>
                    <a:gd name="T46" fmla="*/ 96 w 108"/>
                    <a:gd name="T4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84">
                      <a:moveTo>
                        <a:pt x="96" y="0"/>
                      </a:moveTo>
                      <a:lnTo>
                        <a:pt x="108" y="0"/>
                      </a:lnTo>
                      <a:lnTo>
                        <a:pt x="108" y="6"/>
                      </a:lnTo>
                      <a:lnTo>
                        <a:pt x="108" y="12"/>
                      </a:lnTo>
                      <a:lnTo>
                        <a:pt x="108" y="18"/>
                      </a:lnTo>
                      <a:lnTo>
                        <a:pt x="102" y="30"/>
                      </a:lnTo>
                      <a:lnTo>
                        <a:pt x="96" y="42"/>
                      </a:lnTo>
                      <a:lnTo>
                        <a:pt x="84" y="54"/>
                      </a:lnTo>
                      <a:lnTo>
                        <a:pt x="78" y="60"/>
                      </a:lnTo>
                      <a:lnTo>
                        <a:pt x="66" y="66"/>
                      </a:lnTo>
                      <a:lnTo>
                        <a:pt x="48" y="78"/>
                      </a:lnTo>
                      <a:lnTo>
                        <a:pt x="30" y="84"/>
                      </a:lnTo>
                      <a:lnTo>
                        <a:pt x="18" y="84"/>
                      </a:lnTo>
                      <a:lnTo>
                        <a:pt x="12" y="84"/>
                      </a:lnTo>
                      <a:lnTo>
                        <a:pt x="6" y="78"/>
                      </a:lnTo>
                      <a:lnTo>
                        <a:pt x="0" y="66"/>
                      </a:lnTo>
                      <a:lnTo>
                        <a:pt x="6" y="60"/>
                      </a:lnTo>
                      <a:lnTo>
                        <a:pt x="12" y="48"/>
                      </a:lnTo>
                      <a:lnTo>
                        <a:pt x="24" y="36"/>
                      </a:lnTo>
                      <a:lnTo>
                        <a:pt x="36" y="24"/>
                      </a:lnTo>
                      <a:lnTo>
                        <a:pt x="48" y="12"/>
                      </a:lnTo>
                      <a:lnTo>
                        <a:pt x="66" y="6"/>
                      </a:lnTo>
                      <a:lnTo>
                        <a:pt x="84" y="0"/>
                      </a:lnTo>
                      <a:lnTo>
                        <a:pt x="96"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62" name="Freeform 303"/>
                <p:cNvSpPr>
                  <a:spLocks/>
                </p:cNvSpPr>
                <p:nvPr/>
              </p:nvSpPr>
              <p:spPr bwMode="auto">
                <a:xfrm>
                  <a:off x="-13945" y="-5898"/>
                  <a:ext cx="156" cy="96"/>
                </a:xfrm>
                <a:custGeom>
                  <a:avLst/>
                  <a:gdLst>
                    <a:gd name="T0" fmla="*/ 90 w 156"/>
                    <a:gd name="T1" fmla="*/ 0 h 96"/>
                    <a:gd name="T2" fmla="*/ 96 w 156"/>
                    <a:gd name="T3" fmla="*/ 0 h 96"/>
                    <a:gd name="T4" fmla="*/ 108 w 156"/>
                    <a:gd name="T5" fmla="*/ 6 h 96"/>
                    <a:gd name="T6" fmla="*/ 126 w 156"/>
                    <a:gd name="T7" fmla="*/ 6 h 96"/>
                    <a:gd name="T8" fmla="*/ 144 w 156"/>
                    <a:gd name="T9" fmla="*/ 6 h 96"/>
                    <a:gd name="T10" fmla="*/ 150 w 156"/>
                    <a:gd name="T11" fmla="*/ 6 h 96"/>
                    <a:gd name="T12" fmla="*/ 156 w 156"/>
                    <a:gd name="T13" fmla="*/ 12 h 96"/>
                    <a:gd name="T14" fmla="*/ 156 w 156"/>
                    <a:gd name="T15" fmla="*/ 18 h 96"/>
                    <a:gd name="T16" fmla="*/ 156 w 156"/>
                    <a:gd name="T17" fmla="*/ 24 h 96"/>
                    <a:gd name="T18" fmla="*/ 150 w 156"/>
                    <a:gd name="T19" fmla="*/ 36 h 96"/>
                    <a:gd name="T20" fmla="*/ 144 w 156"/>
                    <a:gd name="T21" fmla="*/ 48 h 96"/>
                    <a:gd name="T22" fmla="*/ 132 w 156"/>
                    <a:gd name="T23" fmla="*/ 60 h 96"/>
                    <a:gd name="T24" fmla="*/ 120 w 156"/>
                    <a:gd name="T25" fmla="*/ 72 h 96"/>
                    <a:gd name="T26" fmla="*/ 108 w 156"/>
                    <a:gd name="T27" fmla="*/ 78 h 96"/>
                    <a:gd name="T28" fmla="*/ 102 w 156"/>
                    <a:gd name="T29" fmla="*/ 84 h 96"/>
                    <a:gd name="T30" fmla="*/ 78 w 156"/>
                    <a:gd name="T31" fmla="*/ 96 h 96"/>
                    <a:gd name="T32" fmla="*/ 54 w 156"/>
                    <a:gd name="T33" fmla="*/ 96 h 96"/>
                    <a:gd name="T34" fmla="*/ 30 w 156"/>
                    <a:gd name="T35" fmla="*/ 96 h 96"/>
                    <a:gd name="T36" fmla="*/ 12 w 156"/>
                    <a:gd name="T37" fmla="*/ 84 h 96"/>
                    <a:gd name="T38" fmla="*/ 0 w 156"/>
                    <a:gd name="T39" fmla="*/ 78 h 96"/>
                    <a:gd name="T40" fmla="*/ 0 w 156"/>
                    <a:gd name="T41" fmla="*/ 72 h 96"/>
                    <a:gd name="T42" fmla="*/ 6 w 156"/>
                    <a:gd name="T43" fmla="*/ 60 h 96"/>
                    <a:gd name="T44" fmla="*/ 18 w 156"/>
                    <a:gd name="T45" fmla="*/ 54 h 96"/>
                    <a:gd name="T46" fmla="*/ 30 w 156"/>
                    <a:gd name="T47" fmla="*/ 48 h 96"/>
                    <a:gd name="T48" fmla="*/ 42 w 156"/>
                    <a:gd name="T49" fmla="*/ 42 h 96"/>
                    <a:gd name="T50" fmla="*/ 54 w 156"/>
                    <a:gd name="T51" fmla="*/ 42 h 96"/>
                    <a:gd name="T52" fmla="*/ 66 w 156"/>
                    <a:gd name="T53" fmla="*/ 36 h 96"/>
                    <a:gd name="T54" fmla="*/ 72 w 156"/>
                    <a:gd name="T55" fmla="*/ 36 h 96"/>
                    <a:gd name="T56" fmla="*/ 78 w 156"/>
                    <a:gd name="T57" fmla="*/ 30 h 96"/>
                    <a:gd name="T58" fmla="*/ 78 w 156"/>
                    <a:gd name="T59" fmla="*/ 18 h 96"/>
                    <a:gd name="T60" fmla="*/ 78 w 156"/>
                    <a:gd name="T61" fmla="*/ 6 h 96"/>
                    <a:gd name="T62" fmla="*/ 84 w 156"/>
                    <a:gd name="T63" fmla="*/ 0 h 96"/>
                    <a:gd name="T64" fmla="*/ 90 w 156"/>
                    <a:gd name="T6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6" h="96">
                      <a:moveTo>
                        <a:pt x="90" y="0"/>
                      </a:moveTo>
                      <a:lnTo>
                        <a:pt x="96" y="0"/>
                      </a:lnTo>
                      <a:lnTo>
                        <a:pt x="108" y="6"/>
                      </a:lnTo>
                      <a:lnTo>
                        <a:pt x="126" y="6"/>
                      </a:lnTo>
                      <a:lnTo>
                        <a:pt x="144" y="6"/>
                      </a:lnTo>
                      <a:lnTo>
                        <a:pt x="150" y="6"/>
                      </a:lnTo>
                      <a:lnTo>
                        <a:pt x="156" y="12"/>
                      </a:lnTo>
                      <a:lnTo>
                        <a:pt x="156" y="18"/>
                      </a:lnTo>
                      <a:lnTo>
                        <a:pt x="156" y="24"/>
                      </a:lnTo>
                      <a:lnTo>
                        <a:pt x="150" y="36"/>
                      </a:lnTo>
                      <a:lnTo>
                        <a:pt x="144" y="48"/>
                      </a:lnTo>
                      <a:lnTo>
                        <a:pt x="132" y="60"/>
                      </a:lnTo>
                      <a:lnTo>
                        <a:pt x="120" y="72"/>
                      </a:lnTo>
                      <a:lnTo>
                        <a:pt x="108" y="78"/>
                      </a:lnTo>
                      <a:lnTo>
                        <a:pt x="102" y="84"/>
                      </a:lnTo>
                      <a:lnTo>
                        <a:pt x="78" y="96"/>
                      </a:lnTo>
                      <a:lnTo>
                        <a:pt x="54" y="96"/>
                      </a:lnTo>
                      <a:lnTo>
                        <a:pt x="30" y="96"/>
                      </a:lnTo>
                      <a:lnTo>
                        <a:pt x="12" y="84"/>
                      </a:lnTo>
                      <a:lnTo>
                        <a:pt x="0" y="78"/>
                      </a:lnTo>
                      <a:lnTo>
                        <a:pt x="0" y="72"/>
                      </a:lnTo>
                      <a:lnTo>
                        <a:pt x="6" y="60"/>
                      </a:lnTo>
                      <a:lnTo>
                        <a:pt x="18" y="54"/>
                      </a:lnTo>
                      <a:lnTo>
                        <a:pt x="30" y="48"/>
                      </a:lnTo>
                      <a:lnTo>
                        <a:pt x="42" y="42"/>
                      </a:lnTo>
                      <a:lnTo>
                        <a:pt x="54" y="42"/>
                      </a:lnTo>
                      <a:lnTo>
                        <a:pt x="66" y="36"/>
                      </a:lnTo>
                      <a:lnTo>
                        <a:pt x="72" y="36"/>
                      </a:lnTo>
                      <a:lnTo>
                        <a:pt x="78" y="30"/>
                      </a:lnTo>
                      <a:lnTo>
                        <a:pt x="78" y="18"/>
                      </a:lnTo>
                      <a:lnTo>
                        <a:pt x="78" y="6"/>
                      </a:lnTo>
                      <a:lnTo>
                        <a:pt x="84" y="0"/>
                      </a:lnTo>
                      <a:lnTo>
                        <a:pt x="90"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63" name="Freeform 304"/>
                <p:cNvSpPr>
                  <a:spLocks/>
                </p:cNvSpPr>
                <p:nvPr/>
              </p:nvSpPr>
              <p:spPr bwMode="auto">
                <a:xfrm>
                  <a:off x="-14185" y="-5760"/>
                  <a:ext cx="252" cy="150"/>
                </a:xfrm>
                <a:custGeom>
                  <a:avLst/>
                  <a:gdLst>
                    <a:gd name="T0" fmla="*/ 174 w 252"/>
                    <a:gd name="T1" fmla="*/ 0 h 150"/>
                    <a:gd name="T2" fmla="*/ 186 w 252"/>
                    <a:gd name="T3" fmla="*/ 6 h 150"/>
                    <a:gd name="T4" fmla="*/ 192 w 252"/>
                    <a:gd name="T5" fmla="*/ 12 h 150"/>
                    <a:gd name="T6" fmla="*/ 198 w 252"/>
                    <a:gd name="T7" fmla="*/ 12 h 150"/>
                    <a:gd name="T8" fmla="*/ 204 w 252"/>
                    <a:gd name="T9" fmla="*/ 12 h 150"/>
                    <a:gd name="T10" fmla="*/ 210 w 252"/>
                    <a:gd name="T11" fmla="*/ 12 h 150"/>
                    <a:gd name="T12" fmla="*/ 216 w 252"/>
                    <a:gd name="T13" fmla="*/ 6 h 150"/>
                    <a:gd name="T14" fmla="*/ 234 w 252"/>
                    <a:gd name="T15" fmla="*/ 6 h 150"/>
                    <a:gd name="T16" fmla="*/ 246 w 252"/>
                    <a:gd name="T17" fmla="*/ 12 h 150"/>
                    <a:gd name="T18" fmla="*/ 252 w 252"/>
                    <a:gd name="T19" fmla="*/ 42 h 150"/>
                    <a:gd name="T20" fmla="*/ 240 w 252"/>
                    <a:gd name="T21" fmla="*/ 72 h 150"/>
                    <a:gd name="T22" fmla="*/ 216 w 252"/>
                    <a:gd name="T23" fmla="*/ 102 h 150"/>
                    <a:gd name="T24" fmla="*/ 174 w 252"/>
                    <a:gd name="T25" fmla="*/ 126 h 150"/>
                    <a:gd name="T26" fmla="*/ 144 w 252"/>
                    <a:gd name="T27" fmla="*/ 138 h 150"/>
                    <a:gd name="T28" fmla="*/ 102 w 252"/>
                    <a:gd name="T29" fmla="*/ 150 h 150"/>
                    <a:gd name="T30" fmla="*/ 60 w 252"/>
                    <a:gd name="T31" fmla="*/ 150 h 150"/>
                    <a:gd name="T32" fmla="*/ 30 w 252"/>
                    <a:gd name="T33" fmla="*/ 132 h 150"/>
                    <a:gd name="T34" fmla="*/ 6 w 252"/>
                    <a:gd name="T35" fmla="*/ 102 h 150"/>
                    <a:gd name="T36" fmla="*/ 0 w 252"/>
                    <a:gd name="T37" fmla="*/ 84 h 150"/>
                    <a:gd name="T38" fmla="*/ 0 w 252"/>
                    <a:gd name="T39" fmla="*/ 72 h 150"/>
                    <a:gd name="T40" fmla="*/ 6 w 252"/>
                    <a:gd name="T41" fmla="*/ 60 h 150"/>
                    <a:gd name="T42" fmla="*/ 12 w 252"/>
                    <a:gd name="T43" fmla="*/ 48 h 150"/>
                    <a:gd name="T44" fmla="*/ 24 w 252"/>
                    <a:gd name="T45" fmla="*/ 42 h 150"/>
                    <a:gd name="T46" fmla="*/ 36 w 252"/>
                    <a:gd name="T47" fmla="*/ 30 h 150"/>
                    <a:gd name="T48" fmla="*/ 48 w 252"/>
                    <a:gd name="T49" fmla="*/ 18 h 150"/>
                    <a:gd name="T50" fmla="*/ 60 w 252"/>
                    <a:gd name="T51" fmla="*/ 18 h 150"/>
                    <a:gd name="T52" fmla="*/ 66 w 252"/>
                    <a:gd name="T53" fmla="*/ 18 h 150"/>
                    <a:gd name="T54" fmla="*/ 66 w 252"/>
                    <a:gd name="T55" fmla="*/ 30 h 150"/>
                    <a:gd name="T56" fmla="*/ 72 w 252"/>
                    <a:gd name="T57" fmla="*/ 54 h 150"/>
                    <a:gd name="T58" fmla="*/ 72 w 252"/>
                    <a:gd name="T59" fmla="*/ 66 h 150"/>
                    <a:gd name="T60" fmla="*/ 72 w 252"/>
                    <a:gd name="T61" fmla="*/ 72 h 150"/>
                    <a:gd name="T62" fmla="*/ 78 w 252"/>
                    <a:gd name="T63" fmla="*/ 72 h 150"/>
                    <a:gd name="T64" fmla="*/ 90 w 252"/>
                    <a:gd name="T65" fmla="*/ 66 h 150"/>
                    <a:gd name="T66" fmla="*/ 96 w 252"/>
                    <a:gd name="T67" fmla="*/ 60 h 150"/>
                    <a:gd name="T68" fmla="*/ 108 w 252"/>
                    <a:gd name="T69" fmla="*/ 48 h 150"/>
                    <a:gd name="T70" fmla="*/ 120 w 252"/>
                    <a:gd name="T71" fmla="*/ 42 h 150"/>
                    <a:gd name="T72" fmla="*/ 126 w 252"/>
                    <a:gd name="T73" fmla="*/ 30 h 150"/>
                    <a:gd name="T74" fmla="*/ 144 w 252"/>
                    <a:gd name="T75" fmla="*/ 18 h 150"/>
                    <a:gd name="T76" fmla="*/ 156 w 252"/>
                    <a:gd name="T77" fmla="*/ 6 h 150"/>
                    <a:gd name="T78" fmla="*/ 162 w 252"/>
                    <a:gd name="T79" fmla="*/ 0 h 150"/>
                    <a:gd name="T80" fmla="*/ 174 w 252"/>
                    <a:gd name="T81"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2" h="150">
                      <a:moveTo>
                        <a:pt x="174" y="0"/>
                      </a:moveTo>
                      <a:lnTo>
                        <a:pt x="186" y="6"/>
                      </a:lnTo>
                      <a:lnTo>
                        <a:pt x="192" y="12"/>
                      </a:lnTo>
                      <a:lnTo>
                        <a:pt x="198" y="12"/>
                      </a:lnTo>
                      <a:lnTo>
                        <a:pt x="204" y="12"/>
                      </a:lnTo>
                      <a:lnTo>
                        <a:pt x="210" y="12"/>
                      </a:lnTo>
                      <a:lnTo>
                        <a:pt x="216" y="6"/>
                      </a:lnTo>
                      <a:lnTo>
                        <a:pt x="234" y="6"/>
                      </a:lnTo>
                      <a:lnTo>
                        <a:pt x="246" y="12"/>
                      </a:lnTo>
                      <a:lnTo>
                        <a:pt x="252" y="42"/>
                      </a:lnTo>
                      <a:lnTo>
                        <a:pt x="240" y="72"/>
                      </a:lnTo>
                      <a:lnTo>
                        <a:pt x="216" y="102"/>
                      </a:lnTo>
                      <a:lnTo>
                        <a:pt x="174" y="126"/>
                      </a:lnTo>
                      <a:lnTo>
                        <a:pt x="144" y="138"/>
                      </a:lnTo>
                      <a:lnTo>
                        <a:pt x="102" y="150"/>
                      </a:lnTo>
                      <a:lnTo>
                        <a:pt x="60" y="150"/>
                      </a:lnTo>
                      <a:lnTo>
                        <a:pt x="30" y="132"/>
                      </a:lnTo>
                      <a:lnTo>
                        <a:pt x="6" y="102"/>
                      </a:lnTo>
                      <a:lnTo>
                        <a:pt x="0" y="84"/>
                      </a:lnTo>
                      <a:lnTo>
                        <a:pt x="0" y="72"/>
                      </a:lnTo>
                      <a:lnTo>
                        <a:pt x="6" y="60"/>
                      </a:lnTo>
                      <a:lnTo>
                        <a:pt x="12" y="48"/>
                      </a:lnTo>
                      <a:lnTo>
                        <a:pt x="24" y="42"/>
                      </a:lnTo>
                      <a:lnTo>
                        <a:pt x="36" y="30"/>
                      </a:lnTo>
                      <a:lnTo>
                        <a:pt x="48" y="18"/>
                      </a:lnTo>
                      <a:lnTo>
                        <a:pt x="60" y="18"/>
                      </a:lnTo>
                      <a:lnTo>
                        <a:pt x="66" y="18"/>
                      </a:lnTo>
                      <a:lnTo>
                        <a:pt x="66" y="30"/>
                      </a:lnTo>
                      <a:lnTo>
                        <a:pt x="72" y="54"/>
                      </a:lnTo>
                      <a:lnTo>
                        <a:pt x="72" y="66"/>
                      </a:lnTo>
                      <a:lnTo>
                        <a:pt x="72" y="72"/>
                      </a:lnTo>
                      <a:lnTo>
                        <a:pt x="78" y="72"/>
                      </a:lnTo>
                      <a:lnTo>
                        <a:pt x="90" y="66"/>
                      </a:lnTo>
                      <a:lnTo>
                        <a:pt x="96" y="60"/>
                      </a:lnTo>
                      <a:lnTo>
                        <a:pt x="108" y="48"/>
                      </a:lnTo>
                      <a:lnTo>
                        <a:pt x="120" y="42"/>
                      </a:lnTo>
                      <a:lnTo>
                        <a:pt x="126" y="30"/>
                      </a:lnTo>
                      <a:lnTo>
                        <a:pt x="144" y="18"/>
                      </a:lnTo>
                      <a:lnTo>
                        <a:pt x="156" y="6"/>
                      </a:lnTo>
                      <a:lnTo>
                        <a:pt x="162" y="0"/>
                      </a:lnTo>
                      <a:lnTo>
                        <a:pt x="174"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64" name="Freeform 305"/>
                <p:cNvSpPr>
                  <a:spLocks/>
                </p:cNvSpPr>
                <p:nvPr/>
              </p:nvSpPr>
              <p:spPr bwMode="auto">
                <a:xfrm>
                  <a:off x="-15787" y="-5418"/>
                  <a:ext cx="66" cy="36"/>
                </a:xfrm>
                <a:custGeom>
                  <a:avLst/>
                  <a:gdLst>
                    <a:gd name="T0" fmla="*/ 42 w 66"/>
                    <a:gd name="T1" fmla="*/ 0 h 36"/>
                    <a:gd name="T2" fmla="*/ 54 w 66"/>
                    <a:gd name="T3" fmla="*/ 6 h 36"/>
                    <a:gd name="T4" fmla="*/ 60 w 66"/>
                    <a:gd name="T5" fmla="*/ 6 h 36"/>
                    <a:gd name="T6" fmla="*/ 66 w 66"/>
                    <a:gd name="T7" fmla="*/ 18 h 36"/>
                    <a:gd name="T8" fmla="*/ 66 w 66"/>
                    <a:gd name="T9" fmla="*/ 24 h 36"/>
                    <a:gd name="T10" fmla="*/ 60 w 66"/>
                    <a:gd name="T11" fmla="*/ 30 h 36"/>
                    <a:gd name="T12" fmla="*/ 54 w 66"/>
                    <a:gd name="T13" fmla="*/ 36 h 36"/>
                    <a:gd name="T14" fmla="*/ 42 w 66"/>
                    <a:gd name="T15" fmla="*/ 36 h 36"/>
                    <a:gd name="T16" fmla="*/ 18 w 66"/>
                    <a:gd name="T17" fmla="*/ 36 h 36"/>
                    <a:gd name="T18" fmla="*/ 6 w 66"/>
                    <a:gd name="T19" fmla="*/ 30 h 36"/>
                    <a:gd name="T20" fmla="*/ 0 w 66"/>
                    <a:gd name="T21" fmla="*/ 24 h 36"/>
                    <a:gd name="T22" fmla="*/ 0 w 66"/>
                    <a:gd name="T23" fmla="*/ 18 h 36"/>
                    <a:gd name="T24" fmla="*/ 6 w 66"/>
                    <a:gd name="T25" fmla="*/ 18 h 36"/>
                    <a:gd name="T26" fmla="*/ 12 w 66"/>
                    <a:gd name="T27" fmla="*/ 12 h 36"/>
                    <a:gd name="T28" fmla="*/ 24 w 66"/>
                    <a:gd name="T29" fmla="*/ 6 h 36"/>
                    <a:gd name="T30" fmla="*/ 42 w 66"/>
                    <a:gd name="T3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36">
                      <a:moveTo>
                        <a:pt x="42" y="0"/>
                      </a:moveTo>
                      <a:lnTo>
                        <a:pt x="54" y="6"/>
                      </a:lnTo>
                      <a:lnTo>
                        <a:pt x="60" y="6"/>
                      </a:lnTo>
                      <a:lnTo>
                        <a:pt x="66" y="18"/>
                      </a:lnTo>
                      <a:lnTo>
                        <a:pt x="66" y="24"/>
                      </a:lnTo>
                      <a:lnTo>
                        <a:pt x="60" y="30"/>
                      </a:lnTo>
                      <a:lnTo>
                        <a:pt x="54" y="36"/>
                      </a:lnTo>
                      <a:lnTo>
                        <a:pt x="42" y="36"/>
                      </a:lnTo>
                      <a:lnTo>
                        <a:pt x="18" y="36"/>
                      </a:lnTo>
                      <a:lnTo>
                        <a:pt x="6" y="30"/>
                      </a:lnTo>
                      <a:lnTo>
                        <a:pt x="0" y="24"/>
                      </a:lnTo>
                      <a:lnTo>
                        <a:pt x="0" y="18"/>
                      </a:lnTo>
                      <a:lnTo>
                        <a:pt x="6" y="18"/>
                      </a:lnTo>
                      <a:lnTo>
                        <a:pt x="12" y="12"/>
                      </a:lnTo>
                      <a:lnTo>
                        <a:pt x="24" y="6"/>
                      </a:lnTo>
                      <a:lnTo>
                        <a:pt x="42"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65" name="Freeform 306"/>
                <p:cNvSpPr>
                  <a:spLocks/>
                </p:cNvSpPr>
                <p:nvPr/>
              </p:nvSpPr>
              <p:spPr bwMode="auto">
                <a:xfrm>
                  <a:off x="-15835" y="-5328"/>
                  <a:ext cx="132" cy="48"/>
                </a:xfrm>
                <a:custGeom>
                  <a:avLst/>
                  <a:gdLst>
                    <a:gd name="T0" fmla="*/ 114 w 132"/>
                    <a:gd name="T1" fmla="*/ 0 h 48"/>
                    <a:gd name="T2" fmla="*/ 126 w 132"/>
                    <a:gd name="T3" fmla="*/ 0 h 48"/>
                    <a:gd name="T4" fmla="*/ 132 w 132"/>
                    <a:gd name="T5" fmla="*/ 6 h 48"/>
                    <a:gd name="T6" fmla="*/ 132 w 132"/>
                    <a:gd name="T7" fmla="*/ 12 h 48"/>
                    <a:gd name="T8" fmla="*/ 126 w 132"/>
                    <a:gd name="T9" fmla="*/ 18 h 48"/>
                    <a:gd name="T10" fmla="*/ 120 w 132"/>
                    <a:gd name="T11" fmla="*/ 24 h 48"/>
                    <a:gd name="T12" fmla="*/ 108 w 132"/>
                    <a:gd name="T13" fmla="*/ 30 h 48"/>
                    <a:gd name="T14" fmla="*/ 96 w 132"/>
                    <a:gd name="T15" fmla="*/ 36 h 48"/>
                    <a:gd name="T16" fmla="*/ 84 w 132"/>
                    <a:gd name="T17" fmla="*/ 36 h 48"/>
                    <a:gd name="T18" fmla="*/ 72 w 132"/>
                    <a:gd name="T19" fmla="*/ 42 h 48"/>
                    <a:gd name="T20" fmla="*/ 54 w 132"/>
                    <a:gd name="T21" fmla="*/ 42 h 48"/>
                    <a:gd name="T22" fmla="*/ 42 w 132"/>
                    <a:gd name="T23" fmla="*/ 48 h 48"/>
                    <a:gd name="T24" fmla="*/ 30 w 132"/>
                    <a:gd name="T25" fmla="*/ 48 h 48"/>
                    <a:gd name="T26" fmla="*/ 12 w 132"/>
                    <a:gd name="T27" fmla="*/ 48 h 48"/>
                    <a:gd name="T28" fmla="*/ 6 w 132"/>
                    <a:gd name="T29" fmla="*/ 48 h 48"/>
                    <a:gd name="T30" fmla="*/ 0 w 132"/>
                    <a:gd name="T31" fmla="*/ 48 h 48"/>
                    <a:gd name="T32" fmla="*/ 0 w 132"/>
                    <a:gd name="T33" fmla="*/ 42 h 48"/>
                    <a:gd name="T34" fmla="*/ 6 w 132"/>
                    <a:gd name="T35" fmla="*/ 36 h 48"/>
                    <a:gd name="T36" fmla="*/ 36 w 132"/>
                    <a:gd name="T37" fmla="*/ 18 h 48"/>
                    <a:gd name="T38" fmla="*/ 72 w 132"/>
                    <a:gd name="T39" fmla="*/ 0 h 48"/>
                    <a:gd name="T40" fmla="*/ 114 w 132"/>
                    <a:gd name="T4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2" h="48">
                      <a:moveTo>
                        <a:pt x="114" y="0"/>
                      </a:moveTo>
                      <a:lnTo>
                        <a:pt x="126" y="0"/>
                      </a:lnTo>
                      <a:lnTo>
                        <a:pt x="132" y="6"/>
                      </a:lnTo>
                      <a:lnTo>
                        <a:pt x="132" y="12"/>
                      </a:lnTo>
                      <a:lnTo>
                        <a:pt x="126" y="18"/>
                      </a:lnTo>
                      <a:lnTo>
                        <a:pt x="120" y="24"/>
                      </a:lnTo>
                      <a:lnTo>
                        <a:pt x="108" y="30"/>
                      </a:lnTo>
                      <a:lnTo>
                        <a:pt x="96" y="36"/>
                      </a:lnTo>
                      <a:lnTo>
                        <a:pt x="84" y="36"/>
                      </a:lnTo>
                      <a:lnTo>
                        <a:pt x="72" y="42"/>
                      </a:lnTo>
                      <a:lnTo>
                        <a:pt x="54" y="42"/>
                      </a:lnTo>
                      <a:lnTo>
                        <a:pt x="42" y="48"/>
                      </a:lnTo>
                      <a:lnTo>
                        <a:pt x="30" y="48"/>
                      </a:lnTo>
                      <a:lnTo>
                        <a:pt x="12" y="48"/>
                      </a:lnTo>
                      <a:lnTo>
                        <a:pt x="6" y="48"/>
                      </a:lnTo>
                      <a:lnTo>
                        <a:pt x="0" y="48"/>
                      </a:lnTo>
                      <a:lnTo>
                        <a:pt x="0" y="42"/>
                      </a:lnTo>
                      <a:lnTo>
                        <a:pt x="6" y="36"/>
                      </a:lnTo>
                      <a:lnTo>
                        <a:pt x="36" y="18"/>
                      </a:lnTo>
                      <a:lnTo>
                        <a:pt x="72" y="0"/>
                      </a:lnTo>
                      <a:lnTo>
                        <a:pt x="114"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66" name="Freeform 307"/>
                <p:cNvSpPr>
                  <a:spLocks/>
                </p:cNvSpPr>
                <p:nvPr/>
              </p:nvSpPr>
              <p:spPr bwMode="auto">
                <a:xfrm>
                  <a:off x="-16033" y="-5358"/>
                  <a:ext cx="156" cy="102"/>
                </a:xfrm>
                <a:custGeom>
                  <a:avLst/>
                  <a:gdLst>
                    <a:gd name="T0" fmla="*/ 126 w 156"/>
                    <a:gd name="T1" fmla="*/ 0 h 102"/>
                    <a:gd name="T2" fmla="*/ 150 w 156"/>
                    <a:gd name="T3" fmla="*/ 6 h 102"/>
                    <a:gd name="T4" fmla="*/ 156 w 156"/>
                    <a:gd name="T5" fmla="*/ 18 h 102"/>
                    <a:gd name="T6" fmla="*/ 144 w 156"/>
                    <a:gd name="T7" fmla="*/ 36 h 102"/>
                    <a:gd name="T8" fmla="*/ 126 w 156"/>
                    <a:gd name="T9" fmla="*/ 48 h 102"/>
                    <a:gd name="T10" fmla="*/ 102 w 156"/>
                    <a:gd name="T11" fmla="*/ 66 h 102"/>
                    <a:gd name="T12" fmla="*/ 72 w 156"/>
                    <a:gd name="T13" fmla="*/ 78 h 102"/>
                    <a:gd name="T14" fmla="*/ 54 w 156"/>
                    <a:gd name="T15" fmla="*/ 90 h 102"/>
                    <a:gd name="T16" fmla="*/ 36 w 156"/>
                    <a:gd name="T17" fmla="*/ 96 h 102"/>
                    <a:gd name="T18" fmla="*/ 24 w 156"/>
                    <a:gd name="T19" fmla="*/ 102 h 102"/>
                    <a:gd name="T20" fmla="*/ 12 w 156"/>
                    <a:gd name="T21" fmla="*/ 102 h 102"/>
                    <a:gd name="T22" fmla="*/ 6 w 156"/>
                    <a:gd name="T23" fmla="*/ 102 h 102"/>
                    <a:gd name="T24" fmla="*/ 0 w 156"/>
                    <a:gd name="T25" fmla="*/ 96 h 102"/>
                    <a:gd name="T26" fmla="*/ 0 w 156"/>
                    <a:gd name="T27" fmla="*/ 84 h 102"/>
                    <a:gd name="T28" fmla="*/ 0 w 156"/>
                    <a:gd name="T29" fmla="*/ 72 h 102"/>
                    <a:gd name="T30" fmla="*/ 6 w 156"/>
                    <a:gd name="T31" fmla="*/ 54 h 102"/>
                    <a:gd name="T32" fmla="*/ 18 w 156"/>
                    <a:gd name="T33" fmla="*/ 42 h 102"/>
                    <a:gd name="T34" fmla="*/ 30 w 156"/>
                    <a:gd name="T35" fmla="*/ 30 h 102"/>
                    <a:gd name="T36" fmla="*/ 78 w 156"/>
                    <a:gd name="T37" fmla="*/ 0 h 102"/>
                    <a:gd name="T38" fmla="*/ 126 w 156"/>
                    <a:gd name="T3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6" h="102">
                      <a:moveTo>
                        <a:pt x="126" y="0"/>
                      </a:moveTo>
                      <a:lnTo>
                        <a:pt x="150" y="6"/>
                      </a:lnTo>
                      <a:lnTo>
                        <a:pt x="156" y="18"/>
                      </a:lnTo>
                      <a:lnTo>
                        <a:pt x="144" y="36"/>
                      </a:lnTo>
                      <a:lnTo>
                        <a:pt x="126" y="48"/>
                      </a:lnTo>
                      <a:lnTo>
                        <a:pt x="102" y="66"/>
                      </a:lnTo>
                      <a:lnTo>
                        <a:pt x="72" y="78"/>
                      </a:lnTo>
                      <a:lnTo>
                        <a:pt x="54" y="90"/>
                      </a:lnTo>
                      <a:lnTo>
                        <a:pt x="36" y="96"/>
                      </a:lnTo>
                      <a:lnTo>
                        <a:pt x="24" y="102"/>
                      </a:lnTo>
                      <a:lnTo>
                        <a:pt x="12" y="102"/>
                      </a:lnTo>
                      <a:lnTo>
                        <a:pt x="6" y="102"/>
                      </a:lnTo>
                      <a:lnTo>
                        <a:pt x="0" y="96"/>
                      </a:lnTo>
                      <a:lnTo>
                        <a:pt x="0" y="84"/>
                      </a:lnTo>
                      <a:lnTo>
                        <a:pt x="0" y="72"/>
                      </a:lnTo>
                      <a:lnTo>
                        <a:pt x="6" y="54"/>
                      </a:lnTo>
                      <a:lnTo>
                        <a:pt x="18" y="42"/>
                      </a:lnTo>
                      <a:lnTo>
                        <a:pt x="30" y="30"/>
                      </a:lnTo>
                      <a:lnTo>
                        <a:pt x="78" y="0"/>
                      </a:lnTo>
                      <a:lnTo>
                        <a:pt x="126"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67" name="Freeform 308"/>
                <p:cNvSpPr>
                  <a:spLocks/>
                </p:cNvSpPr>
                <p:nvPr/>
              </p:nvSpPr>
              <p:spPr bwMode="auto">
                <a:xfrm>
                  <a:off x="-15013" y="-6732"/>
                  <a:ext cx="156" cy="162"/>
                </a:xfrm>
                <a:custGeom>
                  <a:avLst/>
                  <a:gdLst>
                    <a:gd name="T0" fmla="*/ 138 w 156"/>
                    <a:gd name="T1" fmla="*/ 0 h 162"/>
                    <a:gd name="T2" fmla="*/ 144 w 156"/>
                    <a:gd name="T3" fmla="*/ 6 h 162"/>
                    <a:gd name="T4" fmla="*/ 150 w 156"/>
                    <a:gd name="T5" fmla="*/ 24 h 162"/>
                    <a:gd name="T6" fmla="*/ 156 w 156"/>
                    <a:gd name="T7" fmla="*/ 42 h 162"/>
                    <a:gd name="T8" fmla="*/ 150 w 156"/>
                    <a:gd name="T9" fmla="*/ 84 h 162"/>
                    <a:gd name="T10" fmla="*/ 138 w 156"/>
                    <a:gd name="T11" fmla="*/ 114 h 162"/>
                    <a:gd name="T12" fmla="*/ 108 w 156"/>
                    <a:gd name="T13" fmla="*/ 144 h 162"/>
                    <a:gd name="T14" fmla="*/ 84 w 156"/>
                    <a:gd name="T15" fmla="*/ 156 h 162"/>
                    <a:gd name="T16" fmla="*/ 66 w 156"/>
                    <a:gd name="T17" fmla="*/ 162 h 162"/>
                    <a:gd name="T18" fmla="*/ 48 w 156"/>
                    <a:gd name="T19" fmla="*/ 162 h 162"/>
                    <a:gd name="T20" fmla="*/ 36 w 156"/>
                    <a:gd name="T21" fmla="*/ 156 h 162"/>
                    <a:gd name="T22" fmla="*/ 30 w 156"/>
                    <a:gd name="T23" fmla="*/ 144 h 162"/>
                    <a:gd name="T24" fmla="*/ 24 w 156"/>
                    <a:gd name="T25" fmla="*/ 138 h 162"/>
                    <a:gd name="T26" fmla="*/ 18 w 156"/>
                    <a:gd name="T27" fmla="*/ 132 h 162"/>
                    <a:gd name="T28" fmla="*/ 12 w 156"/>
                    <a:gd name="T29" fmla="*/ 120 h 162"/>
                    <a:gd name="T30" fmla="*/ 6 w 156"/>
                    <a:gd name="T31" fmla="*/ 108 h 162"/>
                    <a:gd name="T32" fmla="*/ 0 w 156"/>
                    <a:gd name="T33" fmla="*/ 90 h 162"/>
                    <a:gd name="T34" fmla="*/ 0 w 156"/>
                    <a:gd name="T35" fmla="*/ 66 h 162"/>
                    <a:gd name="T36" fmla="*/ 0 w 156"/>
                    <a:gd name="T37" fmla="*/ 60 h 162"/>
                    <a:gd name="T38" fmla="*/ 6 w 156"/>
                    <a:gd name="T39" fmla="*/ 48 h 162"/>
                    <a:gd name="T40" fmla="*/ 12 w 156"/>
                    <a:gd name="T41" fmla="*/ 36 h 162"/>
                    <a:gd name="T42" fmla="*/ 18 w 156"/>
                    <a:gd name="T43" fmla="*/ 30 h 162"/>
                    <a:gd name="T44" fmla="*/ 30 w 156"/>
                    <a:gd name="T45" fmla="*/ 24 h 162"/>
                    <a:gd name="T46" fmla="*/ 42 w 156"/>
                    <a:gd name="T47" fmla="*/ 18 h 162"/>
                    <a:gd name="T48" fmla="*/ 60 w 156"/>
                    <a:gd name="T49" fmla="*/ 24 h 162"/>
                    <a:gd name="T50" fmla="*/ 72 w 156"/>
                    <a:gd name="T51" fmla="*/ 30 h 162"/>
                    <a:gd name="T52" fmla="*/ 84 w 156"/>
                    <a:gd name="T53" fmla="*/ 36 h 162"/>
                    <a:gd name="T54" fmla="*/ 90 w 156"/>
                    <a:gd name="T55" fmla="*/ 30 h 162"/>
                    <a:gd name="T56" fmla="*/ 96 w 156"/>
                    <a:gd name="T57" fmla="*/ 30 h 162"/>
                    <a:gd name="T58" fmla="*/ 102 w 156"/>
                    <a:gd name="T59" fmla="*/ 24 h 162"/>
                    <a:gd name="T60" fmla="*/ 108 w 156"/>
                    <a:gd name="T61" fmla="*/ 18 h 162"/>
                    <a:gd name="T62" fmla="*/ 120 w 156"/>
                    <a:gd name="T63" fmla="*/ 6 h 162"/>
                    <a:gd name="T64" fmla="*/ 132 w 156"/>
                    <a:gd name="T65" fmla="*/ 0 h 162"/>
                    <a:gd name="T66" fmla="*/ 138 w 156"/>
                    <a:gd name="T67"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6" h="162">
                      <a:moveTo>
                        <a:pt x="138" y="0"/>
                      </a:moveTo>
                      <a:lnTo>
                        <a:pt x="144" y="6"/>
                      </a:lnTo>
                      <a:lnTo>
                        <a:pt x="150" y="24"/>
                      </a:lnTo>
                      <a:lnTo>
                        <a:pt x="156" y="42"/>
                      </a:lnTo>
                      <a:lnTo>
                        <a:pt x="150" y="84"/>
                      </a:lnTo>
                      <a:lnTo>
                        <a:pt x="138" y="114"/>
                      </a:lnTo>
                      <a:lnTo>
                        <a:pt x="108" y="144"/>
                      </a:lnTo>
                      <a:lnTo>
                        <a:pt x="84" y="156"/>
                      </a:lnTo>
                      <a:lnTo>
                        <a:pt x="66" y="162"/>
                      </a:lnTo>
                      <a:lnTo>
                        <a:pt x="48" y="162"/>
                      </a:lnTo>
                      <a:lnTo>
                        <a:pt x="36" y="156"/>
                      </a:lnTo>
                      <a:lnTo>
                        <a:pt x="30" y="144"/>
                      </a:lnTo>
                      <a:lnTo>
                        <a:pt x="24" y="138"/>
                      </a:lnTo>
                      <a:lnTo>
                        <a:pt x="18" y="132"/>
                      </a:lnTo>
                      <a:lnTo>
                        <a:pt x="12" y="120"/>
                      </a:lnTo>
                      <a:lnTo>
                        <a:pt x="6" y="108"/>
                      </a:lnTo>
                      <a:lnTo>
                        <a:pt x="0" y="90"/>
                      </a:lnTo>
                      <a:lnTo>
                        <a:pt x="0" y="66"/>
                      </a:lnTo>
                      <a:lnTo>
                        <a:pt x="0" y="60"/>
                      </a:lnTo>
                      <a:lnTo>
                        <a:pt x="6" y="48"/>
                      </a:lnTo>
                      <a:lnTo>
                        <a:pt x="12" y="36"/>
                      </a:lnTo>
                      <a:lnTo>
                        <a:pt x="18" y="30"/>
                      </a:lnTo>
                      <a:lnTo>
                        <a:pt x="30" y="24"/>
                      </a:lnTo>
                      <a:lnTo>
                        <a:pt x="42" y="18"/>
                      </a:lnTo>
                      <a:lnTo>
                        <a:pt x="60" y="24"/>
                      </a:lnTo>
                      <a:lnTo>
                        <a:pt x="72" y="30"/>
                      </a:lnTo>
                      <a:lnTo>
                        <a:pt x="84" y="36"/>
                      </a:lnTo>
                      <a:lnTo>
                        <a:pt x="90" y="30"/>
                      </a:lnTo>
                      <a:lnTo>
                        <a:pt x="96" y="30"/>
                      </a:lnTo>
                      <a:lnTo>
                        <a:pt x="102" y="24"/>
                      </a:lnTo>
                      <a:lnTo>
                        <a:pt x="108" y="18"/>
                      </a:lnTo>
                      <a:lnTo>
                        <a:pt x="120" y="6"/>
                      </a:lnTo>
                      <a:lnTo>
                        <a:pt x="132" y="0"/>
                      </a:lnTo>
                      <a:lnTo>
                        <a:pt x="138"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68" name="Freeform 309"/>
                <p:cNvSpPr>
                  <a:spLocks/>
                </p:cNvSpPr>
                <p:nvPr/>
              </p:nvSpPr>
              <p:spPr bwMode="auto">
                <a:xfrm>
                  <a:off x="-14971" y="-7620"/>
                  <a:ext cx="210" cy="240"/>
                </a:xfrm>
                <a:custGeom>
                  <a:avLst/>
                  <a:gdLst>
                    <a:gd name="T0" fmla="*/ 18 w 210"/>
                    <a:gd name="T1" fmla="*/ 0 h 240"/>
                    <a:gd name="T2" fmla="*/ 30 w 210"/>
                    <a:gd name="T3" fmla="*/ 0 h 240"/>
                    <a:gd name="T4" fmla="*/ 48 w 210"/>
                    <a:gd name="T5" fmla="*/ 6 h 240"/>
                    <a:gd name="T6" fmla="*/ 60 w 210"/>
                    <a:gd name="T7" fmla="*/ 12 h 240"/>
                    <a:gd name="T8" fmla="*/ 72 w 210"/>
                    <a:gd name="T9" fmla="*/ 24 h 240"/>
                    <a:gd name="T10" fmla="*/ 78 w 210"/>
                    <a:gd name="T11" fmla="*/ 36 h 240"/>
                    <a:gd name="T12" fmla="*/ 90 w 210"/>
                    <a:gd name="T13" fmla="*/ 42 h 240"/>
                    <a:gd name="T14" fmla="*/ 96 w 210"/>
                    <a:gd name="T15" fmla="*/ 48 h 240"/>
                    <a:gd name="T16" fmla="*/ 108 w 210"/>
                    <a:gd name="T17" fmla="*/ 54 h 240"/>
                    <a:gd name="T18" fmla="*/ 126 w 210"/>
                    <a:gd name="T19" fmla="*/ 54 h 240"/>
                    <a:gd name="T20" fmla="*/ 138 w 210"/>
                    <a:gd name="T21" fmla="*/ 54 h 240"/>
                    <a:gd name="T22" fmla="*/ 150 w 210"/>
                    <a:gd name="T23" fmla="*/ 60 h 240"/>
                    <a:gd name="T24" fmla="*/ 162 w 210"/>
                    <a:gd name="T25" fmla="*/ 66 h 240"/>
                    <a:gd name="T26" fmla="*/ 168 w 210"/>
                    <a:gd name="T27" fmla="*/ 72 h 240"/>
                    <a:gd name="T28" fmla="*/ 168 w 210"/>
                    <a:gd name="T29" fmla="*/ 84 h 240"/>
                    <a:gd name="T30" fmla="*/ 162 w 210"/>
                    <a:gd name="T31" fmla="*/ 90 h 240"/>
                    <a:gd name="T32" fmla="*/ 156 w 210"/>
                    <a:gd name="T33" fmla="*/ 96 h 240"/>
                    <a:gd name="T34" fmla="*/ 150 w 210"/>
                    <a:gd name="T35" fmla="*/ 102 h 240"/>
                    <a:gd name="T36" fmla="*/ 144 w 210"/>
                    <a:gd name="T37" fmla="*/ 108 h 240"/>
                    <a:gd name="T38" fmla="*/ 150 w 210"/>
                    <a:gd name="T39" fmla="*/ 120 h 240"/>
                    <a:gd name="T40" fmla="*/ 156 w 210"/>
                    <a:gd name="T41" fmla="*/ 126 h 240"/>
                    <a:gd name="T42" fmla="*/ 174 w 210"/>
                    <a:gd name="T43" fmla="*/ 132 h 240"/>
                    <a:gd name="T44" fmla="*/ 192 w 210"/>
                    <a:gd name="T45" fmla="*/ 132 h 240"/>
                    <a:gd name="T46" fmla="*/ 198 w 210"/>
                    <a:gd name="T47" fmla="*/ 132 h 240"/>
                    <a:gd name="T48" fmla="*/ 204 w 210"/>
                    <a:gd name="T49" fmla="*/ 138 h 240"/>
                    <a:gd name="T50" fmla="*/ 210 w 210"/>
                    <a:gd name="T51" fmla="*/ 144 h 240"/>
                    <a:gd name="T52" fmla="*/ 210 w 210"/>
                    <a:gd name="T53" fmla="*/ 156 h 240"/>
                    <a:gd name="T54" fmla="*/ 210 w 210"/>
                    <a:gd name="T55" fmla="*/ 162 h 240"/>
                    <a:gd name="T56" fmla="*/ 204 w 210"/>
                    <a:gd name="T57" fmla="*/ 174 h 240"/>
                    <a:gd name="T58" fmla="*/ 198 w 210"/>
                    <a:gd name="T59" fmla="*/ 180 h 240"/>
                    <a:gd name="T60" fmla="*/ 192 w 210"/>
                    <a:gd name="T61" fmla="*/ 186 h 240"/>
                    <a:gd name="T62" fmla="*/ 192 w 210"/>
                    <a:gd name="T63" fmla="*/ 192 h 240"/>
                    <a:gd name="T64" fmla="*/ 180 w 210"/>
                    <a:gd name="T65" fmla="*/ 192 h 240"/>
                    <a:gd name="T66" fmla="*/ 168 w 210"/>
                    <a:gd name="T67" fmla="*/ 192 h 240"/>
                    <a:gd name="T68" fmla="*/ 162 w 210"/>
                    <a:gd name="T69" fmla="*/ 198 h 240"/>
                    <a:gd name="T70" fmla="*/ 156 w 210"/>
                    <a:gd name="T71" fmla="*/ 204 h 240"/>
                    <a:gd name="T72" fmla="*/ 150 w 210"/>
                    <a:gd name="T73" fmla="*/ 222 h 240"/>
                    <a:gd name="T74" fmla="*/ 150 w 210"/>
                    <a:gd name="T75" fmla="*/ 234 h 240"/>
                    <a:gd name="T76" fmla="*/ 144 w 210"/>
                    <a:gd name="T77" fmla="*/ 240 h 240"/>
                    <a:gd name="T78" fmla="*/ 132 w 210"/>
                    <a:gd name="T79" fmla="*/ 240 h 240"/>
                    <a:gd name="T80" fmla="*/ 126 w 210"/>
                    <a:gd name="T81" fmla="*/ 234 h 240"/>
                    <a:gd name="T82" fmla="*/ 114 w 210"/>
                    <a:gd name="T83" fmla="*/ 228 h 240"/>
                    <a:gd name="T84" fmla="*/ 102 w 210"/>
                    <a:gd name="T85" fmla="*/ 210 h 240"/>
                    <a:gd name="T86" fmla="*/ 84 w 210"/>
                    <a:gd name="T87" fmla="*/ 174 h 240"/>
                    <a:gd name="T88" fmla="*/ 60 w 210"/>
                    <a:gd name="T89" fmla="*/ 132 h 240"/>
                    <a:gd name="T90" fmla="*/ 48 w 210"/>
                    <a:gd name="T91" fmla="*/ 96 h 240"/>
                    <a:gd name="T92" fmla="*/ 48 w 210"/>
                    <a:gd name="T93" fmla="*/ 84 h 240"/>
                    <a:gd name="T94" fmla="*/ 42 w 210"/>
                    <a:gd name="T95" fmla="*/ 78 h 240"/>
                    <a:gd name="T96" fmla="*/ 36 w 210"/>
                    <a:gd name="T97" fmla="*/ 72 h 240"/>
                    <a:gd name="T98" fmla="*/ 24 w 210"/>
                    <a:gd name="T99" fmla="*/ 78 h 240"/>
                    <a:gd name="T100" fmla="*/ 12 w 210"/>
                    <a:gd name="T101" fmla="*/ 84 h 240"/>
                    <a:gd name="T102" fmla="*/ 6 w 210"/>
                    <a:gd name="T103" fmla="*/ 84 h 240"/>
                    <a:gd name="T104" fmla="*/ 0 w 210"/>
                    <a:gd name="T105" fmla="*/ 84 h 240"/>
                    <a:gd name="T106" fmla="*/ 0 w 210"/>
                    <a:gd name="T107" fmla="*/ 78 h 240"/>
                    <a:gd name="T108" fmla="*/ 0 w 210"/>
                    <a:gd name="T109" fmla="*/ 66 h 240"/>
                    <a:gd name="T110" fmla="*/ 0 w 210"/>
                    <a:gd name="T111" fmla="*/ 48 h 240"/>
                    <a:gd name="T112" fmla="*/ 0 w 210"/>
                    <a:gd name="T113" fmla="*/ 36 h 240"/>
                    <a:gd name="T114" fmla="*/ 6 w 210"/>
                    <a:gd name="T115" fmla="*/ 24 h 240"/>
                    <a:gd name="T116" fmla="*/ 6 w 210"/>
                    <a:gd name="T117" fmla="*/ 6 h 240"/>
                    <a:gd name="T118" fmla="*/ 12 w 210"/>
                    <a:gd name="T119" fmla="*/ 0 h 240"/>
                    <a:gd name="T120" fmla="*/ 18 w 210"/>
                    <a:gd name="T121"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240">
                      <a:moveTo>
                        <a:pt x="18" y="0"/>
                      </a:moveTo>
                      <a:lnTo>
                        <a:pt x="30" y="0"/>
                      </a:lnTo>
                      <a:lnTo>
                        <a:pt x="48" y="6"/>
                      </a:lnTo>
                      <a:lnTo>
                        <a:pt x="60" y="12"/>
                      </a:lnTo>
                      <a:lnTo>
                        <a:pt x="72" y="24"/>
                      </a:lnTo>
                      <a:lnTo>
                        <a:pt x="78" y="36"/>
                      </a:lnTo>
                      <a:lnTo>
                        <a:pt x="90" y="42"/>
                      </a:lnTo>
                      <a:lnTo>
                        <a:pt x="96" y="48"/>
                      </a:lnTo>
                      <a:lnTo>
                        <a:pt x="108" y="54"/>
                      </a:lnTo>
                      <a:lnTo>
                        <a:pt x="126" y="54"/>
                      </a:lnTo>
                      <a:lnTo>
                        <a:pt x="138" y="54"/>
                      </a:lnTo>
                      <a:lnTo>
                        <a:pt x="150" y="60"/>
                      </a:lnTo>
                      <a:lnTo>
                        <a:pt x="162" y="66"/>
                      </a:lnTo>
                      <a:lnTo>
                        <a:pt x="168" y="72"/>
                      </a:lnTo>
                      <a:lnTo>
                        <a:pt x="168" y="84"/>
                      </a:lnTo>
                      <a:lnTo>
                        <a:pt x="162" y="90"/>
                      </a:lnTo>
                      <a:lnTo>
                        <a:pt x="156" y="96"/>
                      </a:lnTo>
                      <a:lnTo>
                        <a:pt x="150" y="102"/>
                      </a:lnTo>
                      <a:lnTo>
                        <a:pt x="144" y="108"/>
                      </a:lnTo>
                      <a:lnTo>
                        <a:pt x="150" y="120"/>
                      </a:lnTo>
                      <a:lnTo>
                        <a:pt x="156" y="126"/>
                      </a:lnTo>
                      <a:lnTo>
                        <a:pt x="174" y="132"/>
                      </a:lnTo>
                      <a:lnTo>
                        <a:pt x="192" y="132"/>
                      </a:lnTo>
                      <a:lnTo>
                        <a:pt x="198" y="132"/>
                      </a:lnTo>
                      <a:lnTo>
                        <a:pt x="204" y="138"/>
                      </a:lnTo>
                      <a:lnTo>
                        <a:pt x="210" y="144"/>
                      </a:lnTo>
                      <a:lnTo>
                        <a:pt x="210" y="156"/>
                      </a:lnTo>
                      <a:lnTo>
                        <a:pt x="210" y="162"/>
                      </a:lnTo>
                      <a:lnTo>
                        <a:pt x="204" y="174"/>
                      </a:lnTo>
                      <a:lnTo>
                        <a:pt x="198" y="180"/>
                      </a:lnTo>
                      <a:lnTo>
                        <a:pt x="192" y="186"/>
                      </a:lnTo>
                      <a:lnTo>
                        <a:pt x="192" y="192"/>
                      </a:lnTo>
                      <a:lnTo>
                        <a:pt x="180" y="192"/>
                      </a:lnTo>
                      <a:lnTo>
                        <a:pt x="168" y="192"/>
                      </a:lnTo>
                      <a:lnTo>
                        <a:pt x="162" y="198"/>
                      </a:lnTo>
                      <a:lnTo>
                        <a:pt x="156" y="204"/>
                      </a:lnTo>
                      <a:lnTo>
                        <a:pt x="150" y="222"/>
                      </a:lnTo>
                      <a:lnTo>
                        <a:pt x="150" y="234"/>
                      </a:lnTo>
                      <a:lnTo>
                        <a:pt x="144" y="240"/>
                      </a:lnTo>
                      <a:lnTo>
                        <a:pt x="132" y="240"/>
                      </a:lnTo>
                      <a:lnTo>
                        <a:pt x="126" y="234"/>
                      </a:lnTo>
                      <a:lnTo>
                        <a:pt x="114" y="228"/>
                      </a:lnTo>
                      <a:lnTo>
                        <a:pt x="102" y="210"/>
                      </a:lnTo>
                      <a:lnTo>
                        <a:pt x="84" y="174"/>
                      </a:lnTo>
                      <a:lnTo>
                        <a:pt x="60" y="132"/>
                      </a:lnTo>
                      <a:lnTo>
                        <a:pt x="48" y="96"/>
                      </a:lnTo>
                      <a:lnTo>
                        <a:pt x="48" y="84"/>
                      </a:lnTo>
                      <a:lnTo>
                        <a:pt x="42" y="78"/>
                      </a:lnTo>
                      <a:lnTo>
                        <a:pt x="36" y="72"/>
                      </a:lnTo>
                      <a:lnTo>
                        <a:pt x="24" y="78"/>
                      </a:lnTo>
                      <a:lnTo>
                        <a:pt x="12" y="84"/>
                      </a:lnTo>
                      <a:lnTo>
                        <a:pt x="6" y="84"/>
                      </a:lnTo>
                      <a:lnTo>
                        <a:pt x="0" y="84"/>
                      </a:lnTo>
                      <a:lnTo>
                        <a:pt x="0" y="78"/>
                      </a:lnTo>
                      <a:lnTo>
                        <a:pt x="0" y="66"/>
                      </a:lnTo>
                      <a:lnTo>
                        <a:pt x="0" y="48"/>
                      </a:lnTo>
                      <a:lnTo>
                        <a:pt x="0" y="36"/>
                      </a:lnTo>
                      <a:lnTo>
                        <a:pt x="6" y="24"/>
                      </a:lnTo>
                      <a:lnTo>
                        <a:pt x="6" y="6"/>
                      </a:lnTo>
                      <a:lnTo>
                        <a:pt x="12" y="0"/>
                      </a:lnTo>
                      <a:lnTo>
                        <a:pt x="18"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69" name="Freeform 310"/>
                <p:cNvSpPr>
                  <a:spLocks/>
                </p:cNvSpPr>
                <p:nvPr/>
              </p:nvSpPr>
              <p:spPr bwMode="auto">
                <a:xfrm>
                  <a:off x="-9511" y="-7908"/>
                  <a:ext cx="1380" cy="1218"/>
                </a:xfrm>
                <a:custGeom>
                  <a:avLst/>
                  <a:gdLst>
                    <a:gd name="T0" fmla="*/ 594 w 1380"/>
                    <a:gd name="T1" fmla="*/ 66 h 1218"/>
                    <a:gd name="T2" fmla="*/ 540 w 1380"/>
                    <a:gd name="T3" fmla="*/ 132 h 1218"/>
                    <a:gd name="T4" fmla="*/ 558 w 1380"/>
                    <a:gd name="T5" fmla="*/ 156 h 1218"/>
                    <a:gd name="T6" fmla="*/ 642 w 1380"/>
                    <a:gd name="T7" fmla="*/ 174 h 1218"/>
                    <a:gd name="T8" fmla="*/ 672 w 1380"/>
                    <a:gd name="T9" fmla="*/ 138 h 1218"/>
                    <a:gd name="T10" fmla="*/ 726 w 1380"/>
                    <a:gd name="T11" fmla="*/ 174 h 1218"/>
                    <a:gd name="T12" fmla="*/ 708 w 1380"/>
                    <a:gd name="T13" fmla="*/ 264 h 1218"/>
                    <a:gd name="T14" fmla="*/ 624 w 1380"/>
                    <a:gd name="T15" fmla="*/ 306 h 1218"/>
                    <a:gd name="T16" fmla="*/ 750 w 1380"/>
                    <a:gd name="T17" fmla="*/ 300 h 1218"/>
                    <a:gd name="T18" fmla="*/ 846 w 1380"/>
                    <a:gd name="T19" fmla="*/ 288 h 1218"/>
                    <a:gd name="T20" fmla="*/ 840 w 1380"/>
                    <a:gd name="T21" fmla="*/ 210 h 1218"/>
                    <a:gd name="T22" fmla="*/ 876 w 1380"/>
                    <a:gd name="T23" fmla="*/ 186 h 1218"/>
                    <a:gd name="T24" fmla="*/ 936 w 1380"/>
                    <a:gd name="T25" fmla="*/ 354 h 1218"/>
                    <a:gd name="T26" fmla="*/ 948 w 1380"/>
                    <a:gd name="T27" fmla="*/ 426 h 1218"/>
                    <a:gd name="T28" fmla="*/ 1014 w 1380"/>
                    <a:gd name="T29" fmla="*/ 438 h 1218"/>
                    <a:gd name="T30" fmla="*/ 1032 w 1380"/>
                    <a:gd name="T31" fmla="*/ 330 h 1218"/>
                    <a:gd name="T32" fmla="*/ 1062 w 1380"/>
                    <a:gd name="T33" fmla="*/ 228 h 1218"/>
                    <a:gd name="T34" fmla="*/ 1122 w 1380"/>
                    <a:gd name="T35" fmla="*/ 210 h 1218"/>
                    <a:gd name="T36" fmla="*/ 1206 w 1380"/>
                    <a:gd name="T37" fmla="*/ 300 h 1218"/>
                    <a:gd name="T38" fmla="*/ 1242 w 1380"/>
                    <a:gd name="T39" fmla="*/ 330 h 1218"/>
                    <a:gd name="T40" fmla="*/ 1242 w 1380"/>
                    <a:gd name="T41" fmla="*/ 396 h 1218"/>
                    <a:gd name="T42" fmla="*/ 1236 w 1380"/>
                    <a:gd name="T43" fmla="*/ 594 h 1218"/>
                    <a:gd name="T44" fmla="*/ 1224 w 1380"/>
                    <a:gd name="T45" fmla="*/ 696 h 1218"/>
                    <a:gd name="T46" fmla="*/ 1170 w 1380"/>
                    <a:gd name="T47" fmla="*/ 750 h 1218"/>
                    <a:gd name="T48" fmla="*/ 1236 w 1380"/>
                    <a:gd name="T49" fmla="*/ 810 h 1218"/>
                    <a:gd name="T50" fmla="*/ 1266 w 1380"/>
                    <a:gd name="T51" fmla="*/ 882 h 1218"/>
                    <a:gd name="T52" fmla="*/ 1356 w 1380"/>
                    <a:gd name="T53" fmla="*/ 918 h 1218"/>
                    <a:gd name="T54" fmla="*/ 1380 w 1380"/>
                    <a:gd name="T55" fmla="*/ 1032 h 1218"/>
                    <a:gd name="T56" fmla="*/ 1290 w 1380"/>
                    <a:gd name="T57" fmla="*/ 1074 h 1218"/>
                    <a:gd name="T58" fmla="*/ 1212 w 1380"/>
                    <a:gd name="T59" fmla="*/ 1044 h 1218"/>
                    <a:gd name="T60" fmla="*/ 1146 w 1380"/>
                    <a:gd name="T61" fmla="*/ 1050 h 1218"/>
                    <a:gd name="T62" fmla="*/ 1116 w 1380"/>
                    <a:gd name="T63" fmla="*/ 1086 h 1218"/>
                    <a:gd name="T64" fmla="*/ 1122 w 1380"/>
                    <a:gd name="T65" fmla="*/ 1152 h 1218"/>
                    <a:gd name="T66" fmla="*/ 1200 w 1380"/>
                    <a:gd name="T67" fmla="*/ 1122 h 1218"/>
                    <a:gd name="T68" fmla="*/ 1182 w 1380"/>
                    <a:gd name="T69" fmla="*/ 1176 h 1218"/>
                    <a:gd name="T70" fmla="*/ 1080 w 1380"/>
                    <a:gd name="T71" fmla="*/ 1212 h 1218"/>
                    <a:gd name="T72" fmla="*/ 924 w 1380"/>
                    <a:gd name="T73" fmla="*/ 1134 h 1218"/>
                    <a:gd name="T74" fmla="*/ 912 w 1380"/>
                    <a:gd name="T75" fmla="*/ 1086 h 1218"/>
                    <a:gd name="T76" fmla="*/ 774 w 1380"/>
                    <a:gd name="T77" fmla="*/ 1032 h 1218"/>
                    <a:gd name="T78" fmla="*/ 606 w 1380"/>
                    <a:gd name="T79" fmla="*/ 1080 h 1218"/>
                    <a:gd name="T80" fmla="*/ 318 w 1380"/>
                    <a:gd name="T81" fmla="*/ 1074 h 1218"/>
                    <a:gd name="T82" fmla="*/ 162 w 1380"/>
                    <a:gd name="T83" fmla="*/ 1008 h 1218"/>
                    <a:gd name="T84" fmla="*/ 210 w 1380"/>
                    <a:gd name="T85" fmla="*/ 918 h 1218"/>
                    <a:gd name="T86" fmla="*/ 138 w 1380"/>
                    <a:gd name="T87" fmla="*/ 834 h 1218"/>
                    <a:gd name="T88" fmla="*/ 0 w 1380"/>
                    <a:gd name="T89" fmla="*/ 702 h 1218"/>
                    <a:gd name="T90" fmla="*/ 60 w 1380"/>
                    <a:gd name="T91" fmla="*/ 612 h 1218"/>
                    <a:gd name="T92" fmla="*/ 300 w 1380"/>
                    <a:gd name="T93" fmla="*/ 648 h 1218"/>
                    <a:gd name="T94" fmla="*/ 468 w 1380"/>
                    <a:gd name="T95" fmla="*/ 672 h 1218"/>
                    <a:gd name="T96" fmla="*/ 450 w 1380"/>
                    <a:gd name="T97" fmla="*/ 630 h 1218"/>
                    <a:gd name="T98" fmla="*/ 174 w 1380"/>
                    <a:gd name="T99" fmla="*/ 540 h 1218"/>
                    <a:gd name="T100" fmla="*/ 42 w 1380"/>
                    <a:gd name="T101" fmla="*/ 444 h 1218"/>
                    <a:gd name="T102" fmla="*/ 198 w 1380"/>
                    <a:gd name="T103" fmla="*/ 414 h 1218"/>
                    <a:gd name="T104" fmla="*/ 288 w 1380"/>
                    <a:gd name="T105" fmla="*/ 360 h 1218"/>
                    <a:gd name="T106" fmla="*/ 300 w 1380"/>
                    <a:gd name="T107" fmla="*/ 312 h 1218"/>
                    <a:gd name="T108" fmla="*/ 234 w 1380"/>
                    <a:gd name="T109" fmla="*/ 312 h 1218"/>
                    <a:gd name="T110" fmla="*/ 168 w 1380"/>
                    <a:gd name="T111" fmla="*/ 354 h 1218"/>
                    <a:gd name="T112" fmla="*/ 72 w 1380"/>
                    <a:gd name="T113" fmla="*/ 336 h 1218"/>
                    <a:gd name="T114" fmla="*/ 54 w 1380"/>
                    <a:gd name="T115" fmla="*/ 288 h 1218"/>
                    <a:gd name="T116" fmla="*/ 18 w 1380"/>
                    <a:gd name="T117" fmla="*/ 252 h 1218"/>
                    <a:gd name="T118" fmla="*/ 150 w 1380"/>
                    <a:gd name="T119" fmla="*/ 186 h 1218"/>
                    <a:gd name="T120" fmla="*/ 162 w 1380"/>
                    <a:gd name="T121" fmla="*/ 126 h 1218"/>
                    <a:gd name="T122" fmla="*/ 396 w 1380"/>
                    <a:gd name="T123" fmla="*/ 42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80" h="1218">
                      <a:moveTo>
                        <a:pt x="540" y="0"/>
                      </a:moveTo>
                      <a:lnTo>
                        <a:pt x="564" y="6"/>
                      </a:lnTo>
                      <a:lnTo>
                        <a:pt x="576" y="12"/>
                      </a:lnTo>
                      <a:lnTo>
                        <a:pt x="588" y="30"/>
                      </a:lnTo>
                      <a:lnTo>
                        <a:pt x="594" y="48"/>
                      </a:lnTo>
                      <a:lnTo>
                        <a:pt x="594" y="66"/>
                      </a:lnTo>
                      <a:lnTo>
                        <a:pt x="588" y="84"/>
                      </a:lnTo>
                      <a:lnTo>
                        <a:pt x="582" y="96"/>
                      </a:lnTo>
                      <a:lnTo>
                        <a:pt x="570" y="102"/>
                      </a:lnTo>
                      <a:lnTo>
                        <a:pt x="558" y="114"/>
                      </a:lnTo>
                      <a:lnTo>
                        <a:pt x="546" y="120"/>
                      </a:lnTo>
                      <a:lnTo>
                        <a:pt x="540" y="132"/>
                      </a:lnTo>
                      <a:lnTo>
                        <a:pt x="534" y="138"/>
                      </a:lnTo>
                      <a:lnTo>
                        <a:pt x="528" y="144"/>
                      </a:lnTo>
                      <a:lnTo>
                        <a:pt x="534" y="156"/>
                      </a:lnTo>
                      <a:lnTo>
                        <a:pt x="534" y="156"/>
                      </a:lnTo>
                      <a:lnTo>
                        <a:pt x="546" y="156"/>
                      </a:lnTo>
                      <a:lnTo>
                        <a:pt x="558" y="156"/>
                      </a:lnTo>
                      <a:lnTo>
                        <a:pt x="576" y="156"/>
                      </a:lnTo>
                      <a:lnTo>
                        <a:pt x="600" y="162"/>
                      </a:lnTo>
                      <a:lnTo>
                        <a:pt x="618" y="174"/>
                      </a:lnTo>
                      <a:lnTo>
                        <a:pt x="630" y="174"/>
                      </a:lnTo>
                      <a:lnTo>
                        <a:pt x="636" y="174"/>
                      </a:lnTo>
                      <a:lnTo>
                        <a:pt x="642" y="174"/>
                      </a:lnTo>
                      <a:lnTo>
                        <a:pt x="642" y="168"/>
                      </a:lnTo>
                      <a:lnTo>
                        <a:pt x="642" y="162"/>
                      </a:lnTo>
                      <a:lnTo>
                        <a:pt x="648" y="156"/>
                      </a:lnTo>
                      <a:lnTo>
                        <a:pt x="654" y="150"/>
                      </a:lnTo>
                      <a:lnTo>
                        <a:pt x="666" y="144"/>
                      </a:lnTo>
                      <a:lnTo>
                        <a:pt x="672" y="138"/>
                      </a:lnTo>
                      <a:lnTo>
                        <a:pt x="684" y="138"/>
                      </a:lnTo>
                      <a:lnTo>
                        <a:pt x="690" y="138"/>
                      </a:lnTo>
                      <a:lnTo>
                        <a:pt x="696" y="138"/>
                      </a:lnTo>
                      <a:lnTo>
                        <a:pt x="708" y="150"/>
                      </a:lnTo>
                      <a:lnTo>
                        <a:pt x="714" y="162"/>
                      </a:lnTo>
                      <a:lnTo>
                        <a:pt x="726" y="174"/>
                      </a:lnTo>
                      <a:lnTo>
                        <a:pt x="738" y="186"/>
                      </a:lnTo>
                      <a:lnTo>
                        <a:pt x="750" y="192"/>
                      </a:lnTo>
                      <a:lnTo>
                        <a:pt x="756" y="210"/>
                      </a:lnTo>
                      <a:lnTo>
                        <a:pt x="756" y="228"/>
                      </a:lnTo>
                      <a:lnTo>
                        <a:pt x="744" y="252"/>
                      </a:lnTo>
                      <a:lnTo>
                        <a:pt x="708" y="264"/>
                      </a:lnTo>
                      <a:lnTo>
                        <a:pt x="666" y="276"/>
                      </a:lnTo>
                      <a:lnTo>
                        <a:pt x="636" y="282"/>
                      </a:lnTo>
                      <a:lnTo>
                        <a:pt x="624" y="288"/>
                      </a:lnTo>
                      <a:lnTo>
                        <a:pt x="618" y="294"/>
                      </a:lnTo>
                      <a:lnTo>
                        <a:pt x="618" y="300"/>
                      </a:lnTo>
                      <a:lnTo>
                        <a:pt x="624" y="306"/>
                      </a:lnTo>
                      <a:lnTo>
                        <a:pt x="636" y="312"/>
                      </a:lnTo>
                      <a:lnTo>
                        <a:pt x="648" y="318"/>
                      </a:lnTo>
                      <a:lnTo>
                        <a:pt x="660" y="324"/>
                      </a:lnTo>
                      <a:lnTo>
                        <a:pt x="678" y="318"/>
                      </a:lnTo>
                      <a:lnTo>
                        <a:pt x="714" y="312"/>
                      </a:lnTo>
                      <a:lnTo>
                        <a:pt x="750" y="300"/>
                      </a:lnTo>
                      <a:lnTo>
                        <a:pt x="792" y="294"/>
                      </a:lnTo>
                      <a:lnTo>
                        <a:pt x="822" y="300"/>
                      </a:lnTo>
                      <a:lnTo>
                        <a:pt x="834" y="300"/>
                      </a:lnTo>
                      <a:lnTo>
                        <a:pt x="840" y="300"/>
                      </a:lnTo>
                      <a:lnTo>
                        <a:pt x="846" y="294"/>
                      </a:lnTo>
                      <a:lnTo>
                        <a:pt x="846" y="288"/>
                      </a:lnTo>
                      <a:lnTo>
                        <a:pt x="840" y="276"/>
                      </a:lnTo>
                      <a:lnTo>
                        <a:pt x="834" y="264"/>
                      </a:lnTo>
                      <a:lnTo>
                        <a:pt x="828" y="252"/>
                      </a:lnTo>
                      <a:lnTo>
                        <a:pt x="834" y="240"/>
                      </a:lnTo>
                      <a:lnTo>
                        <a:pt x="834" y="228"/>
                      </a:lnTo>
                      <a:lnTo>
                        <a:pt x="840" y="210"/>
                      </a:lnTo>
                      <a:lnTo>
                        <a:pt x="834" y="198"/>
                      </a:lnTo>
                      <a:lnTo>
                        <a:pt x="834" y="192"/>
                      </a:lnTo>
                      <a:lnTo>
                        <a:pt x="834" y="180"/>
                      </a:lnTo>
                      <a:lnTo>
                        <a:pt x="846" y="180"/>
                      </a:lnTo>
                      <a:lnTo>
                        <a:pt x="858" y="180"/>
                      </a:lnTo>
                      <a:lnTo>
                        <a:pt x="876" y="186"/>
                      </a:lnTo>
                      <a:lnTo>
                        <a:pt x="894" y="198"/>
                      </a:lnTo>
                      <a:lnTo>
                        <a:pt x="930" y="234"/>
                      </a:lnTo>
                      <a:lnTo>
                        <a:pt x="936" y="276"/>
                      </a:lnTo>
                      <a:lnTo>
                        <a:pt x="936" y="324"/>
                      </a:lnTo>
                      <a:lnTo>
                        <a:pt x="936" y="342"/>
                      </a:lnTo>
                      <a:lnTo>
                        <a:pt x="936" y="354"/>
                      </a:lnTo>
                      <a:lnTo>
                        <a:pt x="936" y="366"/>
                      </a:lnTo>
                      <a:lnTo>
                        <a:pt x="936" y="378"/>
                      </a:lnTo>
                      <a:lnTo>
                        <a:pt x="942" y="384"/>
                      </a:lnTo>
                      <a:lnTo>
                        <a:pt x="942" y="396"/>
                      </a:lnTo>
                      <a:lnTo>
                        <a:pt x="942" y="414"/>
                      </a:lnTo>
                      <a:lnTo>
                        <a:pt x="948" y="426"/>
                      </a:lnTo>
                      <a:lnTo>
                        <a:pt x="948" y="432"/>
                      </a:lnTo>
                      <a:lnTo>
                        <a:pt x="954" y="438"/>
                      </a:lnTo>
                      <a:lnTo>
                        <a:pt x="972" y="438"/>
                      </a:lnTo>
                      <a:lnTo>
                        <a:pt x="990" y="438"/>
                      </a:lnTo>
                      <a:lnTo>
                        <a:pt x="1008" y="438"/>
                      </a:lnTo>
                      <a:lnTo>
                        <a:pt x="1014" y="438"/>
                      </a:lnTo>
                      <a:lnTo>
                        <a:pt x="1020" y="438"/>
                      </a:lnTo>
                      <a:lnTo>
                        <a:pt x="1020" y="432"/>
                      </a:lnTo>
                      <a:lnTo>
                        <a:pt x="1020" y="426"/>
                      </a:lnTo>
                      <a:lnTo>
                        <a:pt x="1020" y="414"/>
                      </a:lnTo>
                      <a:lnTo>
                        <a:pt x="1026" y="378"/>
                      </a:lnTo>
                      <a:lnTo>
                        <a:pt x="1032" y="330"/>
                      </a:lnTo>
                      <a:lnTo>
                        <a:pt x="1032" y="288"/>
                      </a:lnTo>
                      <a:lnTo>
                        <a:pt x="1026" y="276"/>
                      </a:lnTo>
                      <a:lnTo>
                        <a:pt x="1032" y="258"/>
                      </a:lnTo>
                      <a:lnTo>
                        <a:pt x="1038" y="246"/>
                      </a:lnTo>
                      <a:lnTo>
                        <a:pt x="1050" y="240"/>
                      </a:lnTo>
                      <a:lnTo>
                        <a:pt x="1062" y="228"/>
                      </a:lnTo>
                      <a:lnTo>
                        <a:pt x="1068" y="222"/>
                      </a:lnTo>
                      <a:lnTo>
                        <a:pt x="1080" y="210"/>
                      </a:lnTo>
                      <a:lnTo>
                        <a:pt x="1092" y="204"/>
                      </a:lnTo>
                      <a:lnTo>
                        <a:pt x="1098" y="198"/>
                      </a:lnTo>
                      <a:lnTo>
                        <a:pt x="1110" y="204"/>
                      </a:lnTo>
                      <a:lnTo>
                        <a:pt x="1122" y="210"/>
                      </a:lnTo>
                      <a:lnTo>
                        <a:pt x="1134" y="222"/>
                      </a:lnTo>
                      <a:lnTo>
                        <a:pt x="1152" y="234"/>
                      </a:lnTo>
                      <a:lnTo>
                        <a:pt x="1170" y="252"/>
                      </a:lnTo>
                      <a:lnTo>
                        <a:pt x="1188" y="270"/>
                      </a:lnTo>
                      <a:lnTo>
                        <a:pt x="1200" y="288"/>
                      </a:lnTo>
                      <a:lnTo>
                        <a:pt x="1206" y="300"/>
                      </a:lnTo>
                      <a:lnTo>
                        <a:pt x="1212" y="306"/>
                      </a:lnTo>
                      <a:lnTo>
                        <a:pt x="1218" y="312"/>
                      </a:lnTo>
                      <a:lnTo>
                        <a:pt x="1224" y="312"/>
                      </a:lnTo>
                      <a:lnTo>
                        <a:pt x="1230" y="312"/>
                      </a:lnTo>
                      <a:lnTo>
                        <a:pt x="1236" y="318"/>
                      </a:lnTo>
                      <a:lnTo>
                        <a:pt x="1242" y="330"/>
                      </a:lnTo>
                      <a:lnTo>
                        <a:pt x="1242" y="330"/>
                      </a:lnTo>
                      <a:lnTo>
                        <a:pt x="1242" y="342"/>
                      </a:lnTo>
                      <a:lnTo>
                        <a:pt x="1242" y="354"/>
                      </a:lnTo>
                      <a:lnTo>
                        <a:pt x="1248" y="366"/>
                      </a:lnTo>
                      <a:lnTo>
                        <a:pt x="1248" y="384"/>
                      </a:lnTo>
                      <a:lnTo>
                        <a:pt x="1242" y="396"/>
                      </a:lnTo>
                      <a:lnTo>
                        <a:pt x="1236" y="408"/>
                      </a:lnTo>
                      <a:lnTo>
                        <a:pt x="1224" y="438"/>
                      </a:lnTo>
                      <a:lnTo>
                        <a:pt x="1230" y="474"/>
                      </a:lnTo>
                      <a:lnTo>
                        <a:pt x="1236" y="516"/>
                      </a:lnTo>
                      <a:lnTo>
                        <a:pt x="1236" y="558"/>
                      </a:lnTo>
                      <a:lnTo>
                        <a:pt x="1236" y="594"/>
                      </a:lnTo>
                      <a:lnTo>
                        <a:pt x="1236" y="630"/>
                      </a:lnTo>
                      <a:lnTo>
                        <a:pt x="1236" y="648"/>
                      </a:lnTo>
                      <a:lnTo>
                        <a:pt x="1236" y="666"/>
                      </a:lnTo>
                      <a:lnTo>
                        <a:pt x="1230" y="678"/>
                      </a:lnTo>
                      <a:lnTo>
                        <a:pt x="1230" y="690"/>
                      </a:lnTo>
                      <a:lnTo>
                        <a:pt x="1224" y="696"/>
                      </a:lnTo>
                      <a:lnTo>
                        <a:pt x="1212" y="702"/>
                      </a:lnTo>
                      <a:lnTo>
                        <a:pt x="1194" y="702"/>
                      </a:lnTo>
                      <a:lnTo>
                        <a:pt x="1182" y="702"/>
                      </a:lnTo>
                      <a:lnTo>
                        <a:pt x="1176" y="714"/>
                      </a:lnTo>
                      <a:lnTo>
                        <a:pt x="1170" y="726"/>
                      </a:lnTo>
                      <a:lnTo>
                        <a:pt x="1170" y="750"/>
                      </a:lnTo>
                      <a:lnTo>
                        <a:pt x="1170" y="768"/>
                      </a:lnTo>
                      <a:lnTo>
                        <a:pt x="1176" y="780"/>
                      </a:lnTo>
                      <a:lnTo>
                        <a:pt x="1188" y="792"/>
                      </a:lnTo>
                      <a:lnTo>
                        <a:pt x="1200" y="798"/>
                      </a:lnTo>
                      <a:lnTo>
                        <a:pt x="1218" y="804"/>
                      </a:lnTo>
                      <a:lnTo>
                        <a:pt x="1236" y="810"/>
                      </a:lnTo>
                      <a:lnTo>
                        <a:pt x="1242" y="822"/>
                      </a:lnTo>
                      <a:lnTo>
                        <a:pt x="1248" y="834"/>
                      </a:lnTo>
                      <a:lnTo>
                        <a:pt x="1254" y="846"/>
                      </a:lnTo>
                      <a:lnTo>
                        <a:pt x="1254" y="858"/>
                      </a:lnTo>
                      <a:lnTo>
                        <a:pt x="1260" y="870"/>
                      </a:lnTo>
                      <a:lnTo>
                        <a:pt x="1266" y="882"/>
                      </a:lnTo>
                      <a:lnTo>
                        <a:pt x="1272" y="888"/>
                      </a:lnTo>
                      <a:lnTo>
                        <a:pt x="1284" y="900"/>
                      </a:lnTo>
                      <a:lnTo>
                        <a:pt x="1296" y="906"/>
                      </a:lnTo>
                      <a:lnTo>
                        <a:pt x="1320" y="906"/>
                      </a:lnTo>
                      <a:lnTo>
                        <a:pt x="1338" y="912"/>
                      </a:lnTo>
                      <a:lnTo>
                        <a:pt x="1356" y="918"/>
                      </a:lnTo>
                      <a:lnTo>
                        <a:pt x="1368" y="930"/>
                      </a:lnTo>
                      <a:lnTo>
                        <a:pt x="1374" y="948"/>
                      </a:lnTo>
                      <a:lnTo>
                        <a:pt x="1374" y="960"/>
                      </a:lnTo>
                      <a:lnTo>
                        <a:pt x="1380" y="984"/>
                      </a:lnTo>
                      <a:lnTo>
                        <a:pt x="1380" y="1014"/>
                      </a:lnTo>
                      <a:lnTo>
                        <a:pt x="1380" y="1032"/>
                      </a:lnTo>
                      <a:lnTo>
                        <a:pt x="1374" y="1050"/>
                      </a:lnTo>
                      <a:lnTo>
                        <a:pt x="1362" y="1062"/>
                      </a:lnTo>
                      <a:lnTo>
                        <a:pt x="1344" y="1074"/>
                      </a:lnTo>
                      <a:lnTo>
                        <a:pt x="1326" y="1080"/>
                      </a:lnTo>
                      <a:lnTo>
                        <a:pt x="1308" y="1080"/>
                      </a:lnTo>
                      <a:lnTo>
                        <a:pt x="1290" y="1074"/>
                      </a:lnTo>
                      <a:lnTo>
                        <a:pt x="1278" y="1068"/>
                      </a:lnTo>
                      <a:lnTo>
                        <a:pt x="1266" y="1062"/>
                      </a:lnTo>
                      <a:lnTo>
                        <a:pt x="1254" y="1056"/>
                      </a:lnTo>
                      <a:lnTo>
                        <a:pt x="1242" y="1050"/>
                      </a:lnTo>
                      <a:lnTo>
                        <a:pt x="1230" y="1050"/>
                      </a:lnTo>
                      <a:lnTo>
                        <a:pt x="1212" y="1044"/>
                      </a:lnTo>
                      <a:lnTo>
                        <a:pt x="1200" y="1050"/>
                      </a:lnTo>
                      <a:lnTo>
                        <a:pt x="1182" y="1056"/>
                      </a:lnTo>
                      <a:lnTo>
                        <a:pt x="1176" y="1062"/>
                      </a:lnTo>
                      <a:lnTo>
                        <a:pt x="1164" y="1062"/>
                      </a:lnTo>
                      <a:lnTo>
                        <a:pt x="1158" y="1056"/>
                      </a:lnTo>
                      <a:lnTo>
                        <a:pt x="1146" y="1050"/>
                      </a:lnTo>
                      <a:lnTo>
                        <a:pt x="1134" y="1044"/>
                      </a:lnTo>
                      <a:lnTo>
                        <a:pt x="1128" y="1038"/>
                      </a:lnTo>
                      <a:lnTo>
                        <a:pt x="1122" y="1044"/>
                      </a:lnTo>
                      <a:lnTo>
                        <a:pt x="1116" y="1056"/>
                      </a:lnTo>
                      <a:lnTo>
                        <a:pt x="1116" y="1068"/>
                      </a:lnTo>
                      <a:lnTo>
                        <a:pt x="1116" y="1086"/>
                      </a:lnTo>
                      <a:lnTo>
                        <a:pt x="1116" y="1110"/>
                      </a:lnTo>
                      <a:lnTo>
                        <a:pt x="1116" y="1122"/>
                      </a:lnTo>
                      <a:lnTo>
                        <a:pt x="1116" y="1134"/>
                      </a:lnTo>
                      <a:lnTo>
                        <a:pt x="1116" y="1146"/>
                      </a:lnTo>
                      <a:lnTo>
                        <a:pt x="1116" y="1152"/>
                      </a:lnTo>
                      <a:lnTo>
                        <a:pt x="1122" y="1152"/>
                      </a:lnTo>
                      <a:lnTo>
                        <a:pt x="1134" y="1146"/>
                      </a:lnTo>
                      <a:lnTo>
                        <a:pt x="1140" y="1140"/>
                      </a:lnTo>
                      <a:lnTo>
                        <a:pt x="1152" y="1134"/>
                      </a:lnTo>
                      <a:lnTo>
                        <a:pt x="1164" y="1128"/>
                      </a:lnTo>
                      <a:lnTo>
                        <a:pt x="1182" y="1128"/>
                      </a:lnTo>
                      <a:lnTo>
                        <a:pt x="1200" y="1122"/>
                      </a:lnTo>
                      <a:lnTo>
                        <a:pt x="1212" y="1128"/>
                      </a:lnTo>
                      <a:lnTo>
                        <a:pt x="1212" y="1134"/>
                      </a:lnTo>
                      <a:lnTo>
                        <a:pt x="1212" y="1140"/>
                      </a:lnTo>
                      <a:lnTo>
                        <a:pt x="1206" y="1152"/>
                      </a:lnTo>
                      <a:lnTo>
                        <a:pt x="1194" y="1164"/>
                      </a:lnTo>
                      <a:lnTo>
                        <a:pt x="1182" y="1176"/>
                      </a:lnTo>
                      <a:lnTo>
                        <a:pt x="1170" y="1188"/>
                      </a:lnTo>
                      <a:lnTo>
                        <a:pt x="1164" y="1194"/>
                      </a:lnTo>
                      <a:lnTo>
                        <a:pt x="1152" y="1206"/>
                      </a:lnTo>
                      <a:lnTo>
                        <a:pt x="1146" y="1212"/>
                      </a:lnTo>
                      <a:lnTo>
                        <a:pt x="1116" y="1218"/>
                      </a:lnTo>
                      <a:lnTo>
                        <a:pt x="1080" y="1212"/>
                      </a:lnTo>
                      <a:lnTo>
                        <a:pt x="1044" y="1194"/>
                      </a:lnTo>
                      <a:lnTo>
                        <a:pt x="1014" y="1176"/>
                      </a:lnTo>
                      <a:lnTo>
                        <a:pt x="984" y="1164"/>
                      </a:lnTo>
                      <a:lnTo>
                        <a:pt x="948" y="1146"/>
                      </a:lnTo>
                      <a:lnTo>
                        <a:pt x="930" y="1140"/>
                      </a:lnTo>
                      <a:lnTo>
                        <a:pt x="924" y="1134"/>
                      </a:lnTo>
                      <a:lnTo>
                        <a:pt x="918" y="1128"/>
                      </a:lnTo>
                      <a:lnTo>
                        <a:pt x="918" y="1122"/>
                      </a:lnTo>
                      <a:lnTo>
                        <a:pt x="918" y="1116"/>
                      </a:lnTo>
                      <a:lnTo>
                        <a:pt x="918" y="1110"/>
                      </a:lnTo>
                      <a:lnTo>
                        <a:pt x="918" y="1098"/>
                      </a:lnTo>
                      <a:lnTo>
                        <a:pt x="912" y="1086"/>
                      </a:lnTo>
                      <a:lnTo>
                        <a:pt x="900" y="1068"/>
                      </a:lnTo>
                      <a:lnTo>
                        <a:pt x="882" y="1050"/>
                      </a:lnTo>
                      <a:lnTo>
                        <a:pt x="864" y="1032"/>
                      </a:lnTo>
                      <a:lnTo>
                        <a:pt x="828" y="1008"/>
                      </a:lnTo>
                      <a:lnTo>
                        <a:pt x="798" y="1014"/>
                      </a:lnTo>
                      <a:lnTo>
                        <a:pt x="774" y="1032"/>
                      </a:lnTo>
                      <a:lnTo>
                        <a:pt x="750" y="1056"/>
                      </a:lnTo>
                      <a:lnTo>
                        <a:pt x="732" y="1074"/>
                      </a:lnTo>
                      <a:lnTo>
                        <a:pt x="720" y="1080"/>
                      </a:lnTo>
                      <a:lnTo>
                        <a:pt x="696" y="1086"/>
                      </a:lnTo>
                      <a:lnTo>
                        <a:pt x="654" y="1080"/>
                      </a:lnTo>
                      <a:lnTo>
                        <a:pt x="606" y="1080"/>
                      </a:lnTo>
                      <a:lnTo>
                        <a:pt x="570" y="1086"/>
                      </a:lnTo>
                      <a:lnTo>
                        <a:pt x="528" y="1098"/>
                      </a:lnTo>
                      <a:lnTo>
                        <a:pt x="486" y="1104"/>
                      </a:lnTo>
                      <a:lnTo>
                        <a:pt x="426" y="1110"/>
                      </a:lnTo>
                      <a:lnTo>
                        <a:pt x="378" y="1098"/>
                      </a:lnTo>
                      <a:lnTo>
                        <a:pt x="318" y="1074"/>
                      </a:lnTo>
                      <a:lnTo>
                        <a:pt x="264" y="1062"/>
                      </a:lnTo>
                      <a:lnTo>
                        <a:pt x="234" y="1056"/>
                      </a:lnTo>
                      <a:lnTo>
                        <a:pt x="204" y="1050"/>
                      </a:lnTo>
                      <a:lnTo>
                        <a:pt x="186" y="1038"/>
                      </a:lnTo>
                      <a:lnTo>
                        <a:pt x="174" y="1026"/>
                      </a:lnTo>
                      <a:lnTo>
                        <a:pt x="162" y="1008"/>
                      </a:lnTo>
                      <a:lnTo>
                        <a:pt x="162" y="990"/>
                      </a:lnTo>
                      <a:lnTo>
                        <a:pt x="162" y="978"/>
                      </a:lnTo>
                      <a:lnTo>
                        <a:pt x="174" y="960"/>
                      </a:lnTo>
                      <a:lnTo>
                        <a:pt x="192" y="942"/>
                      </a:lnTo>
                      <a:lnTo>
                        <a:pt x="204" y="930"/>
                      </a:lnTo>
                      <a:lnTo>
                        <a:pt x="210" y="918"/>
                      </a:lnTo>
                      <a:lnTo>
                        <a:pt x="204" y="906"/>
                      </a:lnTo>
                      <a:lnTo>
                        <a:pt x="198" y="894"/>
                      </a:lnTo>
                      <a:lnTo>
                        <a:pt x="192" y="882"/>
                      </a:lnTo>
                      <a:lnTo>
                        <a:pt x="174" y="870"/>
                      </a:lnTo>
                      <a:lnTo>
                        <a:pt x="162" y="852"/>
                      </a:lnTo>
                      <a:lnTo>
                        <a:pt x="138" y="834"/>
                      </a:lnTo>
                      <a:lnTo>
                        <a:pt x="114" y="822"/>
                      </a:lnTo>
                      <a:lnTo>
                        <a:pt x="84" y="804"/>
                      </a:lnTo>
                      <a:lnTo>
                        <a:pt x="42" y="780"/>
                      </a:lnTo>
                      <a:lnTo>
                        <a:pt x="12" y="750"/>
                      </a:lnTo>
                      <a:lnTo>
                        <a:pt x="0" y="726"/>
                      </a:lnTo>
                      <a:lnTo>
                        <a:pt x="0" y="702"/>
                      </a:lnTo>
                      <a:lnTo>
                        <a:pt x="6" y="672"/>
                      </a:lnTo>
                      <a:lnTo>
                        <a:pt x="6" y="654"/>
                      </a:lnTo>
                      <a:lnTo>
                        <a:pt x="12" y="642"/>
                      </a:lnTo>
                      <a:lnTo>
                        <a:pt x="24" y="630"/>
                      </a:lnTo>
                      <a:lnTo>
                        <a:pt x="42" y="618"/>
                      </a:lnTo>
                      <a:lnTo>
                        <a:pt x="60" y="612"/>
                      </a:lnTo>
                      <a:lnTo>
                        <a:pt x="84" y="612"/>
                      </a:lnTo>
                      <a:lnTo>
                        <a:pt x="138" y="612"/>
                      </a:lnTo>
                      <a:lnTo>
                        <a:pt x="192" y="612"/>
                      </a:lnTo>
                      <a:lnTo>
                        <a:pt x="222" y="612"/>
                      </a:lnTo>
                      <a:lnTo>
                        <a:pt x="258" y="618"/>
                      </a:lnTo>
                      <a:lnTo>
                        <a:pt x="300" y="648"/>
                      </a:lnTo>
                      <a:lnTo>
                        <a:pt x="330" y="672"/>
                      </a:lnTo>
                      <a:lnTo>
                        <a:pt x="360" y="678"/>
                      </a:lnTo>
                      <a:lnTo>
                        <a:pt x="390" y="684"/>
                      </a:lnTo>
                      <a:lnTo>
                        <a:pt x="438" y="678"/>
                      </a:lnTo>
                      <a:lnTo>
                        <a:pt x="456" y="678"/>
                      </a:lnTo>
                      <a:lnTo>
                        <a:pt x="468" y="672"/>
                      </a:lnTo>
                      <a:lnTo>
                        <a:pt x="474" y="666"/>
                      </a:lnTo>
                      <a:lnTo>
                        <a:pt x="474" y="660"/>
                      </a:lnTo>
                      <a:lnTo>
                        <a:pt x="474" y="654"/>
                      </a:lnTo>
                      <a:lnTo>
                        <a:pt x="468" y="648"/>
                      </a:lnTo>
                      <a:lnTo>
                        <a:pt x="456" y="636"/>
                      </a:lnTo>
                      <a:lnTo>
                        <a:pt x="450" y="630"/>
                      </a:lnTo>
                      <a:lnTo>
                        <a:pt x="444" y="618"/>
                      </a:lnTo>
                      <a:lnTo>
                        <a:pt x="408" y="600"/>
                      </a:lnTo>
                      <a:lnTo>
                        <a:pt x="366" y="582"/>
                      </a:lnTo>
                      <a:lnTo>
                        <a:pt x="318" y="564"/>
                      </a:lnTo>
                      <a:lnTo>
                        <a:pt x="246" y="552"/>
                      </a:lnTo>
                      <a:lnTo>
                        <a:pt x="174" y="540"/>
                      </a:lnTo>
                      <a:lnTo>
                        <a:pt x="132" y="522"/>
                      </a:lnTo>
                      <a:lnTo>
                        <a:pt x="84" y="498"/>
                      </a:lnTo>
                      <a:lnTo>
                        <a:pt x="48" y="474"/>
                      </a:lnTo>
                      <a:lnTo>
                        <a:pt x="36" y="462"/>
                      </a:lnTo>
                      <a:lnTo>
                        <a:pt x="36" y="450"/>
                      </a:lnTo>
                      <a:lnTo>
                        <a:pt x="42" y="444"/>
                      </a:lnTo>
                      <a:lnTo>
                        <a:pt x="48" y="438"/>
                      </a:lnTo>
                      <a:lnTo>
                        <a:pt x="60" y="432"/>
                      </a:lnTo>
                      <a:lnTo>
                        <a:pt x="78" y="426"/>
                      </a:lnTo>
                      <a:lnTo>
                        <a:pt x="132" y="420"/>
                      </a:lnTo>
                      <a:lnTo>
                        <a:pt x="180" y="420"/>
                      </a:lnTo>
                      <a:lnTo>
                        <a:pt x="198" y="414"/>
                      </a:lnTo>
                      <a:lnTo>
                        <a:pt x="216" y="408"/>
                      </a:lnTo>
                      <a:lnTo>
                        <a:pt x="234" y="396"/>
                      </a:lnTo>
                      <a:lnTo>
                        <a:pt x="246" y="390"/>
                      </a:lnTo>
                      <a:lnTo>
                        <a:pt x="258" y="378"/>
                      </a:lnTo>
                      <a:lnTo>
                        <a:pt x="270" y="372"/>
                      </a:lnTo>
                      <a:lnTo>
                        <a:pt x="288" y="360"/>
                      </a:lnTo>
                      <a:lnTo>
                        <a:pt x="306" y="354"/>
                      </a:lnTo>
                      <a:lnTo>
                        <a:pt x="312" y="348"/>
                      </a:lnTo>
                      <a:lnTo>
                        <a:pt x="318" y="336"/>
                      </a:lnTo>
                      <a:lnTo>
                        <a:pt x="318" y="330"/>
                      </a:lnTo>
                      <a:lnTo>
                        <a:pt x="306" y="318"/>
                      </a:lnTo>
                      <a:lnTo>
                        <a:pt x="300" y="312"/>
                      </a:lnTo>
                      <a:lnTo>
                        <a:pt x="288" y="306"/>
                      </a:lnTo>
                      <a:lnTo>
                        <a:pt x="270" y="300"/>
                      </a:lnTo>
                      <a:lnTo>
                        <a:pt x="258" y="300"/>
                      </a:lnTo>
                      <a:lnTo>
                        <a:pt x="246" y="300"/>
                      </a:lnTo>
                      <a:lnTo>
                        <a:pt x="240" y="306"/>
                      </a:lnTo>
                      <a:lnTo>
                        <a:pt x="234" y="312"/>
                      </a:lnTo>
                      <a:lnTo>
                        <a:pt x="228" y="318"/>
                      </a:lnTo>
                      <a:lnTo>
                        <a:pt x="222" y="324"/>
                      </a:lnTo>
                      <a:lnTo>
                        <a:pt x="216" y="336"/>
                      </a:lnTo>
                      <a:lnTo>
                        <a:pt x="204" y="348"/>
                      </a:lnTo>
                      <a:lnTo>
                        <a:pt x="186" y="354"/>
                      </a:lnTo>
                      <a:lnTo>
                        <a:pt x="168" y="354"/>
                      </a:lnTo>
                      <a:lnTo>
                        <a:pt x="150" y="360"/>
                      </a:lnTo>
                      <a:lnTo>
                        <a:pt x="132" y="366"/>
                      </a:lnTo>
                      <a:lnTo>
                        <a:pt x="114" y="366"/>
                      </a:lnTo>
                      <a:lnTo>
                        <a:pt x="96" y="360"/>
                      </a:lnTo>
                      <a:lnTo>
                        <a:pt x="84" y="348"/>
                      </a:lnTo>
                      <a:lnTo>
                        <a:pt x="72" y="336"/>
                      </a:lnTo>
                      <a:lnTo>
                        <a:pt x="60" y="324"/>
                      </a:lnTo>
                      <a:lnTo>
                        <a:pt x="60" y="312"/>
                      </a:lnTo>
                      <a:lnTo>
                        <a:pt x="60" y="306"/>
                      </a:lnTo>
                      <a:lnTo>
                        <a:pt x="60" y="300"/>
                      </a:lnTo>
                      <a:lnTo>
                        <a:pt x="60" y="294"/>
                      </a:lnTo>
                      <a:lnTo>
                        <a:pt x="54" y="288"/>
                      </a:lnTo>
                      <a:lnTo>
                        <a:pt x="48" y="282"/>
                      </a:lnTo>
                      <a:lnTo>
                        <a:pt x="36" y="276"/>
                      </a:lnTo>
                      <a:lnTo>
                        <a:pt x="18" y="276"/>
                      </a:lnTo>
                      <a:lnTo>
                        <a:pt x="18" y="270"/>
                      </a:lnTo>
                      <a:lnTo>
                        <a:pt x="18" y="264"/>
                      </a:lnTo>
                      <a:lnTo>
                        <a:pt x="18" y="252"/>
                      </a:lnTo>
                      <a:lnTo>
                        <a:pt x="30" y="246"/>
                      </a:lnTo>
                      <a:lnTo>
                        <a:pt x="36" y="234"/>
                      </a:lnTo>
                      <a:lnTo>
                        <a:pt x="54" y="216"/>
                      </a:lnTo>
                      <a:lnTo>
                        <a:pt x="90" y="198"/>
                      </a:lnTo>
                      <a:lnTo>
                        <a:pt x="132" y="186"/>
                      </a:lnTo>
                      <a:lnTo>
                        <a:pt x="150" y="186"/>
                      </a:lnTo>
                      <a:lnTo>
                        <a:pt x="162" y="180"/>
                      </a:lnTo>
                      <a:lnTo>
                        <a:pt x="168" y="174"/>
                      </a:lnTo>
                      <a:lnTo>
                        <a:pt x="168" y="162"/>
                      </a:lnTo>
                      <a:lnTo>
                        <a:pt x="162" y="156"/>
                      </a:lnTo>
                      <a:lnTo>
                        <a:pt x="156" y="144"/>
                      </a:lnTo>
                      <a:lnTo>
                        <a:pt x="162" y="126"/>
                      </a:lnTo>
                      <a:lnTo>
                        <a:pt x="192" y="108"/>
                      </a:lnTo>
                      <a:lnTo>
                        <a:pt x="258" y="102"/>
                      </a:lnTo>
                      <a:lnTo>
                        <a:pt x="300" y="96"/>
                      </a:lnTo>
                      <a:lnTo>
                        <a:pt x="336" y="78"/>
                      </a:lnTo>
                      <a:lnTo>
                        <a:pt x="366" y="60"/>
                      </a:lnTo>
                      <a:lnTo>
                        <a:pt x="396" y="42"/>
                      </a:lnTo>
                      <a:lnTo>
                        <a:pt x="462" y="24"/>
                      </a:lnTo>
                      <a:lnTo>
                        <a:pt x="522" y="6"/>
                      </a:lnTo>
                      <a:lnTo>
                        <a:pt x="540"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70" name="Freeform 311"/>
                <p:cNvSpPr>
                  <a:spLocks/>
                </p:cNvSpPr>
                <p:nvPr/>
              </p:nvSpPr>
              <p:spPr bwMode="auto">
                <a:xfrm>
                  <a:off x="-5569" y="-3042"/>
                  <a:ext cx="606" cy="666"/>
                </a:xfrm>
                <a:custGeom>
                  <a:avLst/>
                  <a:gdLst>
                    <a:gd name="T0" fmla="*/ 450 w 606"/>
                    <a:gd name="T1" fmla="*/ 36 h 666"/>
                    <a:gd name="T2" fmla="*/ 420 w 606"/>
                    <a:gd name="T3" fmla="*/ 84 h 666"/>
                    <a:gd name="T4" fmla="*/ 396 w 606"/>
                    <a:gd name="T5" fmla="*/ 138 h 666"/>
                    <a:gd name="T6" fmla="*/ 354 w 606"/>
                    <a:gd name="T7" fmla="*/ 162 h 666"/>
                    <a:gd name="T8" fmla="*/ 318 w 606"/>
                    <a:gd name="T9" fmla="*/ 234 h 666"/>
                    <a:gd name="T10" fmla="*/ 306 w 606"/>
                    <a:gd name="T11" fmla="*/ 276 h 666"/>
                    <a:gd name="T12" fmla="*/ 342 w 606"/>
                    <a:gd name="T13" fmla="*/ 270 h 666"/>
                    <a:gd name="T14" fmla="*/ 360 w 606"/>
                    <a:gd name="T15" fmla="*/ 288 h 666"/>
                    <a:gd name="T16" fmla="*/ 396 w 606"/>
                    <a:gd name="T17" fmla="*/ 330 h 666"/>
                    <a:gd name="T18" fmla="*/ 432 w 606"/>
                    <a:gd name="T19" fmla="*/ 354 h 666"/>
                    <a:gd name="T20" fmla="*/ 498 w 606"/>
                    <a:gd name="T21" fmla="*/ 354 h 666"/>
                    <a:gd name="T22" fmla="*/ 558 w 606"/>
                    <a:gd name="T23" fmla="*/ 360 h 666"/>
                    <a:gd name="T24" fmla="*/ 552 w 606"/>
                    <a:gd name="T25" fmla="*/ 396 h 666"/>
                    <a:gd name="T26" fmla="*/ 534 w 606"/>
                    <a:gd name="T27" fmla="*/ 426 h 666"/>
                    <a:gd name="T28" fmla="*/ 570 w 606"/>
                    <a:gd name="T29" fmla="*/ 432 h 666"/>
                    <a:gd name="T30" fmla="*/ 564 w 606"/>
                    <a:gd name="T31" fmla="*/ 456 h 666"/>
                    <a:gd name="T32" fmla="*/ 558 w 606"/>
                    <a:gd name="T33" fmla="*/ 480 h 666"/>
                    <a:gd name="T34" fmla="*/ 558 w 606"/>
                    <a:gd name="T35" fmla="*/ 504 h 666"/>
                    <a:gd name="T36" fmla="*/ 570 w 606"/>
                    <a:gd name="T37" fmla="*/ 534 h 666"/>
                    <a:gd name="T38" fmla="*/ 606 w 606"/>
                    <a:gd name="T39" fmla="*/ 546 h 666"/>
                    <a:gd name="T40" fmla="*/ 600 w 606"/>
                    <a:gd name="T41" fmla="*/ 594 h 666"/>
                    <a:gd name="T42" fmla="*/ 588 w 606"/>
                    <a:gd name="T43" fmla="*/ 654 h 666"/>
                    <a:gd name="T44" fmla="*/ 540 w 606"/>
                    <a:gd name="T45" fmla="*/ 666 h 666"/>
                    <a:gd name="T46" fmla="*/ 534 w 606"/>
                    <a:gd name="T47" fmla="*/ 636 h 666"/>
                    <a:gd name="T48" fmla="*/ 528 w 606"/>
                    <a:gd name="T49" fmla="*/ 600 h 666"/>
                    <a:gd name="T50" fmla="*/ 480 w 606"/>
                    <a:gd name="T51" fmla="*/ 618 h 666"/>
                    <a:gd name="T52" fmla="*/ 432 w 606"/>
                    <a:gd name="T53" fmla="*/ 606 h 666"/>
                    <a:gd name="T54" fmla="*/ 366 w 606"/>
                    <a:gd name="T55" fmla="*/ 630 h 666"/>
                    <a:gd name="T56" fmla="*/ 312 w 606"/>
                    <a:gd name="T57" fmla="*/ 648 h 666"/>
                    <a:gd name="T58" fmla="*/ 282 w 606"/>
                    <a:gd name="T59" fmla="*/ 618 h 666"/>
                    <a:gd name="T60" fmla="*/ 336 w 606"/>
                    <a:gd name="T61" fmla="*/ 588 h 666"/>
                    <a:gd name="T62" fmla="*/ 348 w 606"/>
                    <a:gd name="T63" fmla="*/ 552 h 666"/>
                    <a:gd name="T64" fmla="*/ 294 w 606"/>
                    <a:gd name="T65" fmla="*/ 546 h 666"/>
                    <a:gd name="T66" fmla="*/ 252 w 606"/>
                    <a:gd name="T67" fmla="*/ 528 h 666"/>
                    <a:gd name="T68" fmla="*/ 168 w 606"/>
                    <a:gd name="T69" fmla="*/ 516 h 666"/>
                    <a:gd name="T70" fmla="*/ 84 w 606"/>
                    <a:gd name="T71" fmla="*/ 522 h 666"/>
                    <a:gd name="T72" fmla="*/ 30 w 606"/>
                    <a:gd name="T73" fmla="*/ 546 h 666"/>
                    <a:gd name="T74" fmla="*/ 30 w 606"/>
                    <a:gd name="T75" fmla="*/ 516 h 666"/>
                    <a:gd name="T76" fmla="*/ 42 w 606"/>
                    <a:gd name="T77" fmla="*/ 492 h 666"/>
                    <a:gd name="T78" fmla="*/ 6 w 606"/>
                    <a:gd name="T79" fmla="*/ 480 h 666"/>
                    <a:gd name="T80" fmla="*/ 18 w 606"/>
                    <a:gd name="T81" fmla="*/ 444 h 666"/>
                    <a:gd name="T82" fmla="*/ 60 w 606"/>
                    <a:gd name="T83" fmla="*/ 402 h 666"/>
                    <a:gd name="T84" fmla="*/ 120 w 606"/>
                    <a:gd name="T85" fmla="*/ 366 h 666"/>
                    <a:gd name="T86" fmla="*/ 132 w 606"/>
                    <a:gd name="T87" fmla="*/ 342 h 666"/>
                    <a:gd name="T88" fmla="*/ 150 w 606"/>
                    <a:gd name="T89" fmla="*/ 306 h 666"/>
                    <a:gd name="T90" fmla="*/ 168 w 606"/>
                    <a:gd name="T91" fmla="*/ 270 h 666"/>
                    <a:gd name="T92" fmla="*/ 192 w 606"/>
                    <a:gd name="T93" fmla="*/ 246 h 666"/>
                    <a:gd name="T94" fmla="*/ 228 w 606"/>
                    <a:gd name="T95" fmla="*/ 216 h 666"/>
                    <a:gd name="T96" fmla="*/ 246 w 606"/>
                    <a:gd name="T97" fmla="*/ 180 h 666"/>
                    <a:gd name="T98" fmla="*/ 306 w 606"/>
                    <a:gd name="T99" fmla="*/ 126 h 666"/>
                    <a:gd name="T100" fmla="*/ 318 w 606"/>
                    <a:gd name="T101" fmla="*/ 84 h 666"/>
                    <a:gd name="T102" fmla="*/ 444 w 606"/>
                    <a:gd name="T103"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06" h="666">
                      <a:moveTo>
                        <a:pt x="444" y="0"/>
                      </a:moveTo>
                      <a:lnTo>
                        <a:pt x="456" y="6"/>
                      </a:lnTo>
                      <a:lnTo>
                        <a:pt x="456" y="24"/>
                      </a:lnTo>
                      <a:lnTo>
                        <a:pt x="450" y="36"/>
                      </a:lnTo>
                      <a:lnTo>
                        <a:pt x="444" y="48"/>
                      </a:lnTo>
                      <a:lnTo>
                        <a:pt x="432" y="60"/>
                      </a:lnTo>
                      <a:lnTo>
                        <a:pt x="426" y="72"/>
                      </a:lnTo>
                      <a:lnTo>
                        <a:pt x="420" y="84"/>
                      </a:lnTo>
                      <a:lnTo>
                        <a:pt x="420" y="96"/>
                      </a:lnTo>
                      <a:lnTo>
                        <a:pt x="414" y="114"/>
                      </a:lnTo>
                      <a:lnTo>
                        <a:pt x="402" y="126"/>
                      </a:lnTo>
                      <a:lnTo>
                        <a:pt x="396" y="138"/>
                      </a:lnTo>
                      <a:lnTo>
                        <a:pt x="384" y="150"/>
                      </a:lnTo>
                      <a:lnTo>
                        <a:pt x="372" y="150"/>
                      </a:lnTo>
                      <a:lnTo>
                        <a:pt x="366" y="150"/>
                      </a:lnTo>
                      <a:lnTo>
                        <a:pt x="354" y="162"/>
                      </a:lnTo>
                      <a:lnTo>
                        <a:pt x="348" y="174"/>
                      </a:lnTo>
                      <a:lnTo>
                        <a:pt x="342" y="192"/>
                      </a:lnTo>
                      <a:lnTo>
                        <a:pt x="330" y="210"/>
                      </a:lnTo>
                      <a:lnTo>
                        <a:pt x="318" y="234"/>
                      </a:lnTo>
                      <a:lnTo>
                        <a:pt x="306" y="252"/>
                      </a:lnTo>
                      <a:lnTo>
                        <a:pt x="300" y="264"/>
                      </a:lnTo>
                      <a:lnTo>
                        <a:pt x="300" y="270"/>
                      </a:lnTo>
                      <a:lnTo>
                        <a:pt x="306" y="276"/>
                      </a:lnTo>
                      <a:lnTo>
                        <a:pt x="312" y="276"/>
                      </a:lnTo>
                      <a:lnTo>
                        <a:pt x="324" y="276"/>
                      </a:lnTo>
                      <a:lnTo>
                        <a:pt x="336" y="270"/>
                      </a:lnTo>
                      <a:lnTo>
                        <a:pt x="342" y="270"/>
                      </a:lnTo>
                      <a:lnTo>
                        <a:pt x="348" y="270"/>
                      </a:lnTo>
                      <a:lnTo>
                        <a:pt x="354" y="276"/>
                      </a:lnTo>
                      <a:lnTo>
                        <a:pt x="354" y="282"/>
                      </a:lnTo>
                      <a:lnTo>
                        <a:pt x="360" y="288"/>
                      </a:lnTo>
                      <a:lnTo>
                        <a:pt x="366" y="294"/>
                      </a:lnTo>
                      <a:lnTo>
                        <a:pt x="372" y="306"/>
                      </a:lnTo>
                      <a:lnTo>
                        <a:pt x="384" y="318"/>
                      </a:lnTo>
                      <a:lnTo>
                        <a:pt x="396" y="330"/>
                      </a:lnTo>
                      <a:lnTo>
                        <a:pt x="408" y="342"/>
                      </a:lnTo>
                      <a:lnTo>
                        <a:pt x="414" y="348"/>
                      </a:lnTo>
                      <a:lnTo>
                        <a:pt x="420" y="354"/>
                      </a:lnTo>
                      <a:lnTo>
                        <a:pt x="432" y="354"/>
                      </a:lnTo>
                      <a:lnTo>
                        <a:pt x="450" y="354"/>
                      </a:lnTo>
                      <a:lnTo>
                        <a:pt x="468" y="354"/>
                      </a:lnTo>
                      <a:lnTo>
                        <a:pt x="480" y="354"/>
                      </a:lnTo>
                      <a:lnTo>
                        <a:pt x="498" y="354"/>
                      </a:lnTo>
                      <a:lnTo>
                        <a:pt x="510" y="354"/>
                      </a:lnTo>
                      <a:lnTo>
                        <a:pt x="528" y="354"/>
                      </a:lnTo>
                      <a:lnTo>
                        <a:pt x="546" y="354"/>
                      </a:lnTo>
                      <a:lnTo>
                        <a:pt x="558" y="360"/>
                      </a:lnTo>
                      <a:lnTo>
                        <a:pt x="564" y="372"/>
                      </a:lnTo>
                      <a:lnTo>
                        <a:pt x="564" y="378"/>
                      </a:lnTo>
                      <a:lnTo>
                        <a:pt x="558" y="390"/>
                      </a:lnTo>
                      <a:lnTo>
                        <a:pt x="552" y="396"/>
                      </a:lnTo>
                      <a:lnTo>
                        <a:pt x="534" y="402"/>
                      </a:lnTo>
                      <a:lnTo>
                        <a:pt x="528" y="408"/>
                      </a:lnTo>
                      <a:lnTo>
                        <a:pt x="528" y="420"/>
                      </a:lnTo>
                      <a:lnTo>
                        <a:pt x="534" y="426"/>
                      </a:lnTo>
                      <a:lnTo>
                        <a:pt x="546" y="426"/>
                      </a:lnTo>
                      <a:lnTo>
                        <a:pt x="552" y="426"/>
                      </a:lnTo>
                      <a:lnTo>
                        <a:pt x="564" y="432"/>
                      </a:lnTo>
                      <a:lnTo>
                        <a:pt x="570" y="432"/>
                      </a:lnTo>
                      <a:lnTo>
                        <a:pt x="576" y="438"/>
                      </a:lnTo>
                      <a:lnTo>
                        <a:pt x="576" y="444"/>
                      </a:lnTo>
                      <a:lnTo>
                        <a:pt x="576" y="450"/>
                      </a:lnTo>
                      <a:lnTo>
                        <a:pt x="564" y="456"/>
                      </a:lnTo>
                      <a:lnTo>
                        <a:pt x="552" y="462"/>
                      </a:lnTo>
                      <a:lnTo>
                        <a:pt x="552" y="468"/>
                      </a:lnTo>
                      <a:lnTo>
                        <a:pt x="552" y="474"/>
                      </a:lnTo>
                      <a:lnTo>
                        <a:pt x="558" y="480"/>
                      </a:lnTo>
                      <a:lnTo>
                        <a:pt x="564" y="480"/>
                      </a:lnTo>
                      <a:lnTo>
                        <a:pt x="564" y="486"/>
                      </a:lnTo>
                      <a:lnTo>
                        <a:pt x="564" y="492"/>
                      </a:lnTo>
                      <a:lnTo>
                        <a:pt x="558" y="504"/>
                      </a:lnTo>
                      <a:lnTo>
                        <a:pt x="552" y="516"/>
                      </a:lnTo>
                      <a:lnTo>
                        <a:pt x="558" y="522"/>
                      </a:lnTo>
                      <a:lnTo>
                        <a:pt x="564" y="528"/>
                      </a:lnTo>
                      <a:lnTo>
                        <a:pt x="570" y="534"/>
                      </a:lnTo>
                      <a:lnTo>
                        <a:pt x="588" y="534"/>
                      </a:lnTo>
                      <a:lnTo>
                        <a:pt x="594" y="534"/>
                      </a:lnTo>
                      <a:lnTo>
                        <a:pt x="600" y="534"/>
                      </a:lnTo>
                      <a:lnTo>
                        <a:pt x="606" y="546"/>
                      </a:lnTo>
                      <a:lnTo>
                        <a:pt x="606" y="552"/>
                      </a:lnTo>
                      <a:lnTo>
                        <a:pt x="606" y="570"/>
                      </a:lnTo>
                      <a:lnTo>
                        <a:pt x="600" y="582"/>
                      </a:lnTo>
                      <a:lnTo>
                        <a:pt x="600" y="594"/>
                      </a:lnTo>
                      <a:lnTo>
                        <a:pt x="594" y="606"/>
                      </a:lnTo>
                      <a:lnTo>
                        <a:pt x="594" y="618"/>
                      </a:lnTo>
                      <a:lnTo>
                        <a:pt x="594" y="642"/>
                      </a:lnTo>
                      <a:lnTo>
                        <a:pt x="588" y="654"/>
                      </a:lnTo>
                      <a:lnTo>
                        <a:pt x="576" y="660"/>
                      </a:lnTo>
                      <a:lnTo>
                        <a:pt x="564" y="666"/>
                      </a:lnTo>
                      <a:lnTo>
                        <a:pt x="552" y="666"/>
                      </a:lnTo>
                      <a:lnTo>
                        <a:pt x="540" y="666"/>
                      </a:lnTo>
                      <a:lnTo>
                        <a:pt x="528" y="660"/>
                      </a:lnTo>
                      <a:lnTo>
                        <a:pt x="528" y="654"/>
                      </a:lnTo>
                      <a:lnTo>
                        <a:pt x="528" y="648"/>
                      </a:lnTo>
                      <a:lnTo>
                        <a:pt x="534" y="636"/>
                      </a:lnTo>
                      <a:lnTo>
                        <a:pt x="540" y="624"/>
                      </a:lnTo>
                      <a:lnTo>
                        <a:pt x="540" y="612"/>
                      </a:lnTo>
                      <a:lnTo>
                        <a:pt x="540" y="600"/>
                      </a:lnTo>
                      <a:lnTo>
                        <a:pt x="528" y="600"/>
                      </a:lnTo>
                      <a:lnTo>
                        <a:pt x="522" y="600"/>
                      </a:lnTo>
                      <a:lnTo>
                        <a:pt x="504" y="600"/>
                      </a:lnTo>
                      <a:lnTo>
                        <a:pt x="492" y="612"/>
                      </a:lnTo>
                      <a:lnTo>
                        <a:pt x="480" y="618"/>
                      </a:lnTo>
                      <a:lnTo>
                        <a:pt x="468" y="624"/>
                      </a:lnTo>
                      <a:lnTo>
                        <a:pt x="456" y="618"/>
                      </a:lnTo>
                      <a:lnTo>
                        <a:pt x="444" y="612"/>
                      </a:lnTo>
                      <a:lnTo>
                        <a:pt x="432" y="606"/>
                      </a:lnTo>
                      <a:lnTo>
                        <a:pt x="414" y="606"/>
                      </a:lnTo>
                      <a:lnTo>
                        <a:pt x="402" y="612"/>
                      </a:lnTo>
                      <a:lnTo>
                        <a:pt x="384" y="624"/>
                      </a:lnTo>
                      <a:lnTo>
                        <a:pt x="366" y="630"/>
                      </a:lnTo>
                      <a:lnTo>
                        <a:pt x="354" y="642"/>
                      </a:lnTo>
                      <a:lnTo>
                        <a:pt x="342" y="648"/>
                      </a:lnTo>
                      <a:lnTo>
                        <a:pt x="324" y="648"/>
                      </a:lnTo>
                      <a:lnTo>
                        <a:pt x="312" y="648"/>
                      </a:lnTo>
                      <a:lnTo>
                        <a:pt x="300" y="642"/>
                      </a:lnTo>
                      <a:lnTo>
                        <a:pt x="288" y="630"/>
                      </a:lnTo>
                      <a:lnTo>
                        <a:pt x="282" y="624"/>
                      </a:lnTo>
                      <a:lnTo>
                        <a:pt x="282" y="618"/>
                      </a:lnTo>
                      <a:lnTo>
                        <a:pt x="288" y="612"/>
                      </a:lnTo>
                      <a:lnTo>
                        <a:pt x="306" y="606"/>
                      </a:lnTo>
                      <a:lnTo>
                        <a:pt x="318" y="600"/>
                      </a:lnTo>
                      <a:lnTo>
                        <a:pt x="336" y="588"/>
                      </a:lnTo>
                      <a:lnTo>
                        <a:pt x="348" y="576"/>
                      </a:lnTo>
                      <a:lnTo>
                        <a:pt x="354" y="570"/>
                      </a:lnTo>
                      <a:lnTo>
                        <a:pt x="354" y="558"/>
                      </a:lnTo>
                      <a:lnTo>
                        <a:pt x="348" y="552"/>
                      </a:lnTo>
                      <a:lnTo>
                        <a:pt x="342" y="552"/>
                      </a:lnTo>
                      <a:lnTo>
                        <a:pt x="324" y="546"/>
                      </a:lnTo>
                      <a:lnTo>
                        <a:pt x="312" y="546"/>
                      </a:lnTo>
                      <a:lnTo>
                        <a:pt x="294" y="546"/>
                      </a:lnTo>
                      <a:lnTo>
                        <a:pt x="282" y="540"/>
                      </a:lnTo>
                      <a:lnTo>
                        <a:pt x="270" y="534"/>
                      </a:lnTo>
                      <a:lnTo>
                        <a:pt x="264" y="534"/>
                      </a:lnTo>
                      <a:lnTo>
                        <a:pt x="252" y="528"/>
                      </a:lnTo>
                      <a:lnTo>
                        <a:pt x="240" y="528"/>
                      </a:lnTo>
                      <a:lnTo>
                        <a:pt x="216" y="528"/>
                      </a:lnTo>
                      <a:lnTo>
                        <a:pt x="192" y="528"/>
                      </a:lnTo>
                      <a:lnTo>
                        <a:pt x="168" y="516"/>
                      </a:lnTo>
                      <a:lnTo>
                        <a:pt x="144" y="510"/>
                      </a:lnTo>
                      <a:lnTo>
                        <a:pt x="126" y="510"/>
                      </a:lnTo>
                      <a:lnTo>
                        <a:pt x="102" y="516"/>
                      </a:lnTo>
                      <a:lnTo>
                        <a:pt x="84" y="522"/>
                      </a:lnTo>
                      <a:lnTo>
                        <a:pt x="66" y="534"/>
                      </a:lnTo>
                      <a:lnTo>
                        <a:pt x="48" y="540"/>
                      </a:lnTo>
                      <a:lnTo>
                        <a:pt x="36" y="546"/>
                      </a:lnTo>
                      <a:lnTo>
                        <a:pt x="30" y="546"/>
                      </a:lnTo>
                      <a:lnTo>
                        <a:pt x="24" y="540"/>
                      </a:lnTo>
                      <a:lnTo>
                        <a:pt x="18" y="528"/>
                      </a:lnTo>
                      <a:lnTo>
                        <a:pt x="24" y="522"/>
                      </a:lnTo>
                      <a:lnTo>
                        <a:pt x="30" y="516"/>
                      </a:lnTo>
                      <a:lnTo>
                        <a:pt x="36" y="510"/>
                      </a:lnTo>
                      <a:lnTo>
                        <a:pt x="42" y="504"/>
                      </a:lnTo>
                      <a:lnTo>
                        <a:pt x="48" y="498"/>
                      </a:lnTo>
                      <a:lnTo>
                        <a:pt x="42" y="492"/>
                      </a:lnTo>
                      <a:lnTo>
                        <a:pt x="36" y="486"/>
                      </a:lnTo>
                      <a:lnTo>
                        <a:pt x="30" y="486"/>
                      </a:lnTo>
                      <a:lnTo>
                        <a:pt x="12" y="486"/>
                      </a:lnTo>
                      <a:lnTo>
                        <a:pt x="6" y="480"/>
                      </a:lnTo>
                      <a:lnTo>
                        <a:pt x="0" y="468"/>
                      </a:lnTo>
                      <a:lnTo>
                        <a:pt x="0" y="462"/>
                      </a:lnTo>
                      <a:lnTo>
                        <a:pt x="6" y="450"/>
                      </a:lnTo>
                      <a:lnTo>
                        <a:pt x="18" y="444"/>
                      </a:lnTo>
                      <a:lnTo>
                        <a:pt x="30" y="438"/>
                      </a:lnTo>
                      <a:lnTo>
                        <a:pt x="36" y="426"/>
                      </a:lnTo>
                      <a:lnTo>
                        <a:pt x="48" y="414"/>
                      </a:lnTo>
                      <a:lnTo>
                        <a:pt x="60" y="402"/>
                      </a:lnTo>
                      <a:lnTo>
                        <a:pt x="72" y="390"/>
                      </a:lnTo>
                      <a:lnTo>
                        <a:pt x="90" y="378"/>
                      </a:lnTo>
                      <a:lnTo>
                        <a:pt x="108" y="372"/>
                      </a:lnTo>
                      <a:lnTo>
                        <a:pt x="120" y="366"/>
                      </a:lnTo>
                      <a:lnTo>
                        <a:pt x="126" y="360"/>
                      </a:lnTo>
                      <a:lnTo>
                        <a:pt x="132" y="354"/>
                      </a:lnTo>
                      <a:lnTo>
                        <a:pt x="132" y="348"/>
                      </a:lnTo>
                      <a:lnTo>
                        <a:pt x="132" y="342"/>
                      </a:lnTo>
                      <a:lnTo>
                        <a:pt x="144" y="330"/>
                      </a:lnTo>
                      <a:lnTo>
                        <a:pt x="144" y="324"/>
                      </a:lnTo>
                      <a:lnTo>
                        <a:pt x="150" y="312"/>
                      </a:lnTo>
                      <a:lnTo>
                        <a:pt x="150" y="306"/>
                      </a:lnTo>
                      <a:lnTo>
                        <a:pt x="150" y="294"/>
                      </a:lnTo>
                      <a:lnTo>
                        <a:pt x="150" y="288"/>
                      </a:lnTo>
                      <a:lnTo>
                        <a:pt x="156" y="276"/>
                      </a:lnTo>
                      <a:lnTo>
                        <a:pt x="168" y="270"/>
                      </a:lnTo>
                      <a:lnTo>
                        <a:pt x="180" y="264"/>
                      </a:lnTo>
                      <a:lnTo>
                        <a:pt x="192" y="258"/>
                      </a:lnTo>
                      <a:lnTo>
                        <a:pt x="192" y="252"/>
                      </a:lnTo>
                      <a:lnTo>
                        <a:pt x="192" y="246"/>
                      </a:lnTo>
                      <a:lnTo>
                        <a:pt x="198" y="240"/>
                      </a:lnTo>
                      <a:lnTo>
                        <a:pt x="204" y="234"/>
                      </a:lnTo>
                      <a:lnTo>
                        <a:pt x="216" y="228"/>
                      </a:lnTo>
                      <a:lnTo>
                        <a:pt x="228" y="216"/>
                      </a:lnTo>
                      <a:lnTo>
                        <a:pt x="234" y="210"/>
                      </a:lnTo>
                      <a:lnTo>
                        <a:pt x="234" y="198"/>
                      </a:lnTo>
                      <a:lnTo>
                        <a:pt x="240" y="192"/>
                      </a:lnTo>
                      <a:lnTo>
                        <a:pt x="246" y="180"/>
                      </a:lnTo>
                      <a:lnTo>
                        <a:pt x="258" y="162"/>
                      </a:lnTo>
                      <a:lnTo>
                        <a:pt x="270" y="144"/>
                      </a:lnTo>
                      <a:lnTo>
                        <a:pt x="288" y="132"/>
                      </a:lnTo>
                      <a:lnTo>
                        <a:pt x="306" y="126"/>
                      </a:lnTo>
                      <a:lnTo>
                        <a:pt x="312" y="114"/>
                      </a:lnTo>
                      <a:lnTo>
                        <a:pt x="312" y="102"/>
                      </a:lnTo>
                      <a:lnTo>
                        <a:pt x="318" y="96"/>
                      </a:lnTo>
                      <a:lnTo>
                        <a:pt x="318" y="84"/>
                      </a:lnTo>
                      <a:lnTo>
                        <a:pt x="324" y="72"/>
                      </a:lnTo>
                      <a:lnTo>
                        <a:pt x="378" y="30"/>
                      </a:lnTo>
                      <a:lnTo>
                        <a:pt x="420" y="6"/>
                      </a:lnTo>
                      <a:lnTo>
                        <a:pt x="444"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71" name="Freeform 312"/>
                <p:cNvSpPr>
                  <a:spLocks/>
                </p:cNvSpPr>
                <p:nvPr/>
              </p:nvSpPr>
              <p:spPr bwMode="auto">
                <a:xfrm>
                  <a:off x="-6037" y="-2856"/>
                  <a:ext cx="270" cy="144"/>
                </a:xfrm>
                <a:custGeom>
                  <a:avLst/>
                  <a:gdLst>
                    <a:gd name="T0" fmla="*/ 36 w 270"/>
                    <a:gd name="T1" fmla="*/ 0 h 144"/>
                    <a:gd name="T2" fmla="*/ 54 w 270"/>
                    <a:gd name="T3" fmla="*/ 0 h 144"/>
                    <a:gd name="T4" fmla="*/ 72 w 270"/>
                    <a:gd name="T5" fmla="*/ 0 h 144"/>
                    <a:gd name="T6" fmla="*/ 108 w 270"/>
                    <a:gd name="T7" fmla="*/ 12 h 144"/>
                    <a:gd name="T8" fmla="*/ 156 w 270"/>
                    <a:gd name="T9" fmla="*/ 36 h 144"/>
                    <a:gd name="T10" fmla="*/ 210 w 270"/>
                    <a:gd name="T11" fmla="*/ 66 h 144"/>
                    <a:gd name="T12" fmla="*/ 252 w 270"/>
                    <a:gd name="T13" fmla="*/ 96 h 144"/>
                    <a:gd name="T14" fmla="*/ 264 w 270"/>
                    <a:gd name="T15" fmla="*/ 108 h 144"/>
                    <a:gd name="T16" fmla="*/ 270 w 270"/>
                    <a:gd name="T17" fmla="*/ 120 h 144"/>
                    <a:gd name="T18" fmla="*/ 270 w 270"/>
                    <a:gd name="T19" fmla="*/ 126 h 144"/>
                    <a:gd name="T20" fmla="*/ 264 w 270"/>
                    <a:gd name="T21" fmla="*/ 132 h 144"/>
                    <a:gd name="T22" fmla="*/ 258 w 270"/>
                    <a:gd name="T23" fmla="*/ 138 h 144"/>
                    <a:gd name="T24" fmla="*/ 246 w 270"/>
                    <a:gd name="T25" fmla="*/ 138 h 144"/>
                    <a:gd name="T26" fmla="*/ 228 w 270"/>
                    <a:gd name="T27" fmla="*/ 144 h 144"/>
                    <a:gd name="T28" fmla="*/ 204 w 270"/>
                    <a:gd name="T29" fmla="*/ 144 h 144"/>
                    <a:gd name="T30" fmla="*/ 186 w 270"/>
                    <a:gd name="T31" fmla="*/ 138 h 144"/>
                    <a:gd name="T32" fmla="*/ 144 w 270"/>
                    <a:gd name="T33" fmla="*/ 132 h 144"/>
                    <a:gd name="T34" fmla="*/ 126 w 270"/>
                    <a:gd name="T35" fmla="*/ 120 h 144"/>
                    <a:gd name="T36" fmla="*/ 114 w 270"/>
                    <a:gd name="T37" fmla="*/ 102 h 144"/>
                    <a:gd name="T38" fmla="*/ 90 w 270"/>
                    <a:gd name="T39" fmla="*/ 96 h 144"/>
                    <a:gd name="T40" fmla="*/ 72 w 270"/>
                    <a:gd name="T41" fmla="*/ 90 h 144"/>
                    <a:gd name="T42" fmla="*/ 60 w 270"/>
                    <a:gd name="T43" fmla="*/ 84 h 144"/>
                    <a:gd name="T44" fmla="*/ 48 w 270"/>
                    <a:gd name="T45" fmla="*/ 72 h 144"/>
                    <a:gd name="T46" fmla="*/ 42 w 270"/>
                    <a:gd name="T47" fmla="*/ 60 h 144"/>
                    <a:gd name="T48" fmla="*/ 30 w 270"/>
                    <a:gd name="T49" fmla="*/ 42 h 144"/>
                    <a:gd name="T50" fmla="*/ 24 w 270"/>
                    <a:gd name="T51" fmla="*/ 30 h 144"/>
                    <a:gd name="T52" fmla="*/ 12 w 270"/>
                    <a:gd name="T53" fmla="*/ 18 h 144"/>
                    <a:gd name="T54" fmla="*/ 0 w 270"/>
                    <a:gd name="T55" fmla="*/ 12 h 144"/>
                    <a:gd name="T56" fmla="*/ 0 w 270"/>
                    <a:gd name="T57" fmla="*/ 6 h 144"/>
                    <a:gd name="T58" fmla="*/ 12 w 270"/>
                    <a:gd name="T59" fmla="*/ 0 h 144"/>
                    <a:gd name="T60" fmla="*/ 18 w 270"/>
                    <a:gd name="T61" fmla="*/ 0 h 144"/>
                    <a:gd name="T62" fmla="*/ 36 w 270"/>
                    <a:gd name="T63"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0" h="144">
                      <a:moveTo>
                        <a:pt x="36" y="0"/>
                      </a:moveTo>
                      <a:lnTo>
                        <a:pt x="54" y="0"/>
                      </a:lnTo>
                      <a:lnTo>
                        <a:pt x="72" y="0"/>
                      </a:lnTo>
                      <a:lnTo>
                        <a:pt x="108" y="12"/>
                      </a:lnTo>
                      <a:lnTo>
                        <a:pt x="156" y="36"/>
                      </a:lnTo>
                      <a:lnTo>
                        <a:pt x="210" y="66"/>
                      </a:lnTo>
                      <a:lnTo>
                        <a:pt x="252" y="96"/>
                      </a:lnTo>
                      <a:lnTo>
                        <a:pt x="264" y="108"/>
                      </a:lnTo>
                      <a:lnTo>
                        <a:pt x="270" y="120"/>
                      </a:lnTo>
                      <a:lnTo>
                        <a:pt x="270" y="126"/>
                      </a:lnTo>
                      <a:lnTo>
                        <a:pt x="264" y="132"/>
                      </a:lnTo>
                      <a:lnTo>
                        <a:pt x="258" y="138"/>
                      </a:lnTo>
                      <a:lnTo>
                        <a:pt x="246" y="138"/>
                      </a:lnTo>
                      <a:lnTo>
                        <a:pt x="228" y="144"/>
                      </a:lnTo>
                      <a:lnTo>
                        <a:pt x="204" y="144"/>
                      </a:lnTo>
                      <a:lnTo>
                        <a:pt x="186" y="138"/>
                      </a:lnTo>
                      <a:lnTo>
                        <a:pt x="144" y="132"/>
                      </a:lnTo>
                      <a:lnTo>
                        <a:pt x="126" y="120"/>
                      </a:lnTo>
                      <a:lnTo>
                        <a:pt x="114" y="102"/>
                      </a:lnTo>
                      <a:lnTo>
                        <a:pt x="90" y="96"/>
                      </a:lnTo>
                      <a:lnTo>
                        <a:pt x="72" y="90"/>
                      </a:lnTo>
                      <a:lnTo>
                        <a:pt x="60" y="84"/>
                      </a:lnTo>
                      <a:lnTo>
                        <a:pt x="48" y="72"/>
                      </a:lnTo>
                      <a:lnTo>
                        <a:pt x="42" y="60"/>
                      </a:lnTo>
                      <a:lnTo>
                        <a:pt x="30" y="42"/>
                      </a:lnTo>
                      <a:lnTo>
                        <a:pt x="24" y="30"/>
                      </a:lnTo>
                      <a:lnTo>
                        <a:pt x="12" y="18"/>
                      </a:lnTo>
                      <a:lnTo>
                        <a:pt x="0" y="12"/>
                      </a:lnTo>
                      <a:lnTo>
                        <a:pt x="0" y="6"/>
                      </a:lnTo>
                      <a:lnTo>
                        <a:pt x="12" y="0"/>
                      </a:lnTo>
                      <a:lnTo>
                        <a:pt x="18" y="0"/>
                      </a:lnTo>
                      <a:lnTo>
                        <a:pt x="36"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72" name="Freeform 313"/>
                <p:cNvSpPr>
                  <a:spLocks/>
                </p:cNvSpPr>
                <p:nvPr/>
              </p:nvSpPr>
              <p:spPr bwMode="auto">
                <a:xfrm>
                  <a:off x="-6115" y="-2454"/>
                  <a:ext cx="126" cy="108"/>
                </a:xfrm>
                <a:custGeom>
                  <a:avLst/>
                  <a:gdLst>
                    <a:gd name="T0" fmla="*/ 6 w 126"/>
                    <a:gd name="T1" fmla="*/ 0 h 108"/>
                    <a:gd name="T2" fmla="*/ 24 w 126"/>
                    <a:gd name="T3" fmla="*/ 6 h 108"/>
                    <a:gd name="T4" fmla="*/ 54 w 126"/>
                    <a:gd name="T5" fmla="*/ 24 h 108"/>
                    <a:gd name="T6" fmla="*/ 84 w 126"/>
                    <a:gd name="T7" fmla="*/ 48 h 108"/>
                    <a:gd name="T8" fmla="*/ 114 w 126"/>
                    <a:gd name="T9" fmla="*/ 78 h 108"/>
                    <a:gd name="T10" fmla="*/ 126 w 126"/>
                    <a:gd name="T11" fmla="*/ 102 h 108"/>
                    <a:gd name="T12" fmla="*/ 120 w 126"/>
                    <a:gd name="T13" fmla="*/ 108 h 108"/>
                    <a:gd name="T14" fmla="*/ 102 w 126"/>
                    <a:gd name="T15" fmla="*/ 108 h 108"/>
                    <a:gd name="T16" fmla="*/ 78 w 126"/>
                    <a:gd name="T17" fmla="*/ 96 h 108"/>
                    <a:gd name="T18" fmla="*/ 54 w 126"/>
                    <a:gd name="T19" fmla="*/ 84 h 108"/>
                    <a:gd name="T20" fmla="*/ 30 w 126"/>
                    <a:gd name="T21" fmla="*/ 60 h 108"/>
                    <a:gd name="T22" fmla="*/ 12 w 126"/>
                    <a:gd name="T23" fmla="*/ 42 h 108"/>
                    <a:gd name="T24" fmla="*/ 0 w 126"/>
                    <a:gd name="T25" fmla="*/ 12 h 108"/>
                    <a:gd name="T26" fmla="*/ 6 w 126"/>
                    <a:gd name="T27"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6" h="108">
                      <a:moveTo>
                        <a:pt x="6" y="0"/>
                      </a:moveTo>
                      <a:lnTo>
                        <a:pt x="24" y="6"/>
                      </a:lnTo>
                      <a:lnTo>
                        <a:pt x="54" y="24"/>
                      </a:lnTo>
                      <a:lnTo>
                        <a:pt x="84" y="48"/>
                      </a:lnTo>
                      <a:lnTo>
                        <a:pt x="114" y="78"/>
                      </a:lnTo>
                      <a:lnTo>
                        <a:pt x="126" y="102"/>
                      </a:lnTo>
                      <a:lnTo>
                        <a:pt x="120" y="108"/>
                      </a:lnTo>
                      <a:lnTo>
                        <a:pt x="102" y="108"/>
                      </a:lnTo>
                      <a:lnTo>
                        <a:pt x="78" y="96"/>
                      </a:lnTo>
                      <a:lnTo>
                        <a:pt x="54" y="84"/>
                      </a:lnTo>
                      <a:lnTo>
                        <a:pt x="30" y="60"/>
                      </a:lnTo>
                      <a:lnTo>
                        <a:pt x="12" y="42"/>
                      </a:lnTo>
                      <a:lnTo>
                        <a:pt x="0" y="12"/>
                      </a:lnTo>
                      <a:lnTo>
                        <a:pt x="6"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73" name="Freeform 314"/>
                <p:cNvSpPr>
                  <a:spLocks/>
                </p:cNvSpPr>
                <p:nvPr/>
              </p:nvSpPr>
              <p:spPr bwMode="auto">
                <a:xfrm>
                  <a:off x="-5857" y="-2424"/>
                  <a:ext cx="114" cy="186"/>
                </a:xfrm>
                <a:custGeom>
                  <a:avLst/>
                  <a:gdLst>
                    <a:gd name="T0" fmla="*/ 72 w 114"/>
                    <a:gd name="T1" fmla="*/ 0 h 186"/>
                    <a:gd name="T2" fmla="*/ 78 w 114"/>
                    <a:gd name="T3" fmla="*/ 0 h 186"/>
                    <a:gd name="T4" fmla="*/ 84 w 114"/>
                    <a:gd name="T5" fmla="*/ 6 h 186"/>
                    <a:gd name="T6" fmla="*/ 84 w 114"/>
                    <a:gd name="T7" fmla="*/ 18 h 186"/>
                    <a:gd name="T8" fmla="*/ 84 w 114"/>
                    <a:gd name="T9" fmla="*/ 30 h 186"/>
                    <a:gd name="T10" fmla="*/ 78 w 114"/>
                    <a:gd name="T11" fmla="*/ 42 h 186"/>
                    <a:gd name="T12" fmla="*/ 78 w 114"/>
                    <a:gd name="T13" fmla="*/ 60 h 186"/>
                    <a:gd name="T14" fmla="*/ 72 w 114"/>
                    <a:gd name="T15" fmla="*/ 72 h 186"/>
                    <a:gd name="T16" fmla="*/ 66 w 114"/>
                    <a:gd name="T17" fmla="*/ 78 h 186"/>
                    <a:gd name="T18" fmla="*/ 60 w 114"/>
                    <a:gd name="T19" fmla="*/ 90 h 186"/>
                    <a:gd name="T20" fmla="*/ 48 w 114"/>
                    <a:gd name="T21" fmla="*/ 96 h 186"/>
                    <a:gd name="T22" fmla="*/ 48 w 114"/>
                    <a:gd name="T23" fmla="*/ 108 h 186"/>
                    <a:gd name="T24" fmla="*/ 54 w 114"/>
                    <a:gd name="T25" fmla="*/ 114 h 186"/>
                    <a:gd name="T26" fmla="*/ 60 w 114"/>
                    <a:gd name="T27" fmla="*/ 120 h 186"/>
                    <a:gd name="T28" fmla="*/ 72 w 114"/>
                    <a:gd name="T29" fmla="*/ 120 h 186"/>
                    <a:gd name="T30" fmla="*/ 84 w 114"/>
                    <a:gd name="T31" fmla="*/ 114 h 186"/>
                    <a:gd name="T32" fmla="*/ 96 w 114"/>
                    <a:gd name="T33" fmla="*/ 108 h 186"/>
                    <a:gd name="T34" fmla="*/ 108 w 114"/>
                    <a:gd name="T35" fmla="*/ 108 h 186"/>
                    <a:gd name="T36" fmla="*/ 114 w 114"/>
                    <a:gd name="T37" fmla="*/ 114 h 186"/>
                    <a:gd name="T38" fmla="*/ 114 w 114"/>
                    <a:gd name="T39" fmla="*/ 120 h 186"/>
                    <a:gd name="T40" fmla="*/ 114 w 114"/>
                    <a:gd name="T41" fmla="*/ 138 h 186"/>
                    <a:gd name="T42" fmla="*/ 108 w 114"/>
                    <a:gd name="T43" fmla="*/ 144 h 186"/>
                    <a:gd name="T44" fmla="*/ 96 w 114"/>
                    <a:gd name="T45" fmla="*/ 156 h 186"/>
                    <a:gd name="T46" fmla="*/ 90 w 114"/>
                    <a:gd name="T47" fmla="*/ 168 h 186"/>
                    <a:gd name="T48" fmla="*/ 78 w 114"/>
                    <a:gd name="T49" fmla="*/ 180 h 186"/>
                    <a:gd name="T50" fmla="*/ 72 w 114"/>
                    <a:gd name="T51" fmla="*/ 186 h 186"/>
                    <a:gd name="T52" fmla="*/ 54 w 114"/>
                    <a:gd name="T53" fmla="*/ 186 h 186"/>
                    <a:gd name="T54" fmla="*/ 42 w 114"/>
                    <a:gd name="T55" fmla="*/ 186 h 186"/>
                    <a:gd name="T56" fmla="*/ 24 w 114"/>
                    <a:gd name="T57" fmla="*/ 174 h 186"/>
                    <a:gd name="T58" fmla="*/ 12 w 114"/>
                    <a:gd name="T59" fmla="*/ 168 h 186"/>
                    <a:gd name="T60" fmla="*/ 0 w 114"/>
                    <a:gd name="T61" fmla="*/ 156 h 186"/>
                    <a:gd name="T62" fmla="*/ 0 w 114"/>
                    <a:gd name="T63" fmla="*/ 144 h 186"/>
                    <a:gd name="T64" fmla="*/ 0 w 114"/>
                    <a:gd name="T65" fmla="*/ 138 h 186"/>
                    <a:gd name="T66" fmla="*/ 0 w 114"/>
                    <a:gd name="T67" fmla="*/ 126 h 186"/>
                    <a:gd name="T68" fmla="*/ 6 w 114"/>
                    <a:gd name="T69" fmla="*/ 120 h 186"/>
                    <a:gd name="T70" fmla="*/ 12 w 114"/>
                    <a:gd name="T71" fmla="*/ 108 h 186"/>
                    <a:gd name="T72" fmla="*/ 12 w 114"/>
                    <a:gd name="T73" fmla="*/ 96 h 186"/>
                    <a:gd name="T74" fmla="*/ 18 w 114"/>
                    <a:gd name="T75" fmla="*/ 78 h 186"/>
                    <a:gd name="T76" fmla="*/ 24 w 114"/>
                    <a:gd name="T77" fmla="*/ 54 h 186"/>
                    <a:gd name="T78" fmla="*/ 36 w 114"/>
                    <a:gd name="T79" fmla="*/ 30 h 186"/>
                    <a:gd name="T80" fmla="*/ 54 w 114"/>
                    <a:gd name="T81" fmla="*/ 12 h 186"/>
                    <a:gd name="T82" fmla="*/ 66 w 114"/>
                    <a:gd name="T83" fmla="*/ 0 h 186"/>
                    <a:gd name="T84" fmla="*/ 72 w 114"/>
                    <a:gd name="T85"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4" h="186">
                      <a:moveTo>
                        <a:pt x="72" y="0"/>
                      </a:moveTo>
                      <a:lnTo>
                        <a:pt x="78" y="0"/>
                      </a:lnTo>
                      <a:lnTo>
                        <a:pt x="84" y="6"/>
                      </a:lnTo>
                      <a:lnTo>
                        <a:pt x="84" y="18"/>
                      </a:lnTo>
                      <a:lnTo>
                        <a:pt x="84" y="30"/>
                      </a:lnTo>
                      <a:lnTo>
                        <a:pt x="78" y="42"/>
                      </a:lnTo>
                      <a:lnTo>
                        <a:pt x="78" y="60"/>
                      </a:lnTo>
                      <a:lnTo>
                        <a:pt x="72" y="72"/>
                      </a:lnTo>
                      <a:lnTo>
                        <a:pt x="66" y="78"/>
                      </a:lnTo>
                      <a:lnTo>
                        <a:pt x="60" y="90"/>
                      </a:lnTo>
                      <a:lnTo>
                        <a:pt x="48" y="96"/>
                      </a:lnTo>
                      <a:lnTo>
                        <a:pt x="48" y="108"/>
                      </a:lnTo>
                      <a:lnTo>
                        <a:pt x="54" y="114"/>
                      </a:lnTo>
                      <a:lnTo>
                        <a:pt x="60" y="120"/>
                      </a:lnTo>
                      <a:lnTo>
                        <a:pt x="72" y="120"/>
                      </a:lnTo>
                      <a:lnTo>
                        <a:pt x="84" y="114"/>
                      </a:lnTo>
                      <a:lnTo>
                        <a:pt x="96" y="108"/>
                      </a:lnTo>
                      <a:lnTo>
                        <a:pt x="108" y="108"/>
                      </a:lnTo>
                      <a:lnTo>
                        <a:pt x="114" y="114"/>
                      </a:lnTo>
                      <a:lnTo>
                        <a:pt x="114" y="120"/>
                      </a:lnTo>
                      <a:lnTo>
                        <a:pt x="114" y="138"/>
                      </a:lnTo>
                      <a:lnTo>
                        <a:pt x="108" y="144"/>
                      </a:lnTo>
                      <a:lnTo>
                        <a:pt x="96" y="156"/>
                      </a:lnTo>
                      <a:lnTo>
                        <a:pt x="90" y="168"/>
                      </a:lnTo>
                      <a:lnTo>
                        <a:pt x="78" y="180"/>
                      </a:lnTo>
                      <a:lnTo>
                        <a:pt x="72" y="186"/>
                      </a:lnTo>
                      <a:lnTo>
                        <a:pt x="54" y="186"/>
                      </a:lnTo>
                      <a:lnTo>
                        <a:pt x="42" y="186"/>
                      </a:lnTo>
                      <a:lnTo>
                        <a:pt x="24" y="174"/>
                      </a:lnTo>
                      <a:lnTo>
                        <a:pt x="12" y="168"/>
                      </a:lnTo>
                      <a:lnTo>
                        <a:pt x="0" y="156"/>
                      </a:lnTo>
                      <a:lnTo>
                        <a:pt x="0" y="144"/>
                      </a:lnTo>
                      <a:lnTo>
                        <a:pt x="0" y="138"/>
                      </a:lnTo>
                      <a:lnTo>
                        <a:pt x="0" y="126"/>
                      </a:lnTo>
                      <a:lnTo>
                        <a:pt x="6" y="120"/>
                      </a:lnTo>
                      <a:lnTo>
                        <a:pt x="12" y="108"/>
                      </a:lnTo>
                      <a:lnTo>
                        <a:pt x="12" y="96"/>
                      </a:lnTo>
                      <a:lnTo>
                        <a:pt x="18" y="78"/>
                      </a:lnTo>
                      <a:lnTo>
                        <a:pt x="24" y="54"/>
                      </a:lnTo>
                      <a:lnTo>
                        <a:pt x="36" y="30"/>
                      </a:lnTo>
                      <a:lnTo>
                        <a:pt x="54" y="12"/>
                      </a:lnTo>
                      <a:lnTo>
                        <a:pt x="66" y="0"/>
                      </a:lnTo>
                      <a:lnTo>
                        <a:pt x="72"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74" name="Freeform 315"/>
                <p:cNvSpPr>
                  <a:spLocks/>
                </p:cNvSpPr>
                <p:nvPr/>
              </p:nvSpPr>
              <p:spPr bwMode="auto">
                <a:xfrm>
                  <a:off x="-8281" y="198"/>
                  <a:ext cx="96" cy="66"/>
                </a:xfrm>
                <a:custGeom>
                  <a:avLst/>
                  <a:gdLst>
                    <a:gd name="T0" fmla="*/ 72 w 96"/>
                    <a:gd name="T1" fmla="*/ 0 h 66"/>
                    <a:gd name="T2" fmla="*/ 84 w 96"/>
                    <a:gd name="T3" fmla="*/ 6 h 66"/>
                    <a:gd name="T4" fmla="*/ 96 w 96"/>
                    <a:gd name="T5" fmla="*/ 12 h 66"/>
                    <a:gd name="T6" fmla="*/ 96 w 96"/>
                    <a:gd name="T7" fmla="*/ 18 h 66"/>
                    <a:gd name="T8" fmla="*/ 96 w 96"/>
                    <a:gd name="T9" fmla="*/ 30 h 66"/>
                    <a:gd name="T10" fmla="*/ 84 w 96"/>
                    <a:gd name="T11" fmla="*/ 36 h 66"/>
                    <a:gd name="T12" fmla="*/ 72 w 96"/>
                    <a:gd name="T13" fmla="*/ 48 h 66"/>
                    <a:gd name="T14" fmla="*/ 48 w 96"/>
                    <a:gd name="T15" fmla="*/ 60 h 66"/>
                    <a:gd name="T16" fmla="*/ 30 w 96"/>
                    <a:gd name="T17" fmla="*/ 66 h 66"/>
                    <a:gd name="T18" fmla="*/ 12 w 96"/>
                    <a:gd name="T19" fmla="*/ 66 h 66"/>
                    <a:gd name="T20" fmla="*/ 6 w 96"/>
                    <a:gd name="T21" fmla="*/ 60 h 66"/>
                    <a:gd name="T22" fmla="*/ 0 w 96"/>
                    <a:gd name="T23" fmla="*/ 54 h 66"/>
                    <a:gd name="T24" fmla="*/ 0 w 96"/>
                    <a:gd name="T25" fmla="*/ 48 h 66"/>
                    <a:gd name="T26" fmla="*/ 0 w 96"/>
                    <a:gd name="T27" fmla="*/ 42 h 66"/>
                    <a:gd name="T28" fmla="*/ 6 w 96"/>
                    <a:gd name="T29" fmla="*/ 30 h 66"/>
                    <a:gd name="T30" fmla="*/ 12 w 96"/>
                    <a:gd name="T31" fmla="*/ 24 h 66"/>
                    <a:gd name="T32" fmla="*/ 18 w 96"/>
                    <a:gd name="T33" fmla="*/ 18 h 66"/>
                    <a:gd name="T34" fmla="*/ 30 w 96"/>
                    <a:gd name="T35" fmla="*/ 12 h 66"/>
                    <a:gd name="T36" fmla="*/ 54 w 96"/>
                    <a:gd name="T37" fmla="*/ 0 h 66"/>
                    <a:gd name="T38" fmla="*/ 72 w 96"/>
                    <a:gd name="T3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66">
                      <a:moveTo>
                        <a:pt x="72" y="0"/>
                      </a:moveTo>
                      <a:lnTo>
                        <a:pt x="84" y="6"/>
                      </a:lnTo>
                      <a:lnTo>
                        <a:pt x="96" y="12"/>
                      </a:lnTo>
                      <a:lnTo>
                        <a:pt x="96" y="18"/>
                      </a:lnTo>
                      <a:lnTo>
                        <a:pt x="96" y="30"/>
                      </a:lnTo>
                      <a:lnTo>
                        <a:pt x="84" y="36"/>
                      </a:lnTo>
                      <a:lnTo>
                        <a:pt x="72" y="48"/>
                      </a:lnTo>
                      <a:lnTo>
                        <a:pt x="48" y="60"/>
                      </a:lnTo>
                      <a:lnTo>
                        <a:pt x="30" y="66"/>
                      </a:lnTo>
                      <a:lnTo>
                        <a:pt x="12" y="66"/>
                      </a:lnTo>
                      <a:lnTo>
                        <a:pt x="6" y="60"/>
                      </a:lnTo>
                      <a:lnTo>
                        <a:pt x="0" y="54"/>
                      </a:lnTo>
                      <a:lnTo>
                        <a:pt x="0" y="48"/>
                      </a:lnTo>
                      <a:lnTo>
                        <a:pt x="0" y="42"/>
                      </a:lnTo>
                      <a:lnTo>
                        <a:pt x="6" y="30"/>
                      </a:lnTo>
                      <a:lnTo>
                        <a:pt x="12" y="24"/>
                      </a:lnTo>
                      <a:lnTo>
                        <a:pt x="18" y="18"/>
                      </a:lnTo>
                      <a:lnTo>
                        <a:pt x="30" y="12"/>
                      </a:lnTo>
                      <a:lnTo>
                        <a:pt x="54" y="0"/>
                      </a:lnTo>
                      <a:lnTo>
                        <a:pt x="72"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75" name="Freeform 316"/>
                <p:cNvSpPr>
                  <a:spLocks/>
                </p:cNvSpPr>
                <p:nvPr/>
              </p:nvSpPr>
              <p:spPr bwMode="auto">
                <a:xfrm>
                  <a:off x="-8119" y="210"/>
                  <a:ext cx="36" cy="90"/>
                </a:xfrm>
                <a:custGeom>
                  <a:avLst/>
                  <a:gdLst>
                    <a:gd name="T0" fmla="*/ 12 w 36"/>
                    <a:gd name="T1" fmla="*/ 0 h 90"/>
                    <a:gd name="T2" fmla="*/ 18 w 36"/>
                    <a:gd name="T3" fmla="*/ 0 h 90"/>
                    <a:gd name="T4" fmla="*/ 24 w 36"/>
                    <a:gd name="T5" fmla="*/ 12 h 90"/>
                    <a:gd name="T6" fmla="*/ 30 w 36"/>
                    <a:gd name="T7" fmla="*/ 24 h 90"/>
                    <a:gd name="T8" fmla="*/ 36 w 36"/>
                    <a:gd name="T9" fmla="*/ 36 h 90"/>
                    <a:gd name="T10" fmla="*/ 36 w 36"/>
                    <a:gd name="T11" fmla="*/ 54 h 90"/>
                    <a:gd name="T12" fmla="*/ 36 w 36"/>
                    <a:gd name="T13" fmla="*/ 66 h 90"/>
                    <a:gd name="T14" fmla="*/ 30 w 36"/>
                    <a:gd name="T15" fmla="*/ 84 h 90"/>
                    <a:gd name="T16" fmla="*/ 24 w 36"/>
                    <a:gd name="T17" fmla="*/ 90 h 90"/>
                    <a:gd name="T18" fmla="*/ 18 w 36"/>
                    <a:gd name="T19" fmla="*/ 84 h 90"/>
                    <a:gd name="T20" fmla="*/ 12 w 36"/>
                    <a:gd name="T21" fmla="*/ 78 h 90"/>
                    <a:gd name="T22" fmla="*/ 6 w 36"/>
                    <a:gd name="T23" fmla="*/ 72 h 90"/>
                    <a:gd name="T24" fmla="*/ 0 w 36"/>
                    <a:gd name="T25" fmla="*/ 60 h 90"/>
                    <a:gd name="T26" fmla="*/ 0 w 36"/>
                    <a:gd name="T27" fmla="*/ 42 h 90"/>
                    <a:gd name="T28" fmla="*/ 0 w 36"/>
                    <a:gd name="T29" fmla="*/ 24 h 90"/>
                    <a:gd name="T30" fmla="*/ 0 w 36"/>
                    <a:gd name="T31" fmla="*/ 12 h 90"/>
                    <a:gd name="T32" fmla="*/ 6 w 36"/>
                    <a:gd name="T33" fmla="*/ 0 h 90"/>
                    <a:gd name="T34" fmla="*/ 12 w 36"/>
                    <a:gd name="T3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90">
                      <a:moveTo>
                        <a:pt x="12" y="0"/>
                      </a:moveTo>
                      <a:lnTo>
                        <a:pt x="18" y="0"/>
                      </a:lnTo>
                      <a:lnTo>
                        <a:pt x="24" y="12"/>
                      </a:lnTo>
                      <a:lnTo>
                        <a:pt x="30" y="24"/>
                      </a:lnTo>
                      <a:lnTo>
                        <a:pt x="36" y="36"/>
                      </a:lnTo>
                      <a:lnTo>
                        <a:pt x="36" y="54"/>
                      </a:lnTo>
                      <a:lnTo>
                        <a:pt x="36" y="66"/>
                      </a:lnTo>
                      <a:lnTo>
                        <a:pt x="30" y="84"/>
                      </a:lnTo>
                      <a:lnTo>
                        <a:pt x="24" y="90"/>
                      </a:lnTo>
                      <a:lnTo>
                        <a:pt x="18" y="84"/>
                      </a:lnTo>
                      <a:lnTo>
                        <a:pt x="12" y="78"/>
                      </a:lnTo>
                      <a:lnTo>
                        <a:pt x="6" y="72"/>
                      </a:lnTo>
                      <a:lnTo>
                        <a:pt x="0" y="60"/>
                      </a:lnTo>
                      <a:lnTo>
                        <a:pt x="0" y="42"/>
                      </a:lnTo>
                      <a:lnTo>
                        <a:pt x="0" y="24"/>
                      </a:lnTo>
                      <a:lnTo>
                        <a:pt x="0" y="12"/>
                      </a:lnTo>
                      <a:lnTo>
                        <a:pt x="6" y="0"/>
                      </a:lnTo>
                      <a:lnTo>
                        <a:pt x="12"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76" name="Freeform 317"/>
                <p:cNvSpPr>
                  <a:spLocks/>
                </p:cNvSpPr>
                <p:nvPr/>
              </p:nvSpPr>
              <p:spPr bwMode="auto">
                <a:xfrm>
                  <a:off x="-8077" y="372"/>
                  <a:ext cx="108" cy="168"/>
                </a:xfrm>
                <a:custGeom>
                  <a:avLst/>
                  <a:gdLst>
                    <a:gd name="T0" fmla="*/ 0 w 108"/>
                    <a:gd name="T1" fmla="*/ 0 h 168"/>
                    <a:gd name="T2" fmla="*/ 6 w 108"/>
                    <a:gd name="T3" fmla="*/ 0 h 168"/>
                    <a:gd name="T4" fmla="*/ 12 w 108"/>
                    <a:gd name="T5" fmla="*/ 0 h 168"/>
                    <a:gd name="T6" fmla="*/ 24 w 108"/>
                    <a:gd name="T7" fmla="*/ 6 h 168"/>
                    <a:gd name="T8" fmla="*/ 30 w 108"/>
                    <a:gd name="T9" fmla="*/ 12 h 168"/>
                    <a:gd name="T10" fmla="*/ 42 w 108"/>
                    <a:gd name="T11" fmla="*/ 24 h 168"/>
                    <a:gd name="T12" fmla="*/ 48 w 108"/>
                    <a:gd name="T13" fmla="*/ 30 h 168"/>
                    <a:gd name="T14" fmla="*/ 60 w 108"/>
                    <a:gd name="T15" fmla="*/ 42 h 168"/>
                    <a:gd name="T16" fmla="*/ 66 w 108"/>
                    <a:gd name="T17" fmla="*/ 60 h 168"/>
                    <a:gd name="T18" fmla="*/ 72 w 108"/>
                    <a:gd name="T19" fmla="*/ 72 h 168"/>
                    <a:gd name="T20" fmla="*/ 78 w 108"/>
                    <a:gd name="T21" fmla="*/ 84 h 168"/>
                    <a:gd name="T22" fmla="*/ 78 w 108"/>
                    <a:gd name="T23" fmla="*/ 90 h 168"/>
                    <a:gd name="T24" fmla="*/ 84 w 108"/>
                    <a:gd name="T25" fmla="*/ 102 h 168"/>
                    <a:gd name="T26" fmla="*/ 90 w 108"/>
                    <a:gd name="T27" fmla="*/ 120 h 168"/>
                    <a:gd name="T28" fmla="*/ 96 w 108"/>
                    <a:gd name="T29" fmla="*/ 132 h 168"/>
                    <a:gd name="T30" fmla="*/ 102 w 108"/>
                    <a:gd name="T31" fmla="*/ 150 h 168"/>
                    <a:gd name="T32" fmla="*/ 108 w 108"/>
                    <a:gd name="T33" fmla="*/ 162 h 168"/>
                    <a:gd name="T34" fmla="*/ 102 w 108"/>
                    <a:gd name="T35" fmla="*/ 162 h 168"/>
                    <a:gd name="T36" fmla="*/ 96 w 108"/>
                    <a:gd name="T37" fmla="*/ 168 h 168"/>
                    <a:gd name="T38" fmla="*/ 90 w 108"/>
                    <a:gd name="T39" fmla="*/ 162 h 168"/>
                    <a:gd name="T40" fmla="*/ 78 w 108"/>
                    <a:gd name="T41" fmla="*/ 156 h 168"/>
                    <a:gd name="T42" fmla="*/ 60 w 108"/>
                    <a:gd name="T43" fmla="*/ 150 h 168"/>
                    <a:gd name="T44" fmla="*/ 48 w 108"/>
                    <a:gd name="T45" fmla="*/ 132 h 168"/>
                    <a:gd name="T46" fmla="*/ 18 w 108"/>
                    <a:gd name="T47" fmla="*/ 102 h 168"/>
                    <a:gd name="T48" fmla="*/ 18 w 108"/>
                    <a:gd name="T49" fmla="*/ 66 h 168"/>
                    <a:gd name="T50" fmla="*/ 12 w 108"/>
                    <a:gd name="T51" fmla="*/ 36 h 168"/>
                    <a:gd name="T52" fmla="*/ 0 w 108"/>
                    <a:gd name="T53" fmla="*/ 18 h 168"/>
                    <a:gd name="T54" fmla="*/ 0 w 108"/>
                    <a:gd name="T55" fmla="*/ 6 h 168"/>
                    <a:gd name="T56" fmla="*/ 0 w 108"/>
                    <a:gd name="T57" fmla="*/ 0 h 168"/>
                    <a:gd name="T58" fmla="*/ 0 w 108"/>
                    <a:gd name="T59"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8" h="168">
                      <a:moveTo>
                        <a:pt x="0" y="0"/>
                      </a:moveTo>
                      <a:lnTo>
                        <a:pt x="6" y="0"/>
                      </a:lnTo>
                      <a:lnTo>
                        <a:pt x="12" y="0"/>
                      </a:lnTo>
                      <a:lnTo>
                        <a:pt x="24" y="6"/>
                      </a:lnTo>
                      <a:lnTo>
                        <a:pt x="30" y="12"/>
                      </a:lnTo>
                      <a:lnTo>
                        <a:pt x="42" y="24"/>
                      </a:lnTo>
                      <a:lnTo>
                        <a:pt x="48" y="30"/>
                      </a:lnTo>
                      <a:lnTo>
                        <a:pt x="60" y="42"/>
                      </a:lnTo>
                      <a:lnTo>
                        <a:pt x="66" y="60"/>
                      </a:lnTo>
                      <a:lnTo>
                        <a:pt x="72" y="72"/>
                      </a:lnTo>
                      <a:lnTo>
                        <a:pt x="78" y="84"/>
                      </a:lnTo>
                      <a:lnTo>
                        <a:pt x="78" y="90"/>
                      </a:lnTo>
                      <a:lnTo>
                        <a:pt x="84" y="102"/>
                      </a:lnTo>
                      <a:lnTo>
                        <a:pt x="90" y="120"/>
                      </a:lnTo>
                      <a:lnTo>
                        <a:pt x="96" y="132"/>
                      </a:lnTo>
                      <a:lnTo>
                        <a:pt x="102" y="150"/>
                      </a:lnTo>
                      <a:lnTo>
                        <a:pt x="108" y="162"/>
                      </a:lnTo>
                      <a:lnTo>
                        <a:pt x="102" y="162"/>
                      </a:lnTo>
                      <a:lnTo>
                        <a:pt x="96" y="168"/>
                      </a:lnTo>
                      <a:lnTo>
                        <a:pt x="90" y="162"/>
                      </a:lnTo>
                      <a:lnTo>
                        <a:pt x="78" y="156"/>
                      </a:lnTo>
                      <a:lnTo>
                        <a:pt x="60" y="150"/>
                      </a:lnTo>
                      <a:lnTo>
                        <a:pt x="48" y="132"/>
                      </a:lnTo>
                      <a:lnTo>
                        <a:pt x="18" y="102"/>
                      </a:lnTo>
                      <a:lnTo>
                        <a:pt x="18" y="66"/>
                      </a:lnTo>
                      <a:lnTo>
                        <a:pt x="12" y="36"/>
                      </a:lnTo>
                      <a:lnTo>
                        <a:pt x="0" y="18"/>
                      </a:lnTo>
                      <a:lnTo>
                        <a:pt x="0" y="6"/>
                      </a:lnTo>
                      <a:lnTo>
                        <a:pt x="0" y="0"/>
                      </a:lnTo>
                      <a:lnTo>
                        <a:pt x="0"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77" name="Freeform 318"/>
                <p:cNvSpPr>
                  <a:spLocks/>
                </p:cNvSpPr>
                <p:nvPr/>
              </p:nvSpPr>
              <p:spPr bwMode="auto">
                <a:xfrm>
                  <a:off x="-8305" y="438"/>
                  <a:ext cx="90" cy="96"/>
                </a:xfrm>
                <a:custGeom>
                  <a:avLst/>
                  <a:gdLst>
                    <a:gd name="T0" fmla="*/ 54 w 90"/>
                    <a:gd name="T1" fmla="*/ 0 h 96"/>
                    <a:gd name="T2" fmla="*/ 66 w 90"/>
                    <a:gd name="T3" fmla="*/ 6 h 96"/>
                    <a:gd name="T4" fmla="*/ 72 w 90"/>
                    <a:gd name="T5" fmla="*/ 24 h 96"/>
                    <a:gd name="T6" fmla="*/ 84 w 90"/>
                    <a:gd name="T7" fmla="*/ 48 h 96"/>
                    <a:gd name="T8" fmla="*/ 84 w 90"/>
                    <a:gd name="T9" fmla="*/ 72 h 96"/>
                    <a:gd name="T10" fmla="*/ 90 w 90"/>
                    <a:gd name="T11" fmla="*/ 84 h 96"/>
                    <a:gd name="T12" fmla="*/ 84 w 90"/>
                    <a:gd name="T13" fmla="*/ 96 h 96"/>
                    <a:gd name="T14" fmla="*/ 78 w 90"/>
                    <a:gd name="T15" fmla="*/ 96 h 96"/>
                    <a:gd name="T16" fmla="*/ 66 w 90"/>
                    <a:gd name="T17" fmla="*/ 96 h 96"/>
                    <a:gd name="T18" fmla="*/ 48 w 90"/>
                    <a:gd name="T19" fmla="*/ 96 h 96"/>
                    <a:gd name="T20" fmla="*/ 30 w 90"/>
                    <a:gd name="T21" fmla="*/ 84 h 96"/>
                    <a:gd name="T22" fmla="*/ 12 w 90"/>
                    <a:gd name="T23" fmla="*/ 78 h 96"/>
                    <a:gd name="T24" fmla="*/ 0 w 90"/>
                    <a:gd name="T25" fmla="*/ 66 h 96"/>
                    <a:gd name="T26" fmla="*/ 0 w 90"/>
                    <a:gd name="T27" fmla="*/ 60 h 96"/>
                    <a:gd name="T28" fmla="*/ 0 w 90"/>
                    <a:gd name="T29" fmla="*/ 48 h 96"/>
                    <a:gd name="T30" fmla="*/ 6 w 90"/>
                    <a:gd name="T31" fmla="*/ 36 h 96"/>
                    <a:gd name="T32" fmla="*/ 12 w 90"/>
                    <a:gd name="T33" fmla="*/ 30 h 96"/>
                    <a:gd name="T34" fmla="*/ 18 w 90"/>
                    <a:gd name="T35" fmla="*/ 24 h 96"/>
                    <a:gd name="T36" fmla="*/ 30 w 90"/>
                    <a:gd name="T37" fmla="*/ 18 h 96"/>
                    <a:gd name="T38" fmla="*/ 42 w 90"/>
                    <a:gd name="T39" fmla="*/ 0 h 96"/>
                    <a:gd name="T40" fmla="*/ 54 w 90"/>
                    <a:gd name="T4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96">
                      <a:moveTo>
                        <a:pt x="54" y="0"/>
                      </a:moveTo>
                      <a:lnTo>
                        <a:pt x="66" y="6"/>
                      </a:lnTo>
                      <a:lnTo>
                        <a:pt x="72" y="24"/>
                      </a:lnTo>
                      <a:lnTo>
                        <a:pt x="84" y="48"/>
                      </a:lnTo>
                      <a:lnTo>
                        <a:pt x="84" y="72"/>
                      </a:lnTo>
                      <a:lnTo>
                        <a:pt x="90" y="84"/>
                      </a:lnTo>
                      <a:lnTo>
                        <a:pt x="84" y="96"/>
                      </a:lnTo>
                      <a:lnTo>
                        <a:pt x="78" y="96"/>
                      </a:lnTo>
                      <a:lnTo>
                        <a:pt x="66" y="96"/>
                      </a:lnTo>
                      <a:lnTo>
                        <a:pt x="48" y="96"/>
                      </a:lnTo>
                      <a:lnTo>
                        <a:pt x="30" y="84"/>
                      </a:lnTo>
                      <a:lnTo>
                        <a:pt x="12" y="78"/>
                      </a:lnTo>
                      <a:lnTo>
                        <a:pt x="0" y="66"/>
                      </a:lnTo>
                      <a:lnTo>
                        <a:pt x="0" y="60"/>
                      </a:lnTo>
                      <a:lnTo>
                        <a:pt x="0" y="48"/>
                      </a:lnTo>
                      <a:lnTo>
                        <a:pt x="6" y="36"/>
                      </a:lnTo>
                      <a:lnTo>
                        <a:pt x="12" y="30"/>
                      </a:lnTo>
                      <a:lnTo>
                        <a:pt x="18" y="24"/>
                      </a:lnTo>
                      <a:lnTo>
                        <a:pt x="30" y="18"/>
                      </a:lnTo>
                      <a:lnTo>
                        <a:pt x="42" y="0"/>
                      </a:lnTo>
                      <a:lnTo>
                        <a:pt x="54"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78" name="Freeform 319"/>
                <p:cNvSpPr>
                  <a:spLocks/>
                </p:cNvSpPr>
                <p:nvPr/>
              </p:nvSpPr>
              <p:spPr bwMode="auto">
                <a:xfrm>
                  <a:off x="-8011" y="606"/>
                  <a:ext cx="78" cy="72"/>
                </a:xfrm>
                <a:custGeom>
                  <a:avLst/>
                  <a:gdLst>
                    <a:gd name="T0" fmla="*/ 6 w 78"/>
                    <a:gd name="T1" fmla="*/ 0 h 72"/>
                    <a:gd name="T2" fmla="*/ 18 w 78"/>
                    <a:gd name="T3" fmla="*/ 0 h 72"/>
                    <a:gd name="T4" fmla="*/ 24 w 78"/>
                    <a:gd name="T5" fmla="*/ 6 h 72"/>
                    <a:gd name="T6" fmla="*/ 36 w 78"/>
                    <a:gd name="T7" fmla="*/ 12 h 72"/>
                    <a:gd name="T8" fmla="*/ 48 w 78"/>
                    <a:gd name="T9" fmla="*/ 18 h 72"/>
                    <a:gd name="T10" fmla="*/ 60 w 78"/>
                    <a:gd name="T11" fmla="*/ 30 h 72"/>
                    <a:gd name="T12" fmla="*/ 72 w 78"/>
                    <a:gd name="T13" fmla="*/ 42 h 72"/>
                    <a:gd name="T14" fmla="*/ 78 w 78"/>
                    <a:gd name="T15" fmla="*/ 54 h 72"/>
                    <a:gd name="T16" fmla="*/ 78 w 78"/>
                    <a:gd name="T17" fmla="*/ 66 h 72"/>
                    <a:gd name="T18" fmla="*/ 78 w 78"/>
                    <a:gd name="T19" fmla="*/ 72 h 72"/>
                    <a:gd name="T20" fmla="*/ 72 w 78"/>
                    <a:gd name="T21" fmla="*/ 72 h 72"/>
                    <a:gd name="T22" fmla="*/ 60 w 78"/>
                    <a:gd name="T23" fmla="*/ 72 h 72"/>
                    <a:gd name="T24" fmla="*/ 48 w 78"/>
                    <a:gd name="T25" fmla="*/ 72 h 72"/>
                    <a:gd name="T26" fmla="*/ 42 w 78"/>
                    <a:gd name="T27" fmla="*/ 66 h 72"/>
                    <a:gd name="T28" fmla="*/ 30 w 78"/>
                    <a:gd name="T29" fmla="*/ 54 h 72"/>
                    <a:gd name="T30" fmla="*/ 18 w 78"/>
                    <a:gd name="T31" fmla="*/ 48 h 72"/>
                    <a:gd name="T32" fmla="*/ 12 w 78"/>
                    <a:gd name="T33" fmla="*/ 36 h 72"/>
                    <a:gd name="T34" fmla="*/ 6 w 78"/>
                    <a:gd name="T35" fmla="*/ 24 h 72"/>
                    <a:gd name="T36" fmla="*/ 0 w 78"/>
                    <a:gd name="T37" fmla="*/ 12 h 72"/>
                    <a:gd name="T38" fmla="*/ 6 w 78"/>
                    <a:gd name="T39" fmla="*/ 6 h 72"/>
                    <a:gd name="T40" fmla="*/ 6 w 78"/>
                    <a:gd name="T41"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8" h="72">
                      <a:moveTo>
                        <a:pt x="6" y="0"/>
                      </a:moveTo>
                      <a:lnTo>
                        <a:pt x="18" y="0"/>
                      </a:lnTo>
                      <a:lnTo>
                        <a:pt x="24" y="6"/>
                      </a:lnTo>
                      <a:lnTo>
                        <a:pt x="36" y="12"/>
                      </a:lnTo>
                      <a:lnTo>
                        <a:pt x="48" y="18"/>
                      </a:lnTo>
                      <a:lnTo>
                        <a:pt x="60" y="30"/>
                      </a:lnTo>
                      <a:lnTo>
                        <a:pt x="72" y="42"/>
                      </a:lnTo>
                      <a:lnTo>
                        <a:pt x="78" y="54"/>
                      </a:lnTo>
                      <a:lnTo>
                        <a:pt x="78" y="66"/>
                      </a:lnTo>
                      <a:lnTo>
                        <a:pt x="78" y="72"/>
                      </a:lnTo>
                      <a:lnTo>
                        <a:pt x="72" y="72"/>
                      </a:lnTo>
                      <a:lnTo>
                        <a:pt x="60" y="72"/>
                      </a:lnTo>
                      <a:lnTo>
                        <a:pt x="48" y="72"/>
                      </a:lnTo>
                      <a:lnTo>
                        <a:pt x="42" y="66"/>
                      </a:lnTo>
                      <a:lnTo>
                        <a:pt x="30" y="54"/>
                      </a:lnTo>
                      <a:lnTo>
                        <a:pt x="18" y="48"/>
                      </a:lnTo>
                      <a:lnTo>
                        <a:pt x="12" y="36"/>
                      </a:lnTo>
                      <a:lnTo>
                        <a:pt x="6" y="24"/>
                      </a:lnTo>
                      <a:lnTo>
                        <a:pt x="0" y="12"/>
                      </a:lnTo>
                      <a:lnTo>
                        <a:pt x="6" y="6"/>
                      </a:lnTo>
                      <a:lnTo>
                        <a:pt x="6"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79" name="Freeform 320"/>
                <p:cNvSpPr>
                  <a:spLocks/>
                </p:cNvSpPr>
                <p:nvPr/>
              </p:nvSpPr>
              <p:spPr bwMode="auto">
                <a:xfrm>
                  <a:off x="-7849" y="936"/>
                  <a:ext cx="90" cy="54"/>
                </a:xfrm>
                <a:custGeom>
                  <a:avLst/>
                  <a:gdLst>
                    <a:gd name="T0" fmla="*/ 60 w 90"/>
                    <a:gd name="T1" fmla="*/ 0 h 54"/>
                    <a:gd name="T2" fmla="*/ 78 w 90"/>
                    <a:gd name="T3" fmla="*/ 0 h 54"/>
                    <a:gd name="T4" fmla="*/ 90 w 90"/>
                    <a:gd name="T5" fmla="*/ 6 h 54"/>
                    <a:gd name="T6" fmla="*/ 90 w 90"/>
                    <a:gd name="T7" fmla="*/ 12 h 54"/>
                    <a:gd name="T8" fmla="*/ 84 w 90"/>
                    <a:gd name="T9" fmla="*/ 24 h 54"/>
                    <a:gd name="T10" fmla="*/ 78 w 90"/>
                    <a:gd name="T11" fmla="*/ 36 h 54"/>
                    <a:gd name="T12" fmla="*/ 72 w 90"/>
                    <a:gd name="T13" fmla="*/ 42 h 54"/>
                    <a:gd name="T14" fmla="*/ 66 w 90"/>
                    <a:gd name="T15" fmla="*/ 48 h 54"/>
                    <a:gd name="T16" fmla="*/ 60 w 90"/>
                    <a:gd name="T17" fmla="*/ 54 h 54"/>
                    <a:gd name="T18" fmla="*/ 54 w 90"/>
                    <a:gd name="T19" fmla="*/ 54 h 54"/>
                    <a:gd name="T20" fmla="*/ 42 w 90"/>
                    <a:gd name="T21" fmla="*/ 48 h 54"/>
                    <a:gd name="T22" fmla="*/ 24 w 90"/>
                    <a:gd name="T23" fmla="*/ 42 h 54"/>
                    <a:gd name="T24" fmla="*/ 6 w 90"/>
                    <a:gd name="T25" fmla="*/ 36 h 54"/>
                    <a:gd name="T26" fmla="*/ 0 w 90"/>
                    <a:gd name="T27" fmla="*/ 30 h 54"/>
                    <a:gd name="T28" fmla="*/ 0 w 90"/>
                    <a:gd name="T29" fmla="*/ 24 h 54"/>
                    <a:gd name="T30" fmla="*/ 6 w 90"/>
                    <a:gd name="T31" fmla="*/ 18 h 54"/>
                    <a:gd name="T32" fmla="*/ 18 w 90"/>
                    <a:gd name="T33" fmla="*/ 18 h 54"/>
                    <a:gd name="T34" fmla="*/ 30 w 90"/>
                    <a:gd name="T35" fmla="*/ 12 h 54"/>
                    <a:gd name="T36" fmla="*/ 42 w 90"/>
                    <a:gd name="T37" fmla="*/ 6 h 54"/>
                    <a:gd name="T38" fmla="*/ 60 w 90"/>
                    <a:gd name="T3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 h="54">
                      <a:moveTo>
                        <a:pt x="60" y="0"/>
                      </a:moveTo>
                      <a:lnTo>
                        <a:pt x="78" y="0"/>
                      </a:lnTo>
                      <a:lnTo>
                        <a:pt x="90" y="6"/>
                      </a:lnTo>
                      <a:lnTo>
                        <a:pt x="90" y="12"/>
                      </a:lnTo>
                      <a:lnTo>
                        <a:pt x="84" y="24"/>
                      </a:lnTo>
                      <a:lnTo>
                        <a:pt x="78" y="36"/>
                      </a:lnTo>
                      <a:lnTo>
                        <a:pt x="72" y="42"/>
                      </a:lnTo>
                      <a:lnTo>
                        <a:pt x="66" y="48"/>
                      </a:lnTo>
                      <a:lnTo>
                        <a:pt x="60" y="54"/>
                      </a:lnTo>
                      <a:lnTo>
                        <a:pt x="54" y="54"/>
                      </a:lnTo>
                      <a:lnTo>
                        <a:pt x="42" y="48"/>
                      </a:lnTo>
                      <a:lnTo>
                        <a:pt x="24" y="42"/>
                      </a:lnTo>
                      <a:lnTo>
                        <a:pt x="6" y="36"/>
                      </a:lnTo>
                      <a:lnTo>
                        <a:pt x="0" y="30"/>
                      </a:lnTo>
                      <a:lnTo>
                        <a:pt x="0" y="24"/>
                      </a:lnTo>
                      <a:lnTo>
                        <a:pt x="6" y="18"/>
                      </a:lnTo>
                      <a:lnTo>
                        <a:pt x="18" y="18"/>
                      </a:lnTo>
                      <a:lnTo>
                        <a:pt x="30" y="12"/>
                      </a:lnTo>
                      <a:lnTo>
                        <a:pt x="42" y="6"/>
                      </a:lnTo>
                      <a:lnTo>
                        <a:pt x="60"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80" name="Freeform 321"/>
                <p:cNvSpPr>
                  <a:spLocks/>
                </p:cNvSpPr>
                <p:nvPr/>
              </p:nvSpPr>
              <p:spPr bwMode="auto">
                <a:xfrm>
                  <a:off x="-9013" y="654"/>
                  <a:ext cx="1122" cy="444"/>
                </a:xfrm>
                <a:custGeom>
                  <a:avLst/>
                  <a:gdLst>
                    <a:gd name="T0" fmla="*/ 360 w 1122"/>
                    <a:gd name="T1" fmla="*/ 12 h 444"/>
                    <a:gd name="T2" fmla="*/ 468 w 1122"/>
                    <a:gd name="T3" fmla="*/ 24 h 444"/>
                    <a:gd name="T4" fmla="*/ 630 w 1122"/>
                    <a:gd name="T5" fmla="*/ 144 h 444"/>
                    <a:gd name="T6" fmla="*/ 660 w 1122"/>
                    <a:gd name="T7" fmla="*/ 156 h 444"/>
                    <a:gd name="T8" fmla="*/ 654 w 1122"/>
                    <a:gd name="T9" fmla="*/ 126 h 444"/>
                    <a:gd name="T10" fmla="*/ 660 w 1122"/>
                    <a:gd name="T11" fmla="*/ 114 h 444"/>
                    <a:gd name="T12" fmla="*/ 708 w 1122"/>
                    <a:gd name="T13" fmla="*/ 132 h 444"/>
                    <a:gd name="T14" fmla="*/ 762 w 1122"/>
                    <a:gd name="T15" fmla="*/ 168 h 444"/>
                    <a:gd name="T16" fmla="*/ 798 w 1122"/>
                    <a:gd name="T17" fmla="*/ 198 h 444"/>
                    <a:gd name="T18" fmla="*/ 822 w 1122"/>
                    <a:gd name="T19" fmla="*/ 246 h 444"/>
                    <a:gd name="T20" fmla="*/ 870 w 1122"/>
                    <a:gd name="T21" fmla="*/ 270 h 444"/>
                    <a:gd name="T22" fmla="*/ 930 w 1122"/>
                    <a:gd name="T23" fmla="*/ 294 h 444"/>
                    <a:gd name="T24" fmla="*/ 942 w 1122"/>
                    <a:gd name="T25" fmla="*/ 306 h 444"/>
                    <a:gd name="T26" fmla="*/ 924 w 1122"/>
                    <a:gd name="T27" fmla="*/ 324 h 444"/>
                    <a:gd name="T28" fmla="*/ 954 w 1122"/>
                    <a:gd name="T29" fmla="*/ 330 h 444"/>
                    <a:gd name="T30" fmla="*/ 990 w 1122"/>
                    <a:gd name="T31" fmla="*/ 324 h 444"/>
                    <a:gd name="T32" fmla="*/ 1020 w 1122"/>
                    <a:gd name="T33" fmla="*/ 342 h 444"/>
                    <a:gd name="T34" fmla="*/ 1020 w 1122"/>
                    <a:gd name="T35" fmla="*/ 366 h 444"/>
                    <a:gd name="T36" fmla="*/ 1068 w 1122"/>
                    <a:gd name="T37" fmla="*/ 384 h 444"/>
                    <a:gd name="T38" fmla="*/ 1116 w 1122"/>
                    <a:gd name="T39" fmla="*/ 396 h 444"/>
                    <a:gd name="T40" fmla="*/ 1110 w 1122"/>
                    <a:gd name="T41" fmla="*/ 414 h 444"/>
                    <a:gd name="T42" fmla="*/ 1068 w 1122"/>
                    <a:gd name="T43" fmla="*/ 426 h 444"/>
                    <a:gd name="T44" fmla="*/ 1008 w 1122"/>
                    <a:gd name="T45" fmla="*/ 426 h 444"/>
                    <a:gd name="T46" fmla="*/ 966 w 1122"/>
                    <a:gd name="T47" fmla="*/ 432 h 444"/>
                    <a:gd name="T48" fmla="*/ 942 w 1122"/>
                    <a:gd name="T49" fmla="*/ 438 h 444"/>
                    <a:gd name="T50" fmla="*/ 852 w 1122"/>
                    <a:gd name="T51" fmla="*/ 444 h 444"/>
                    <a:gd name="T52" fmla="*/ 804 w 1122"/>
                    <a:gd name="T53" fmla="*/ 426 h 444"/>
                    <a:gd name="T54" fmla="*/ 738 w 1122"/>
                    <a:gd name="T55" fmla="*/ 438 h 444"/>
                    <a:gd name="T56" fmla="*/ 708 w 1122"/>
                    <a:gd name="T57" fmla="*/ 426 h 444"/>
                    <a:gd name="T58" fmla="*/ 726 w 1122"/>
                    <a:gd name="T59" fmla="*/ 396 h 444"/>
                    <a:gd name="T60" fmla="*/ 762 w 1122"/>
                    <a:gd name="T61" fmla="*/ 372 h 444"/>
                    <a:gd name="T62" fmla="*/ 762 w 1122"/>
                    <a:gd name="T63" fmla="*/ 348 h 444"/>
                    <a:gd name="T64" fmla="*/ 714 w 1122"/>
                    <a:gd name="T65" fmla="*/ 318 h 444"/>
                    <a:gd name="T66" fmla="*/ 702 w 1122"/>
                    <a:gd name="T67" fmla="*/ 282 h 444"/>
                    <a:gd name="T68" fmla="*/ 678 w 1122"/>
                    <a:gd name="T69" fmla="*/ 282 h 444"/>
                    <a:gd name="T70" fmla="*/ 642 w 1122"/>
                    <a:gd name="T71" fmla="*/ 282 h 444"/>
                    <a:gd name="T72" fmla="*/ 618 w 1122"/>
                    <a:gd name="T73" fmla="*/ 246 h 444"/>
                    <a:gd name="T74" fmla="*/ 606 w 1122"/>
                    <a:gd name="T75" fmla="*/ 204 h 444"/>
                    <a:gd name="T76" fmla="*/ 576 w 1122"/>
                    <a:gd name="T77" fmla="*/ 210 h 444"/>
                    <a:gd name="T78" fmla="*/ 534 w 1122"/>
                    <a:gd name="T79" fmla="*/ 216 h 444"/>
                    <a:gd name="T80" fmla="*/ 474 w 1122"/>
                    <a:gd name="T81" fmla="*/ 198 h 444"/>
                    <a:gd name="T82" fmla="*/ 444 w 1122"/>
                    <a:gd name="T83" fmla="*/ 174 h 444"/>
                    <a:gd name="T84" fmla="*/ 432 w 1122"/>
                    <a:gd name="T85" fmla="*/ 150 h 444"/>
                    <a:gd name="T86" fmla="*/ 408 w 1122"/>
                    <a:gd name="T87" fmla="*/ 150 h 444"/>
                    <a:gd name="T88" fmla="*/ 378 w 1122"/>
                    <a:gd name="T89" fmla="*/ 162 h 444"/>
                    <a:gd name="T90" fmla="*/ 342 w 1122"/>
                    <a:gd name="T91" fmla="*/ 144 h 444"/>
                    <a:gd name="T92" fmla="*/ 300 w 1122"/>
                    <a:gd name="T93" fmla="*/ 138 h 444"/>
                    <a:gd name="T94" fmla="*/ 288 w 1122"/>
                    <a:gd name="T95" fmla="*/ 120 h 444"/>
                    <a:gd name="T96" fmla="*/ 306 w 1122"/>
                    <a:gd name="T97" fmla="*/ 102 h 444"/>
                    <a:gd name="T98" fmla="*/ 306 w 1122"/>
                    <a:gd name="T99" fmla="*/ 84 h 444"/>
                    <a:gd name="T100" fmla="*/ 264 w 1122"/>
                    <a:gd name="T101" fmla="*/ 84 h 444"/>
                    <a:gd name="T102" fmla="*/ 228 w 1122"/>
                    <a:gd name="T103" fmla="*/ 96 h 444"/>
                    <a:gd name="T104" fmla="*/ 192 w 1122"/>
                    <a:gd name="T105" fmla="*/ 90 h 444"/>
                    <a:gd name="T106" fmla="*/ 162 w 1122"/>
                    <a:gd name="T107" fmla="*/ 96 h 444"/>
                    <a:gd name="T108" fmla="*/ 120 w 1122"/>
                    <a:gd name="T109" fmla="*/ 102 h 444"/>
                    <a:gd name="T110" fmla="*/ 102 w 1122"/>
                    <a:gd name="T111" fmla="*/ 126 h 444"/>
                    <a:gd name="T112" fmla="*/ 78 w 1122"/>
                    <a:gd name="T113" fmla="*/ 144 h 444"/>
                    <a:gd name="T114" fmla="*/ 18 w 1122"/>
                    <a:gd name="T115" fmla="*/ 144 h 444"/>
                    <a:gd name="T116" fmla="*/ 0 w 1122"/>
                    <a:gd name="T117" fmla="*/ 120 h 444"/>
                    <a:gd name="T118" fmla="*/ 18 w 1122"/>
                    <a:gd name="T119" fmla="*/ 108 h 444"/>
                    <a:gd name="T120" fmla="*/ 48 w 1122"/>
                    <a:gd name="T121" fmla="*/ 102 h 444"/>
                    <a:gd name="T122" fmla="*/ 78 w 1122"/>
                    <a:gd name="T123" fmla="*/ 72 h 444"/>
                    <a:gd name="T124" fmla="*/ 252 w 1122"/>
                    <a:gd name="T125"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22" h="444">
                      <a:moveTo>
                        <a:pt x="252" y="0"/>
                      </a:moveTo>
                      <a:lnTo>
                        <a:pt x="312" y="6"/>
                      </a:lnTo>
                      <a:lnTo>
                        <a:pt x="360" y="12"/>
                      </a:lnTo>
                      <a:lnTo>
                        <a:pt x="396" y="18"/>
                      </a:lnTo>
                      <a:lnTo>
                        <a:pt x="432" y="18"/>
                      </a:lnTo>
                      <a:lnTo>
                        <a:pt x="468" y="24"/>
                      </a:lnTo>
                      <a:lnTo>
                        <a:pt x="552" y="72"/>
                      </a:lnTo>
                      <a:lnTo>
                        <a:pt x="618" y="132"/>
                      </a:lnTo>
                      <a:lnTo>
                        <a:pt x="630" y="144"/>
                      </a:lnTo>
                      <a:lnTo>
                        <a:pt x="642" y="156"/>
                      </a:lnTo>
                      <a:lnTo>
                        <a:pt x="654" y="156"/>
                      </a:lnTo>
                      <a:lnTo>
                        <a:pt x="660" y="156"/>
                      </a:lnTo>
                      <a:lnTo>
                        <a:pt x="660" y="144"/>
                      </a:lnTo>
                      <a:lnTo>
                        <a:pt x="660" y="132"/>
                      </a:lnTo>
                      <a:lnTo>
                        <a:pt x="654" y="126"/>
                      </a:lnTo>
                      <a:lnTo>
                        <a:pt x="654" y="114"/>
                      </a:lnTo>
                      <a:lnTo>
                        <a:pt x="654" y="114"/>
                      </a:lnTo>
                      <a:lnTo>
                        <a:pt x="660" y="114"/>
                      </a:lnTo>
                      <a:lnTo>
                        <a:pt x="672" y="114"/>
                      </a:lnTo>
                      <a:lnTo>
                        <a:pt x="690" y="120"/>
                      </a:lnTo>
                      <a:lnTo>
                        <a:pt x="708" y="132"/>
                      </a:lnTo>
                      <a:lnTo>
                        <a:pt x="726" y="144"/>
                      </a:lnTo>
                      <a:lnTo>
                        <a:pt x="744" y="156"/>
                      </a:lnTo>
                      <a:lnTo>
                        <a:pt x="762" y="168"/>
                      </a:lnTo>
                      <a:lnTo>
                        <a:pt x="774" y="180"/>
                      </a:lnTo>
                      <a:lnTo>
                        <a:pt x="786" y="186"/>
                      </a:lnTo>
                      <a:lnTo>
                        <a:pt x="798" y="198"/>
                      </a:lnTo>
                      <a:lnTo>
                        <a:pt x="810" y="216"/>
                      </a:lnTo>
                      <a:lnTo>
                        <a:pt x="816" y="234"/>
                      </a:lnTo>
                      <a:lnTo>
                        <a:pt x="822" y="246"/>
                      </a:lnTo>
                      <a:lnTo>
                        <a:pt x="834" y="258"/>
                      </a:lnTo>
                      <a:lnTo>
                        <a:pt x="852" y="264"/>
                      </a:lnTo>
                      <a:lnTo>
                        <a:pt x="870" y="270"/>
                      </a:lnTo>
                      <a:lnTo>
                        <a:pt x="888" y="276"/>
                      </a:lnTo>
                      <a:lnTo>
                        <a:pt x="906" y="282"/>
                      </a:lnTo>
                      <a:lnTo>
                        <a:pt x="930" y="294"/>
                      </a:lnTo>
                      <a:lnTo>
                        <a:pt x="942" y="294"/>
                      </a:lnTo>
                      <a:lnTo>
                        <a:pt x="948" y="300"/>
                      </a:lnTo>
                      <a:lnTo>
                        <a:pt x="942" y="306"/>
                      </a:lnTo>
                      <a:lnTo>
                        <a:pt x="930" y="312"/>
                      </a:lnTo>
                      <a:lnTo>
                        <a:pt x="924" y="318"/>
                      </a:lnTo>
                      <a:lnTo>
                        <a:pt x="924" y="324"/>
                      </a:lnTo>
                      <a:lnTo>
                        <a:pt x="930" y="324"/>
                      </a:lnTo>
                      <a:lnTo>
                        <a:pt x="942" y="330"/>
                      </a:lnTo>
                      <a:lnTo>
                        <a:pt x="954" y="330"/>
                      </a:lnTo>
                      <a:lnTo>
                        <a:pt x="966" y="324"/>
                      </a:lnTo>
                      <a:lnTo>
                        <a:pt x="972" y="324"/>
                      </a:lnTo>
                      <a:lnTo>
                        <a:pt x="990" y="324"/>
                      </a:lnTo>
                      <a:lnTo>
                        <a:pt x="1002" y="330"/>
                      </a:lnTo>
                      <a:lnTo>
                        <a:pt x="1014" y="336"/>
                      </a:lnTo>
                      <a:lnTo>
                        <a:pt x="1020" y="342"/>
                      </a:lnTo>
                      <a:lnTo>
                        <a:pt x="1014" y="348"/>
                      </a:lnTo>
                      <a:lnTo>
                        <a:pt x="1014" y="360"/>
                      </a:lnTo>
                      <a:lnTo>
                        <a:pt x="1020" y="366"/>
                      </a:lnTo>
                      <a:lnTo>
                        <a:pt x="1032" y="372"/>
                      </a:lnTo>
                      <a:lnTo>
                        <a:pt x="1050" y="378"/>
                      </a:lnTo>
                      <a:lnTo>
                        <a:pt x="1068" y="384"/>
                      </a:lnTo>
                      <a:lnTo>
                        <a:pt x="1086" y="390"/>
                      </a:lnTo>
                      <a:lnTo>
                        <a:pt x="1110" y="390"/>
                      </a:lnTo>
                      <a:lnTo>
                        <a:pt x="1116" y="396"/>
                      </a:lnTo>
                      <a:lnTo>
                        <a:pt x="1122" y="402"/>
                      </a:lnTo>
                      <a:lnTo>
                        <a:pt x="1116" y="408"/>
                      </a:lnTo>
                      <a:lnTo>
                        <a:pt x="1110" y="414"/>
                      </a:lnTo>
                      <a:lnTo>
                        <a:pt x="1098" y="420"/>
                      </a:lnTo>
                      <a:lnTo>
                        <a:pt x="1080" y="426"/>
                      </a:lnTo>
                      <a:lnTo>
                        <a:pt x="1068" y="426"/>
                      </a:lnTo>
                      <a:lnTo>
                        <a:pt x="1050" y="426"/>
                      </a:lnTo>
                      <a:lnTo>
                        <a:pt x="1032" y="426"/>
                      </a:lnTo>
                      <a:lnTo>
                        <a:pt x="1008" y="426"/>
                      </a:lnTo>
                      <a:lnTo>
                        <a:pt x="990" y="426"/>
                      </a:lnTo>
                      <a:lnTo>
                        <a:pt x="978" y="426"/>
                      </a:lnTo>
                      <a:lnTo>
                        <a:pt x="966" y="432"/>
                      </a:lnTo>
                      <a:lnTo>
                        <a:pt x="960" y="438"/>
                      </a:lnTo>
                      <a:lnTo>
                        <a:pt x="948" y="438"/>
                      </a:lnTo>
                      <a:lnTo>
                        <a:pt x="942" y="438"/>
                      </a:lnTo>
                      <a:lnTo>
                        <a:pt x="918" y="438"/>
                      </a:lnTo>
                      <a:lnTo>
                        <a:pt x="882" y="444"/>
                      </a:lnTo>
                      <a:lnTo>
                        <a:pt x="852" y="444"/>
                      </a:lnTo>
                      <a:lnTo>
                        <a:pt x="828" y="438"/>
                      </a:lnTo>
                      <a:lnTo>
                        <a:pt x="816" y="426"/>
                      </a:lnTo>
                      <a:lnTo>
                        <a:pt x="804" y="426"/>
                      </a:lnTo>
                      <a:lnTo>
                        <a:pt x="786" y="432"/>
                      </a:lnTo>
                      <a:lnTo>
                        <a:pt x="762" y="438"/>
                      </a:lnTo>
                      <a:lnTo>
                        <a:pt x="738" y="438"/>
                      </a:lnTo>
                      <a:lnTo>
                        <a:pt x="726" y="438"/>
                      </a:lnTo>
                      <a:lnTo>
                        <a:pt x="714" y="426"/>
                      </a:lnTo>
                      <a:lnTo>
                        <a:pt x="708" y="426"/>
                      </a:lnTo>
                      <a:lnTo>
                        <a:pt x="708" y="414"/>
                      </a:lnTo>
                      <a:lnTo>
                        <a:pt x="714" y="408"/>
                      </a:lnTo>
                      <a:lnTo>
                        <a:pt x="726" y="396"/>
                      </a:lnTo>
                      <a:lnTo>
                        <a:pt x="738" y="390"/>
                      </a:lnTo>
                      <a:lnTo>
                        <a:pt x="750" y="384"/>
                      </a:lnTo>
                      <a:lnTo>
                        <a:pt x="762" y="372"/>
                      </a:lnTo>
                      <a:lnTo>
                        <a:pt x="768" y="366"/>
                      </a:lnTo>
                      <a:lnTo>
                        <a:pt x="768" y="360"/>
                      </a:lnTo>
                      <a:lnTo>
                        <a:pt x="762" y="348"/>
                      </a:lnTo>
                      <a:lnTo>
                        <a:pt x="750" y="342"/>
                      </a:lnTo>
                      <a:lnTo>
                        <a:pt x="732" y="336"/>
                      </a:lnTo>
                      <a:lnTo>
                        <a:pt x="714" y="318"/>
                      </a:lnTo>
                      <a:lnTo>
                        <a:pt x="708" y="306"/>
                      </a:lnTo>
                      <a:lnTo>
                        <a:pt x="708" y="288"/>
                      </a:lnTo>
                      <a:lnTo>
                        <a:pt x="702" y="282"/>
                      </a:lnTo>
                      <a:lnTo>
                        <a:pt x="696" y="282"/>
                      </a:lnTo>
                      <a:lnTo>
                        <a:pt x="690" y="282"/>
                      </a:lnTo>
                      <a:lnTo>
                        <a:pt x="678" y="282"/>
                      </a:lnTo>
                      <a:lnTo>
                        <a:pt x="666" y="282"/>
                      </a:lnTo>
                      <a:lnTo>
                        <a:pt x="654" y="282"/>
                      </a:lnTo>
                      <a:lnTo>
                        <a:pt x="642" y="282"/>
                      </a:lnTo>
                      <a:lnTo>
                        <a:pt x="630" y="270"/>
                      </a:lnTo>
                      <a:lnTo>
                        <a:pt x="624" y="258"/>
                      </a:lnTo>
                      <a:lnTo>
                        <a:pt x="618" y="246"/>
                      </a:lnTo>
                      <a:lnTo>
                        <a:pt x="612" y="228"/>
                      </a:lnTo>
                      <a:lnTo>
                        <a:pt x="612" y="216"/>
                      </a:lnTo>
                      <a:lnTo>
                        <a:pt x="606" y="204"/>
                      </a:lnTo>
                      <a:lnTo>
                        <a:pt x="600" y="204"/>
                      </a:lnTo>
                      <a:lnTo>
                        <a:pt x="588" y="204"/>
                      </a:lnTo>
                      <a:lnTo>
                        <a:pt x="576" y="210"/>
                      </a:lnTo>
                      <a:lnTo>
                        <a:pt x="558" y="210"/>
                      </a:lnTo>
                      <a:lnTo>
                        <a:pt x="546" y="216"/>
                      </a:lnTo>
                      <a:lnTo>
                        <a:pt x="534" y="216"/>
                      </a:lnTo>
                      <a:lnTo>
                        <a:pt x="516" y="210"/>
                      </a:lnTo>
                      <a:lnTo>
                        <a:pt x="492" y="204"/>
                      </a:lnTo>
                      <a:lnTo>
                        <a:pt x="474" y="198"/>
                      </a:lnTo>
                      <a:lnTo>
                        <a:pt x="462" y="186"/>
                      </a:lnTo>
                      <a:lnTo>
                        <a:pt x="450" y="180"/>
                      </a:lnTo>
                      <a:lnTo>
                        <a:pt x="444" y="174"/>
                      </a:lnTo>
                      <a:lnTo>
                        <a:pt x="438" y="168"/>
                      </a:lnTo>
                      <a:lnTo>
                        <a:pt x="432" y="156"/>
                      </a:lnTo>
                      <a:lnTo>
                        <a:pt x="432" y="150"/>
                      </a:lnTo>
                      <a:lnTo>
                        <a:pt x="426" y="150"/>
                      </a:lnTo>
                      <a:lnTo>
                        <a:pt x="420" y="144"/>
                      </a:lnTo>
                      <a:lnTo>
                        <a:pt x="408" y="150"/>
                      </a:lnTo>
                      <a:lnTo>
                        <a:pt x="396" y="156"/>
                      </a:lnTo>
                      <a:lnTo>
                        <a:pt x="384" y="162"/>
                      </a:lnTo>
                      <a:lnTo>
                        <a:pt x="378" y="162"/>
                      </a:lnTo>
                      <a:lnTo>
                        <a:pt x="366" y="156"/>
                      </a:lnTo>
                      <a:lnTo>
                        <a:pt x="354" y="150"/>
                      </a:lnTo>
                      <a:lnTo>
                        <a:pt x="342" y="144"/>
                      </a:lnTo>
                      <a:lnTo>
                        <a:pt x="330" y="138"/>
                      </a:lnTo>
                      <a:lnTo>
                        <a:pt x="312" y="138"/>
                      </a:lnTo>
                      <a:lnTo>
                        <a:pt x="300" y="138"/>
                      </a:lnTo>
                      <a:lnTo>
                        <a:pt x="288" y="132"/>
                      </a:lnTo>
                      <a:lnTo>
                        <a:pt x="288" y="126"/>
                      </a:lnTo>
                      <a:lnTo>
                        <a:pt x="288" y="120"/>
                      </a:lnTo>
                      <a:lnTo>
                        <a:pt x="294" y="114"/>
                      </a:lnTo>
                      <a:lnTo>
                        <a:pt x="300" y="108"/>
                      </a:lnTo>
                      <a:lnTo>
                        <a:pt x="306" y="102"/>
                      </a:lnTo>
                      <a:lnTo>
                        <a:pt x="312" y="96"/>
                      </a:lnTo>
                      <a:lnTo>
                        <a:pt x="312" y="90"/>
                      </a:lnTo>
                      <a:lnTo>
                        <a:pt x="306" y="84"/>
                      </a:lnTo>
                      <a:lnTo>
                        <a:pt x="294" y="84"/>
                      </a:lnTo>
                      <a:lnTo>
                        <a:pt x="276" y="84"/>
                      </a:lnTo>
                      <a:lnTo>
                        <a:pt x="264" y="84"/>
                      </a:lnTo>
                      <a:lnTo>
                        <a:pt x="246" y="90"/>
                      </a:lnTo>
                      <a:lnTo>
                        <a:pt x="240" y="96"/>
                      </a:lnTo>
                      <a:lnTo>
                        <a:pt x="228" y="96"/>
                      </a:lnTo>
                      <a:lnTo>
                        <a:pt x="216" y="96"/>
                      </a:lnTo>
                      <a:lnTo>
                        <a:pt x="204" y="90"/>
                      </a:lnTo>
                      <a:lnTo>
                        <a:pt x="192" y="90"/>
                      </a:lnTo>
                      <a:lnTo>
                        <a:pt x="186" y="90"/>
                      </a:lnTo>
                      <a:lnTo>
                        <a:pt x="180" y="96"/>
                      </a:lnTo>
                      <a:lnTo>
                        <a:pt x="162" y="96"/>
                      </a:lnTo>
                      <a:lnTo>
                        <a:pt x="150" y="96"/>
                      </a:lnTo>
                      <a:lnTo>
                        <a:pt x="132" y="102"/>
                      </a:lnTo>
                      <a:lnTo>
                        <a:pt x="120" y="102"/>
                      </a:lnTo>
                      <a:lnTo>
                        <a:pt x="108" y="108"/>
                      </a:lnTo>
                      <a:lnTo>
                        <a:pt x="108" y="120"/>
                      </a:lnTo>
                      <a:lnTo>
                        <a:pt x="102" y="126"/>
                      </a:lnTo>
                      <a:lnTo>
                        <a:pt x="102" y="138"/>
                      </a:lnTo>
                      <a:lnTo>
                        <a:pt x="90" y="144"/>
                      </a:lnTo>
                      <a:lnTo>
                        <a:pt x="78" y="144"/>
                      </a:lnTo>
                      <a:lnTo>
                        <a:pt x="66" y="144"/>
                      </a:lnTo>
                      <a:lnTo>
                        <a:pt x="42" y="144"/>
                      </a:lnTo>
                      <a:lnTo>
                        <a:pt x="18" y="144"/>
                      </a:lnTo>
                      <a:lnTo>
                        <a:pt x="6" y="138"/>
                      </a:lnTo>
                      <a:lnTo>
                        <a:pt x="0" y="132"/>
                      </a:lnTo>
                      <a:lnTo>
                        <a:pt x="0" y="120"/>
                      </a:lnTo>
                      <a:lnTo>
                        <a:pt x="0" y="114"/>
                      </a:lnTo>
                      <a:lnTo>
                        <a:pt x="12" y="108"/>
                      </a:lnTo>
                      <a:lnTo>
                        <a:pt x="18" y="108"/>
                      </a:lnTo>
                      <a:lnTo>
                        <a:pt x="30" y="102"/>
                      </a:lnTo>
                      <a:lnTo>
                        <a:pt x="36" y="102"/>
                      </a:lnTo>
                      <a:lnTo>
                        <a:pt x="48" y="102"/>
                      </a:lnTo>
                      <a:lnTo>
                        <a:pt x="54" y="96"/>
                      </a:lnTo>
                      <a:lnTo>
                        <a:pt x="66" y="84"/>
                      </a:lnTo>
                      <a:lnTo>
                        <a:pt x="78" y="72"/>
                      </a:lnTo>
                      <a:lnTo>
                        <a:pt x="126" y="42"/>
                      </a:lnTo>
                      <a:lnTo>
                        <a:pt x="186" y="12"/>
                      </a:lnTo>
                      <a:lnTo>
                        <a:pt x="252"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81" name="Freeform 322"/>
                <p:cNvSpPr>
                  <a:spLocks/>
                </p:cNvSpPr>
                <p:nvPr/>
              </p:nvSpPr>
              <p:spPr bwMode="auto">
                <a:xfrm>
                  <a:off x="-8851" y="822"/>
                  <a:ext cx="48" cy="36"/>
                </a:xfrm>
                <a:custGeom>
                  <a:avLst/>
                  <a:gdLst>
                    <a:gd name="T0" fmla="*/ 30 w 48"/>
                    <a:gd name="T1" fmla="*/ 0 h 36"/>
                    <a:gd name="T2" fmla="*/ 36 w 48"/>
                    <a:gd name="T3" fmla="*/ 0 h 36"/>
                    <a:gd name="T4" fmla="*/ 42 w 48"/>
                    <a:gd name="T5" fmla="*/ 6 h 36"/>
                    <a:gd name="T6" fmla="*/ 48 w 48"/>
                    <a:gd name="T7" fmla="*/ 12 h 36"/>
                    <a:gd name="T8" fmla="*/ 48 w 48"/>
                    <a:gd name="T9" fmla="*/ 24 h 36"/>
                    <a:gd name="T10" fmla="*/ 48 w 48"/>
                    <a:gd name="T11" fmla="*/ 30 h 36"/>
                    <a:gd name="T12" fmla="*/ 42 w 48"/>
                    <a:gd name="T13" fmla="*/ 36 h 36"/>
                    <a:gd name="T14" fmla="*/ 30 w 48"/>
                    <a:gd name="T15" fmla="*/ 36 h 36"/>
                    <a:gd name="T16" fmla="*/ 18 w 48"/>
                    <a:gd name="T17" fmla="*/ 36 h 36"/>
                    <a:gd name="T18" fmla="*/ 12 w 48"/>
                    <a:gd name="T19" fmla="*/ 30 h 36"/>
                    <a:gd name="T20" fmla="*/ 6 w 48"/>
                    <a:gd name="T21" fmla="*/ 24 h 36"/>
                    <a:gd name="T22" fmla="*/ 0 w 48"/>
                    <a:gd name="T23" fmla="*/ 18 h 36"/>
                    <a:gd name="T24" fmla="*/ 0 w 48"/>
                    <a:gd name="T25" fmla="*/ 12 h 36"/>
                    <a:gd name="T26" fmla="*/ 6 w 48"/>
                    <a:gd name="T27" fmla="*/ 6 h 36"/>
                    <a:gd name="T28" fmla="*/ 12 w 48"/>
                    <a:gd name="T29" fmla="*/ 0 h 36"/>
                    <a:gd name="T30" fmla="*/ 30 w 48"/>
                    <a:gd name="T3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36">
                      <a:moveTo>
                        <a:pt x="30" y="0"/>
                      </a:moveTo>
                      <a:lnTo>
                        <a:pt x="36" y="0"/>
                      </a:lnTo>
                      <a:lnTo>
                        <a:pt x="42" y="6"/>
                      </a:lnTo>
                      <a:lnTo>
                        <a:pt x="48" y="12"/>
                      </a:lnTo>
                      <a:lnTo>
                        <a:pt x="48" y="24"/>
                      </a:lnTo>
                      <a:lnTo>
                        <a:pt x="48" y="30"/>
                      </a:lnTo>
                      <a:lnTo>
                        <a:pt x="42" y="36"/>
                      </a:lnTo>
                      <a:lnTo>
                        <a:pt x="30" y="36"/>
                      </a:lnTo>
                      <a:lnTo>
                        <a:pt x="18" y="36"/>
                      </a:lnTo>
                      <a:lnTo>
                        <a:pt x="12" y="30"/>
                      </a:lnTo>
                      <a:lnTo>
                        <a:pt x="6" y="24"/>
                      </a:lnTo>
                      <a:lnTo>
                        <a:pt x="0" y="18"/>
                      </a:lnTo>
                      <a:lnTo>
                        <a:pt x="0" y="12"/>
                      </a:lnTo>
                      <a:lnTo>
                        <a:pt x="6" y="6"/>
                      </a:lnTo>
                      <a:lnTo>
                        <a:pt x="12" y="0"/>
                      </a:lnTo>
                      <a:lnTo>
                        <a:pt x="30"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82" name="Freeform 323"/>
                <p:cNvSpPr>
                  <a:spLocks/>
                </p:cNvSpPr>
                <p:nvPr/>
              </p:nvSpPr>
              <p:spPr bwMode="auto">
                <a:xfrm>
                  <a:off x="-8419" y="1254"/>
                  <a:ext cx="264" cy="102"/>
                </a:xfrm>
                <a:custGeom>
                  <a:avLst/>
                  <a:gdLst>
                    <a:gd name="T0" fmla="*/ 162 w 264"/>
                    <a:gd name="T1" fmla="*/ 0 h 102"/>
                    <a:gd name="T2" fmla="*/ 210 w 264"/>
                    <a:gd name="T3" fmla="*/ 24 h 102"/>
                    <a:gd name="T4" fmla="*/ 258 w 264"/>
                    <a:gd name="T5" fmla="*/ 60 h 102"/>
                    <a:gd name="T6" fmla="*/ 264 w 264"/>
                    <a:gd name="T7" fmla="*/ 66 h 102"/>
                    <a:gd name="T8" fmla="*/ 264 w 264"/>
                    <a:gd name="T9" fmla="*/ 72 h 102"/>
                    <a:gd name="T10" fmla="*/ 258 w 264"/>
                    <a:gd name="T11" fmla="*/ 78 h 102"/>
                    <a:gd name="T12" fmla="*/ 246 w 264"/>
                    <a:gd name="T13" fmla="*/ 78 h 102"/>
                    <a:gd name="T14" fmla="*/ 234 w 264"/>
                    <a:gd name="T15" fmla="*/ 78 h 102"/>
                    <a:gd name="T16" fmla="*/ 222 w 264"/>
                    <a:gd name="T17" fmla="*/ 78 h 102"/>
                    <a:gd name="T18" fmla="*/ 210 w 264"/>
                    <a:gd name="T19" fmla="*/ 84 h 102"/>
                    <a:gd name="T20" fmla="*/ 198 w 264"/>
                    <a:gd name="T21" fmla="*/ 84 h 102"/>
                    <a:gd name="T22" fmla="*/ 192 w 264"/>
                    <a:gd name="T23" fmla="*/ 90 h 102"/>
                    <a:gd name="T24" fmla="*/ 186 w 264"/>
                    <a:gd name="T25" fmla="*/ 96 h 102"/>
                    <a:gd name="T26" fmla="*/ 180 w 264"/>
                    <a:gd name="T27" fmla="*/ 102 h 102"/>
                    <a:gd name="T28" fmla="*/ 168 w 264"/>
                    <a:gd name="T29" fmla="*/ 102 h 102"/>
                    <a:gd name="T30" fmla="*/ 162 w 264"/>
                    <a:gd name="T31" fmla="*/ 102 h 102"/>
                    <a:gd name="T32" fmla="*/ 150 w 264"/>
                    <a:gd name="T33" fmla="*/ 102 h 102"/>
                    <a:gd name="T34" fmla="*/ 144 w 264"/>
                    <a:gd name="T35" fmla="*/ 90 h 102"/>
                    <a:gd name="T36" fmla="*/ 120 w 264"/>
                    <a:gd name="T37" fmla="*/ 72 h 102"/>
                    <a:gd name="T38" fmla="*/ 90 w 264"/>
                    <a:gd name="T39" fmla="*/ 66 h 102"/>
                    <a:gd name="T40" fmla="*/ 54 w 264"/>
                    <a:gd name="T41" fmla="*/ 60 h 102"/>
                    <a:gd name="T42" fmla="*/ 18 w 264"/>
                    <a:gd name="T43" fmla="*/ 54 h 102"/>
                    <a:gd name="T44" fmla="*/ 6 w 264"/>
                    <a:gd name="T45" fmla="*/ 48 h 102"/>
                    <a:gd name="T46" fmla="*/ 0 w 264"/>
                    <a:gd name="T47" fmla="*/ 36 h 102"/>
                    <a:gd name="T48" fmla="*/ 6 w 264"/>
                    <a:gd name="T49" fmla="*/ 30 h 102"/>
                    <a:gd name="T50" fmla="*/ 12 w 264"/>
                    <a:gd name="T51" fmla="*/ 30 h 102"/>
                    <a:gd name="T52" fmla="*/ 24 w 264"/>
                    <a:gd name="T53" fmla="*/ 24 h 102"/>
                    <a:gd name="T54" fmla="*/ 36 w 264"/>
                    <a:gd name="T55" fmla="*/ 18 h 102"/>
                    <a:gd name="T56" fmla="*/ 48 w 264"/>
                    <a:gd name="T57" fmla="*/ 18 h 102"/>
                    <a:gd name="T58" fmla="*/ 60 w 264"/>
                    <a:gd name="T59" fmla="*/ 12 h 102"/>
                    <a:gd name="T60" fmla="*/ 108 w 264"/>
                    <a:gd name="T61" fmla="*/ 6 h 102"/>
                    <a:gd name="T62" fmla="*/ 162 w 264"/>
                    <a:gd name="T63"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4" h="102">
                      <a:moveTo>
                        <a:pt x="162" y="0"/>
                      </a:moveTo>
                      <a:lnTo>
                        <a:pt x="210" y="24"/>
                      </a:lnTo>
                      <a:lnTo>
                        <a:pt x="258" y="60"/>
                      </a:lnTo>
                      <a:lnTo>
                        <a:pt x="264" y="66"/>
                      </a:lnTo>
                      <a:lnTo>
                        <a:pt x="264" y="72"/>
                      </a:lnTo>
                      <a:lnTo>
                        <a:pt x="258" y="78"/>
                      </a:lnTo>
                      <a:lnTo>
                        <a:pt x="246" y="78"/>
                      </a:lnTo>
                      <a:lnTo>
                        <a:pt x="234" y="78"/>
                      </a:lnTo>
                      <a:lnTo>
                        <a:pt x="222" y="78"/>
                      </a:lnTo>
                      <a:lnTo>
                        <a:pt x="210" y="84"/>
                      </a:lnTo>
                      <a:lnTo>
                        <a:pt x="198" y="84"/>
                      </a:lnTo>
                      <a:lnTo>
                        <a:pt x="192" y="90"/>
                      </a:lnTo>
                      <a:lnTo>
                        <a:pt x="186" y="96"/>
                      </a:lnTo>
                      <a:lnTo>
                        <a:pt x="180" y="102"/>
                      </a:lnTo>
                      <a:lnTo>
                        <a:pt x="168" y="102"/>
                      </a:lnTo>
                      <a:lnTo>
                        <a:pt x="162" y="102"/>
                      </a:lnTo>
                      <a:lnTo>
                        <a:pt x="150" y="102"/>
                      </a:lnTo>
                      <a:lnTo>
                        <a:pt x="144" y="90"/>
                      </a:lnTo>
                      <a:lnTo>
                        <a:pt x="120" y="72"/>
                      </a:lnTo>
                      <a:lnTo>
                        <a:pt x="90" y="66"/>
                      </a:lnTo>
                      <a:lnTo>
                        <a:pt x="54" y="60"/>
                      </a:lnTo>
                      <a:lnTo>
                        <a:pt x="18" y="54"/>
                      </a:lnTo>
                      <a:lnTo>
                        <a:pt x="6" y="48"/>
                      </a:lnTo>
                      <a:lnTo>
                        <a:pt x="0" y="36"/>
                      </a:lnTo>
                      <a:lnTo>
                        <a:pt x="6" y="30"/>
                      </a:lnTo>
                      <a:lnTo>
                        <a:pt x="12" y="30"/>
                      </a:lnTo>
                      <a:lnTo>
                        <a:pt x="24" y="24"/>
                      </a:lnTo>
                      <a:lnTo>
                        <a:pt x="36" y="18"/>
                      </a:lnTo>
                      <a:lnTo>
                        <a:pt x="48" y="18"/>
                      </a:lnTo>
                      <a:lnTo>
                        <a:pt x="60" y="12"/>
                      </a:lnTo>
                      <a:lnTo>
                        <a:pt x="108" y="6"/>
                      </a:lnTo>
                      <a:lnTo>
                        <a:pt x="162"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83" name="Freeform 324"/>
                <p:cNvSpPr>
                  <a:spLocks/>
                </p:cNvSpPr>
                <p:nvPr/>
              </p:nvSpPr>
              <p:spPr bwMode="auto">
                <a:xfrm>
                  <a:off x="-7171" y="1302"/>
                  <a:ext cx="192" cy="84"/>
                </a:xfrm>
                <a:custGeom>
                  <a:avLst/>
                  <a:gdLst>
                    <a:gd name="T0" fmla="*/ 174 w 192"/>
                    <a:gd name="T1" fmla="*/ 0 h 84"/>
                    <a:gd name="T2" fmla="*/ 186 w 192"/>
                    <a:gd name="T3" fmla="*/ 6 h 84"/>
                    <a:gd name="T4" fmla="*/ 192 w 192"/>
                    <a:gd name="T5" fmla="*/ 12 h 84"/>
                    <a:gd name="T6" fmla="*/ 192 w 192"/>
                    <a:gd name="T7" fmla="*/ 24 h 84"/>
                    <a:gd name="T8" fmla="*/ 192 w 192"/>
                    <a:gd name="T9" fmla="*/ 36 h 84"/>
                    <a:gd name="T10" fmla="*/ 186 w 192"/>
                    <a:gd name="T11" fmla="*/ 42 h 84"/>
                    <a:gd name="T12" fmla="*/ 174 w 192"/>
                    <a:gd name="T13" fmla="*/ 54 h 84"/>
                    <a:gd name="T14" fmla="*/ 168 w 192"/>
                    <a:gd name="T15" fmla="*/ 60 h 84"/>
                    <a:gd name="T16" fmla="*/ 162 w 192"/>
                    <a:gd name="T17" fmla="*/ 72 h 84"/>
                    <a:gd name="T18" fmla="*/ 156 w 192"/>
                    <a:gd name="T19" fmla="*/ 78 h 84"/>
                    <a:gd name="T20" fmla="*/ 150 w 192"/>
                    <a:gd name="T21" fmla="*/ 78 h 84"/>
                    <a:gd name="T22" fmla="*/ 138 w 192"/>
                    <a:gd name="T23" fmla="*/ 78 h 84"/>
                    <a:gd name="T24" fmla="*/ 114 w 192"/>
                    <a:gd name="T25" fmla="*/ 78 h 84"/>
                    <a:gd name="T26" fmla="*/ 96 w 192"/>
                    <a:gd name="T27" fmla="*/ 72 h 84"/>
                    <a:gd name="T28" fmla="*/ 78 w 192"/>
                    <a:gd name="T29" fmla="*/ 72 h 84"/>
                    <a:gd name="T30" fmla="*/ 66 w 192"/>
                    <a:gd name="T31" fmla="*/ 72 h 84"/>
                    <a:gd name="T32" fmla="*/ 54 w 192"/>
                    <a:gd name="T33" fmla="*/ 78 h 84"/>
                    <a:gd name="T34" fmla="*/ 42 w 192"/>
                    <a:gd name="T35" fmla="*/ 84 h 84"/>
                    <a:gd name="T36" fmla="*/ 30 w 192"/>
                    <a:gd name="T37" fmla="*/ 84 h 84"/>
                    <a:gd name="T38" fmla="*/ 18 w 192"/>
                    <a:gd name="T39" fmla="*/ 78 h 84"/>
                    <a:gd name="T40" fmla="*/ 6 w 192"/>
                    <a:gd name="T41" fmla="*/ 66 h 84"/>
                    <a:gd name="T42" fmla="*/ 0 w 192"/>
                    <a:gd name="T43" fmla="*/ 54 h 84"/>
                    <a:gd name="T44" fmla="*/ 0 w 192"/>
                    <a:gd name="T45" fmla="*/ 36 h 84"/>
                    <a:gd name="T46" fmla="*/ 6 w 192"/>
                    <a:gd name="T47" fmla="*/ 18 h 84"/>
                    <a:gd name="T48" fmla="*/ 18 w 192"/>
                    <a:gd name="T49" fmla="*/ 12 h 84"/>
                    <a:gd name="T50" fmla="*/ 30 w 192"/>
                    <a:gd name="T51" fmla="*/ 6 h 84"/>
                    <a:gd name="T52" fmla="*/ 42 w 192"/>
                    <a:gd name="T53" fmla="*/ 6 h 84"/>
                    <a:gd name="T54" fmla="*/ 66 w 192"/>
                    <a:gd name="T55" fmla="*/ 6 h 84"/>
                    <a:gd name="T56" fmla="*/ 90 w 192"/>
                    <a:gd name="T57" fmla="*/ 6 h 84"/>
                    <a:gd name="T58" fmla="*/ 114 w 192"/>
                    <a:gd name="T59" fmla="*/ 12 h 84"/>
                    <a:gd name="T60" fmla="*/ 138 w 192"/>
                    <a:gd name="T61" fmla="*/ 12 h 84"/>
                    <a:gd name="T62" fmla="*/ 162 w 192"/>
                    <a:gd name="T63" fmla="*/ 6 h 84"/>
                    <a:gd name="T64" fmla="*/ 174 w 192"/>
                    <a:gd name="T65"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2" h="84">
                      <a:moveTo>
                        <a:pt x="174" y="0"/>
                      </a:moveTo>
                      <a:lnTo>
                        <a:pt x="186" y="6"/>
                      </a:lnTo>
                      <a:lnTo>
                        <a:pt x="192" y="12"/>
                      </a:lnTo>
                      <a:lnTo>
                        <a:pt x="192" y="24"/>
                      </a:lnTo>
                      <a:lnTo>
                        <a:pt x="192" y="36"/>
                      </a:lnTo>
                      <a:lnTo>
                        <a:pt x="186" y="42"/>
                      </a:lnTo>
                      <a:lnTo>
                        <a:pt x="174" y="54"/>
                      </a:lnTo>
                      <a:lnTo>
                        <a:pt x="168" y="60"/>
                      </a:lnTo>
                      <a:lnTo>
                        <a:pt x="162" y="72"/>
                      </a:lnTo>
                      <a:lnTo>
                        <a:pt x="156" y="78"/>
                      </a:lnTo>
                      <a:lnTo>
                        <a:pt x="150" y="78"/>
                      </a:lnTo>
                      <a:lnTo>
                        <a:pt x="138" y="78"/>
                      </a:lnTo>
                      <a:lnTo>
                        <a:pt x="114" y="78"/>
                      </a:lnTo>
                      <a:lnTo>
                        <a:pt x="96" y="72"/>
                      </a:lnTo>
                      <a:lnTo>
                        <a:pt x="78" y="72"/>
                      </a:lnTo>
                      <a:lnTo>
                        <a:pt x="66" y="72"/>
                      </a:lnTo>
                      <a:lnTo>
                        <a:pt x="54" y="78"/>
                      </a:lnTo>
                      <a:lnTo>
                        <a:pt x="42" y="84"/>
                      </a:lnTo>
                      <a:lnTo>
                        <a:pt x="30" y="84"/>
                      </a:lnTo>
                      <a:lnTo>
                        <a:pt x="18" y="78"/>
                      </a:lnTo>
                      <a:lnTo>
                        <a:pt x="6" y="66"/>
                      </a:lnTo>
                      <a:lnTo>
                        <a:pt x="0" y="54"/>
                      </a:lnTo>
                      <a:lnTo>
                        <a:pt x="0" y="36"/>
                      </a:lnTo>
                      <a:lnTo>
                        <a:pt x="6" y="18"/>
                      </a:lnTo>
                      <a:lnTo>
                        <a:pt x="18" y="12"/>
                      </a:lnTo>
                      <a:lnTo>
                        <a:pt x="30" y="6"/>
                      </a:lnTo>
                      <a:lnTo>
                        <a:pt x="42" y="6"/>
                      </a:lnTo>
                      <a:lnTo>
                        <a:pt x="66" y="6"/>
                      </a:lnTo>
                      <a:lnTo>
                        <a:pt x="90" y="6"/>
                      </a:lnTo>
                      <a:lnTo>
                        <a:pt x="114" y="12"/>
                      </a:lnTo>
                      <a:lnTo>
                        <a:pt x="138" y="12"/>
                      </a:lnTo>
                      <a:lnTo>
                        <a:pt x="162" y="6"/>
                      </a:lnTo>
                      <a:lnTo>
                        <a:pt x="174"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84" name="Freeform 325"/>
                <p:cNvSpPr>
                  <a:spLocks/>
                </p:cNvSpPr>
                <p:nvPr/>
              </p:nvSpPr>
              <p:spPr bwMode="auto">
                <a:xfrm>
                  <a:off x="-6595" y="2256"/>
                  <a:ext cx="84" cy="90"/>
                </a:xfrm>
                <a:custGeom>
                  <a:avLst/>
                  <a:gdLst>
                    <a:gd name="T0" fmla="*/ 60 w 84"/>
                    <a:gd name="T1" fmla="*/ 0 h 90"/>
                    <a:gd name="T2" fmla="*/ 72 w 84"/>
                    <a:gd name="T3" fmla="*/ 0 h 90"/>
                    <a:gd name="T4" fmla="*/ 78 w 84"/>
                    <a:gd name="T5" fmla="*/ 6 h 90"/>
                    <a:gd name="T6" fmla="*/ 84 w 84"/>
                    <a:gd name="T7" fmla="*/ 12 h 90"/>
                    <a:gd name="T8" fmla="*/ 78 w 84"/>
                    <a:gd name="T9" fmla="*/ 24 h 90"/>
                    <a:gd name="T10" fmla="*/ 78 w 84"/>
                    <a:gd name="T11" fmla="*/ 36 h 90"/>
                    <a:gd name="T12" fmla="*/ 72 w 84"/>
                    <a:gd name="T13" fmla="*/ 48 h 90"/>
                    <a:gd name="T14" fmla="*/ 72 w 84"/>
                    <a:gd name="T15" fmla="*/ 60 h 90"/>
                    <a:gd name="T16" fmla="*/ 72 w 84"/>
                    <a:gd name="T17" fmla="*/ 72 h 90"/>
                    <a:gd name="T18" fmla="*/ 66 w 84"/>
                    <a:gd name="T19" fmla="*/ 78 h 90"/>
                    <a:gd name="T20" fmla="*/ 54 w 84"/>
                    <a:gd name="T21" fmla="*/ 84 h 90"/>
                    <a:gd name="T22" fmla="*/ 42 w 84"/>
                    <a:gd name="T23" fmla="*/ 90 h 90"/>
                    <a:gd name="T24" fmla="*/ 30 w 84"/>
                    <a:gd name="T25" fmla="*/ 84 h 90"/>
                    <a:gd name="T26" fmla="*/ 12 w 84"/>
                    <a:gd name="T27" fmla="*/ 84 h 90"/>
                    <a:gd name="T28" fmla="*/ 6 w 84"/>
                    <a:gd name="T29" fmla="*/ 78 h 90"/>
                    <a:gd name="T30" fmla="*/ 0 w 84"/>
                    <a:gd name="T31" fmla="*/ 66 h 90"/>
                    <a:gd name="T32" fmla="*/ 0 w 84"/>
                    <a:gd name="T33" fmla="*/ 60 h 90"/>
                    <a:gd name="T34" fmla="*/ 6 w 84"/>
                    <a:gd name="T35" fmla="*/ 48 h 90"/>
                    <a:gd name="T36" fmla="*/ 12 w 84"/>
                    <a:gd name="T37" fmla="*/ 42 h 90"/>
                    <a:gd name="T38" fmla="*/ 18 w 84"/>
                    <a:gd name="T39" fmla="*/ 30 h 90"/>
                    <a:gd name="T40" fmla="*/ 24 w 84"/>
                    <a:gd name="T41" fmla="*/ 24 h 90"/>
                    <a:gd name="T42" fmla="*/ 36 w 84"/>
                    <a:gd name="T43" fmla="*/ 12 h 90"/>
                    <a:gd name="T44" fmla="*/ 42 w 84"/>
                    <a:gd name="T45" fmla="*/ 12 h 90"/>
                    <a:gd name="T46" fmla="*/ 54 w 84"/>
                    <a:gd name="T47" fmla="*/ 6 h 90"/>
                    <a:gd name="T48" fmla="*/ 60 w 84"/>
                    <a:gd name="T4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90">
                      <a:moveTo>
                        <a:pt x="60" y="0"/>
                      </a:moveTo>
                      <a:lnTo>
                        <a:pt x="72" y="0"/>
                      </a:lnTo>
                      <a:lnTo>
                        <a:pt x="78" y="6"/>
                      </a:lnTo>
                      <a:lnTo>
                        <a:pt x="84" y="12"/>
                      </a:lnTo>
                      <a:lnTo>
                        <a:pt x="78" y="24"/>
                      </a:lnTo>
                      <a:lnTo>
                        <a:pt x="78" y="36"/>
                      </a:lnTo>
                      <a:lnTo>
                        <a:pt x="72" y="48"/>
                      </a:lnTo>
                      <a:lnTo>
                        <a:pt x="72" y="60"/>
                      </a:lnTo>
                      <a:lnTo>
                        <a:pt x="72" y="72"/>
                      </a:lnTo>
                      <a:lnTo>
                        <a:pt x="66" y="78"/>
                      </a:lnTo>
                      <a:lnTo>
                        <a:pt x="54" y="84"/>
                      </a:lnTo>
                      <a:lnTo>
                        <a:pt x="42" y="90"/>
                      </a:lnTo>
                      <a:lnTo>
                        <a:pt x="30" y="84"/>
                      </a:lnTo>
                      <a:lnTo>
                        <a:pt x="12" y="84"/>
                      </a:lnTo>
                      <a:lnTo>
                        <a:pt x="6" y="78"/>
                      </a:lnTo>
                      <a:lnTo>
                        <a:pt x="0" y="66"/>
                      </a:lnTo>
                      <a:lnTo>
                        <a:pt x="0" y="60"/>
                      </a:lnTo>
                      <a:lnTo>
                        <a:pt x="6" y="48"/>
                      </a:lnTo>
                      <a:lnTo>
                        <a:pt x="12" y="42"/>
                      </a:lnTo>
                      <a:lnTo>
                        <a:pt x="18" y="30"/>
                      </a:lnTo>
                      <a:lnTo>
                        <a:pt x="24" y="24"/>
                      </a:lnTo>
                      <a:lnTo>
                        <a:pt x="36" y="12"/>
                      </a:lnTo>
                      <a:lnTo>
                        <a:pt x="42" y="12"/>
                      </a:lnTo>
                      <a:lnTo>
                        <a:pt x="54" y="6"/>
                      </a:lnTo>
                      <a:lnTo>
                        <a:pt x="60"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85" name="Freeform 326"/>
                <p:cNvSpPr>
                  <a:spLocks/>
                </p:cNvSpPr>
                <p:nvPr/>
              </p:nvSpPr>
              <p:spPr bwMode="auto">
                <a:xfrm>
                  <a:off x="-6877" y="1380"/>
                  <a:ext cx="42" cy="42"/>
                </a:xfrm>
                <a:custGeom>
                  <a:avLst/>
                  <a:gdLst>
                    <a:gd name="T0" fmla="*/ 12 w 42"/>
                    <a:gd name="T1" fmla="*/ 0 h 42"/>
                    <a:gd name="T2" fmla="*/ 24 w 42"/>
                    <a:gd name="T3" fmla="*/ 0 h 42"/>
                    <a:gd name="T4" fmla="*/ 36 w 42"/>
                    <a:gd name="T5" fmla="*/ 6 h 42"/>
                    <a:gd name="T6" fmla="*/ 42 w 42"/>
                    <a:gd name="T7" fmla="*/ 12 h 42"/>
                    <a:gd name="T8" fmla="*/ 42 w 42"/>
                    <a:gd name="T9" fmla="*/ 24 h 42"/>
                    <a:gd name="T10" fmla="*/ 36 w 42"/>
                    <a:gd name="T11" fmla="*/ 36 h 42"/>
                    <a:gd name="T12" fmla="*/ 24 w 42"/>
                    <a:gd name="T13" fmla="*/ 42 h 42"/>
                    <a:gd name="T14" fmla="*/ 18 w 42"/>
                    <a:gd name="T15" fmla="*/ 42 h 42"/>
                    <a:gd name="T16" fmla="*/ 6 w 42"/>
                    <a:gd name="T17" fmla="*/ 36 h 42"/>
                    <a:gd name="T18" fmla="*/ 0 w 42"/>
                    <a:gd name="T19" fmla="*/ 24 h 42"/>
                    <a:gd name="T20" fmla="*/ 0 w 42"/>
                    <a:gd name="T21" fmla="*/ 18 h 42"/>
                    <a:gd name="T22" fmla="*/ 6 w 42"/>
                    <a:gd name="T23" fmla="*/ 6 h 42"/>
                    <a:gd name="T24" fmla="*/ 12 w 42"/>
                    <a:gd name="T2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42">
                      <a:moveTo>
                        <a:pt x="12" y="0"/>
                      </a:moveTo>
                      <a:lnTo>
                        <a:pt x="24" y="0"/>
                      </a:lnTo>
                      <a:lnTo>
                        <a:pt x="36" y="6"/>
                      </a:lnTo>
                      <a:lnTo>
                        <a:pt x="42" y="12"/>
                      </a:lnTo>
                      <a:lnTo>
                        <a:pt x="42" y="24"/>
                      </a:lnTo>
                      <a:lnTo>
                        <a:pt x="36" y="36"/>
                      </a:lnTo>
                      <a:lnTo>
                        <a:pt x="24" y="42"/>
                      </a:lnTo>
                      <a:lnTo>
                        <a:pt x="18" y="42"/>
                      </a:lnTo>
                      <a:lnTo>
                        <a:pt x="6" y="36"/>
                      </a:lnTo>
                      <a:lnTo>
                        <a:pt x="0" y="24"/>
                      </a:lnTo>
                      <a:lnTo>
                        <a:pt x="0" y="18"/>
                      </a:lnTo>
                      <a:lnTo>
                        <a:pt x="6" y="6"/>
                      </a:lnTo>
                      <a:lnTo>
                        <a:pt x="12"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86" name="Freeform 327"/>
                <p:cNvSpPr>
                  <a:spLocks/>
                </p:cNvSpPr>
                <p:nvPr/>
              </p:nvSpPr>
              <p:spPr bwMode="auto">
                <a:xfrm>
                  <a:off x="-6583" y="1656"/>
                  <a:ext cx="48" cy="60"/>
                </a:xfrm>
                <a:custGeom>
                  <a:avLst/>
                  <a:gdLst>
                    <a:gd name="T0" fmla="*/ 18 w 48"/>
                    <a:gd name="T1" fmla="*/ 0 h 60"/>
                    <a:gd name="T2" fmla="*/ 24 w 48"/>
                    <a:gd name="T3" fmla="*/ 0 h 60"/>
                    <a:gd name="T4" fmla="*/ 36 w 48"/>
                    <a:gd name="T5" fmla="*/ 6 h 60"/>
                    <a:gd name="T6" fmla="*/ 42 w 48"/>
                    <a:gd name="T7" fmla="*/ 18 h 60"/>
                    <a:gd name="T8" fmla="*/ 48 w 48"/>
                    <a:gd name="T9" fmla="*/ 30 h 60"/>
                    <a:gd name="T10" fmla="*/ 48 w 48"/>
                    <a:gd name="T11" fmla="*/ 42 h 60"/>
                    <a:gd name="T12" fmla="*/ 36 w 48"/>
                    <a:gd name="T13" fmla="*/ 54 h 60"/>
                    <a:gd name="T14" fmla="*/ 24 w 48"/>
                    <a:gd name="T15" fmla="*/ 60 h 60"/>
                    <a:gd name="T16" fmla="*/ 12 w 48"/>
                    <a:gd name="T17" fmla="*/ 60 h 60"/>
                    <a:gd name="T18" fmla="*/ 6 w 48"/>
                    <a:gd name="T19" fmla="*/ 54 h 60"/>
                    <a:gd name="T20" fmla="*/ 0 w 48"/>
                    <a:gd name="T21" fmla="*/ 42 h 60"/>
                    <a:gd name="T22" fmla="*/ 0 w 48"/>
                    <a:gd name="T23" fmla="*/ 30 h 60"/>
                    <a:gd name="T24" fmla="*/ 0 w 48"/>
                    <a:gd name="T25" fmla="*/ 18 h 60"/>
                    <a:gd name="T26" fmla="*/ 6 w 48"/>
                    <a:gd name="T27" fmla="*/ 6 h 60"/>
                    <a:gd name="T28" fmla="*/ 18 w 48"/>
                    <a:gd name="T2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60">
                      <a:moveTo>
                        <a:pt x="18" y="0"/>
                      </a:moveTo>
                      <a:lnTo>
                        <a:pt x="24" y="0"/>
                      </a:lnTo>
                      <a:lnTo>
                        <a:pt x="36" y="6"/>
                      </a:lnTo>
                      <a:lnTo>
                        <a:pt x="42" y="18"/>
                      </a:lnTo>
                      <a:lnTo>
                        <a:pt x="48" y="30"/>
                      </a:lnTo>
                      <a:lnTo>
                        <a:pt x="48" y="42"/>
                      </a:lnTo>
                      <a:lnTo>
                        <a:pt x="36" y="54"/>
                      </a:lnTo>
                      <a:lnTo>
                        <a:pt x="24" y="60"/>
                      </a:lnTo>
                      <a:lnTo>
                        <a:pt x="12" y="60"/>
                      </a:lnTo>
                      <a:lnTo>
                        <a:pt x="6" y="54"/>
                      </a:lnTo>
                      <a:lnTo>
                        <a:pt x="0" y="42"/>
                      </a:lnTo>
                      <a:lnTo>
                        <a:pt x="0" y="30"/>
                      </a:lnTo>
                      <a:lnTo>
                        <a:pt x="0" y="18"/>
                      </a:lnTo>
                      <a:lnTo>
                        <a:pt x="6" y="6"/>
                      </a:lnTo>
                      <a:lnTo>
                        <a:pt x="18"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87" name="Freeform 328"/>
                <p:cNvSpPr>
                  <a:spLocks/>
                </p:cNvSpPr>
                <p:nvPr/>
              </p:nvSpPr>
              <p:spPr bwMode="auto">
                <a:xfrm>
                  <a:off x="-6559" y="1884"/>
                  <a:ext cx="48" cy="60"/>
                </a:xfrm>
                <a:custGeom>
                  <a:avLst/>
                  <a:gdLst>
                    <a:gd name="T0" fmla="*/ 18 w 48"/>
                    <a:gd name="T1" fmla="*/ 0 h 60"/>
                    <a:gd name="T2" fmla="*/ 24 w 48"/>
                    <a:gd name="T3" fmla="*/ 6 h 60"/>
                    <a:gd name="T4" fmla="*/ 36 w 48"/>
                    <a:gd name="T5" fmla="*/ 12 h 60"/>
                    <a:gd name="T6" fmla="*/ 42 w 48"/>
                    <a:gd name="T7" fmla="*/ 18 h 60"/>
                    <a:gd name="T8" fmla="*/ 48 w 48"/>
                    <a:gd name="T9" fmla="*/ 30 h 60"/>
                    <a:gd name="T10" fmla="*/ 42 w 48"/>
                    <a:gd name="T11" fmla="*/ 42 h 60"/>
                    <a:gd name="T12" fmla="*/ 36 w 48"/>
                    <a:gd name="T13" fmla="*/ 54 h 60"/>
                    <a:gd name="T14" fmla="*/ 24 w 48"/>
                    <a:gd name="T15" fmla="*/ 60 h 60"/>
                    <a:gd name="T16" fmla="*/ 12 w 48"/>
                    <a:gd name="T17" fmla="*/ 54 h 60"/>
                    <a:gd name="T18" fmla="*/ 6 w 48"/>
                    <a:gd name="T19" fmla="*/ 48 h 60"/>
                    <a:gd name="T20" fmla="*/ 0 w 48"/>
                    <a:gd name="T21" fmla="*/ 42 h 60"/>
                    <a:gd name="T22" fmla="*/ 0 w 48"/>
                    <a:gd name="T23" fmla="*/ 30 h 60"/>
                    <a:gd name="T24" fmla="*/ 0 w 48"/>
                    <a:gd name="T25" fmla="*/ 18 h 60"/>
                    <a:gd name="T26" fmla="*/ 0 w 48"/>
                    <a:gd name="T27" fmla="*/ 12 h 60"/>
                    <a:gd name="T28" fmla="*/ 6 w 48"/>
                    <a:gd name="T29" fmla="*/ 6 h 60"/>
                    <a:gd name="T30" fmla="*/ 18 w 48"/>
                    <a:gd name="T3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60">
                      <a:moveTo>
                        <a:pt x="18" y="0"/>
                      </a:moveTo>
                      <a:lnTo>
                        <a:pt x="24" y="6"/>
                      </a:lnTo>
                      <a:lnTo>
                        <a:pt x="36" y="12"/>
                      </a:lnTo>
                      <a:lnTo>
                        <a:pt x="42" y="18"/>
                      </a:lnTo>
                      <a:lnTo>
                        <a:pt x="48" y="30"/>
                      </a:lnTo>
                      <a:lnTo>
                        <a:pt x="42" y="42"/>
                      </a:lnTo>
                      <a:lnTo>
                        <a:pt x="36" y="54"/>
                      </a:lnTo>
                      <a:lnTo>
                        <a:pt x="24" y="60"/>
                      </a:lnTo>
                      <a:lnTo>
                        <a:pt x="12" y="54"/>
                      </a:lnTo>
                      <a:lnTo>
                        <a:pt x="6" y="48"/>
                      </a:lnTo>
                      <a:lnTo>
                        <a:pt x="0" y="42"/>
                      </a:lnTo>
                      <a:lnTo>
                        <a:pt x="0" y="30"/>
                      </a:lnTo>
                      <a:lnTo>
                        <a:pt x="0" y="18"/>
                      </a:lnTo>
                      <a:lnTo>
                        <a:pt x="0" y="12"/>
                      </a:lnTo>
                      <a:lnTo>
                        <a:pt x="6" y="6"/>
                      </a:lnTo>
                      <a:lnTo>
                        <a:pt x="18"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88" name="Freeform 329"/>
                <p:cNvSpPr>
                  <a:spLocks/>
                </p:cNvSpPr>
                <p:nvPr/>
              </p:nvSpPr>
              <p:spPr bwMode="auto">
                <a:xfrm>
                  <a:off x="-6583" y="2028"/>
                  <a:ext cx="48" cy="42"/>
                </a:xfrm>
                <a:custGeom>
                  <a:avLst/>
                  <a:gdLst>
                    <a:gd name="T0" fmla="*/ 30 w 48"/>
                    <a:gd name="T1" fmla="*/ 0 h 42"/>
                    <a:gd name="T2" fmla="*/ 42 w 48"/>
                    <a:gd name="T3" fmla="*/ 6 h 42"/>
                    <a:gd name="T4" fmla="*/ 48 w 48"/>
                    <a:gd name="T5" fmla="*/ 12 h 42"/>
                    <a:gd name="T6" fmla="*/ 48 w 48"/>
                    <a:gd name="T7" fmla="*/ 18 h 42"/>
                    <a:gd name="T8" fmla="*/ 48 w 48"/>
                    <a:gd name="T9" fmla="*/ 24 h 42"/>
                    <a:gd name="T10" fmla="*/ 42 w 48"/>
                    <a:gd name="T11" fmla="*/ 36 h 42"/>
                    <a:gd name="T12" fmla="*/ 30 w 48"/>
                    <a:gd name="T13" fmla="*/ 36 h 42"/>
                    <a:gd name="T14" fmla="*/ 18 w 48"/>
                    <a:gd name="T15" fmla="*/ 42 h 42"/>
                    <a:gd name="T16" fmla="*/ 6 w 48"/>
                    <a:gd name="T17" fmla="*/ 36 h 42"/>
                    <a:gd name="T18" fmla="*/ 6 w 48"/>
                    <a:gd name="T19" fmla="*/ 30 h 42"/>
                    <a:gd name="T20" fmla="*/ 0 w 48"/>
                    <a:gd name="T21" fmla="*/ 24 h 42"/>
                    <a:gd name="T22" fmla="*/ 6 w 48"/>
                    <a:gd name="T23" fmla="*/ 12 h 42"/>
                    <a:gd name="T24" fmla="*/ 12 w 48"/>
                    <a:gd name="T25" fmla="*/ 6 h 42"/>
                    <a:gd name="T26" fmla="*/ 18 w 48"/>
                    <a:gd name="T27" fmla="*/ 0 h 42"/>
                    <a:gd name="T28" fmla="*/ 30 w 48"/>
                    <a:gd name="T2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42">
                      <a:moveTo>
                        <a:pt x="30" y="0"/>
                      </a:moveTo>
                      <a:lnTo>
                        <a:pt x="42" y="6"/>
                      </a:lnTo>
                      <a:lnTo>
                        <a:pt x="48" y="12"/>
                      </a:lnTo>
                      <a:lnTo>
                        <a:pt x="48" y="18"/>
                      </a:lnTo>
                      <a:lnTo>
                        <a:pt x="48" y="24"/>
                      </a:lnTo>
                      <a:lnTo>
                        <a:pt x="42" y="36"/>
                      </a:lnTo>
                      <a:lnTo>
                        <a:pt x="30" y="36"/>
                      </a:lnTo>
                      <a:lnTo>
                        <a:pt x="18" y="42"/>
                      </a:lnTo>
                      <a:lnTo>
                        <a:pt x="6" y="36"/>
                      </a:lnTo>
                      <a:lnTo>
                        <a:pt x="6" y="30"/>
                      </a:lnTo>
                      <a:lnTo>
                        <a:pt x="0" y="24"/>
                      </a:lnTo>
                      <a:lnTo>
                        <a:pt x="6" y="12"/>
                      </a:lnTo>
                      <a:lnTo>
                        <a:pt x="12" y="6"/>
                      </a:lnTo>
                      <a:lnTo>
                        <a:pt x="18" y="0"/>
                      </a:lnTo>
                      <a:lnTo>
                        <a:pt x="30"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89" name="Freeform 330"/>
                <p:cNvSpPr>
                  <a:spLocks/>
                </p:cNvSpPr>
                <p:nvPr/>
              </p:nvSpPr>
              <p:spPr bwMode="auto">
                <a:xfrm>
                  <a:off x="-6619" y="2130"/>
                  <a:ext cx="54" cy="48"/>
                </a:xfrm>
                <a:custGeom>
                  <a:avLst/>
                  <a:gdLst>
                    <a:gd name="T0" fmla="*/ 24 w 54"/>
                    <a:gd name="T1" fmla="*/ 0 h 48"/>
                    <a:gd name="T2" fmla="*/ 36 w 54"/>
                    <a:gd name="T3" fmla="*/ 6 h 48"/>
                    <a:gd name="T4" fmla="*/ 48 w 54"/>
                    <a:gd name="T5" fmla="*/ 12 h 48"/>
                    <a:gd name="T6" fmla="*/ 54 w 54"/>
                    <a:gd name="T7" fmla="*/ 18 h 48"/>
                    <a:gd name="T8" fmla="*/ 54 w 54"/>
                    <a:gd name="T9" fmla="*/ 30 h 48"/>
                    <a:gd name="T10" fmla="*/ 48 w 54"/>
                    <a:gd name="T11" fmla="*/ 36 h 48"/>
                    <a:gd name="T12" fmla="*/ 42 w 54"/>
                    <a:gd name="T13" fmla="*/ 48 h 48"/>
                    <a:gd name="T14" fmla="*/ 24 w 54"/>
                    <a:gd name="T15" fmla="*/ 48 h 48"/>
                    <a:gd name="T16" fmla="*/ 12 w 54"/>
                    <a:gd name="T17" fmla="*/ 48 h 48"/>
                    <a:gd name="T18" fmla="*/ 0 w 54"/>
                    <a:gd name="T19" fmla="*/ 48 h 48"/>
                    <a:gd name="T20" fmla="*/ 0 w 54"/>
                    <a:gd name="T21" fmla="*/ 36 h 48"/>
                    <a:gd name="T22" fmla="*/ 0 w 54"/>
                    <a:gd name="T23" fmla="*/ 30 h 48"/>
                    <a:gd name="T24" fmla="*/ 6 w 54"/>
                    <a:gd name="T25" fmla="*/ 18 h 48"/>
                    <a:gd name="T26" fmla="*/ 12 w 54"/>
                    <a:gd name="T27" fmla="*/ 12 h 48"/>
                    <a:gd name="T28" fmla="*/ 18 w 54"/>
                    <a:gd name="T29" fmla="*/ 6 h 48"/>
                    <a:gd name="T30" fmla="*/ 24 w 54"/>
                    <a:gd name="T3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4" h="48">
                      <a:moveTo>
                        <a:pt x="24" y="0"/>
                      </a:moveTo>
                      <a:lnTo>
                        <a:pt x="36" y="6"/>
                      </a:lnTo>
                      <a:lnTo>
                        <a:pt x="48" y="12"/>
                      </a:lnTo>
                      <a:lnTo>
                        <a:pt x="54" y="18"/>
                      </a:lnTo>
                      <a:lnTo>
                        <a:pt x="54" y="30"/>
                      </a:lnTo>
                      <a:lnTo>
                        <a:pt x="48" y="36"/>
                      </a:lnTo>
                      <a:lnTo>
                        <a:pt x="42" y="48"/>
                      </a:lnTo>
                      <a:lnTo>
                        <a:pt x="24" y="48"/>
                      </a:lnTo>
                      <a:lnTo>
                        <a:pt x="12" y="48"/>
                      </a:lnTo>
                      <a:lnTo>
                        <a:pt x="0" y="48"/>
                      </a:lnTo>
                      <a:lnTo>
                        <a:pt x="0" y="36"/>
                      </a:lnTo>
                      <a:lnTo>
                        <a:pt x="0" y="30"/>
                      </a:lnTo>
                      <a:lnTo>
                        <a:pt x="6" y="18"/>
                      </a:lnTo>
                      <a:lnTo>
                        <a:pt x="12" y="12"/>
                      </a:lnTo>
                      <a:lnTo>
                        <a:pt x="18" y="6"/>
                      </a:lnTo>
                      <a:lnTo>
                        <a:pt x="24"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90" name="Freeform 331"/>
                <p:cNvSpPr>
                  <a:spLocks/>
                </p:cNvSpPr>
                <p:nvPr/>
              </p:nvSpPr>
              <p:spPr bwMode="auto">
                <a:xfrm>
                  <a:off x="-16213" y="522"/>
                  <a:ext cx="144" cy="192"/>
                </a:xfrm>
                <a:custGeom>
                  <a:avLst/>
                  <a:gdLst>
                    <a:gd name="T0" fmla="*/ 30 w 144"/>
                    <a:gd name="T1" fmla="*/ 0 h 192"/>
                    <a:gd name="T2" fmla="*/ 48 w 144"/>
                    <a:gd name="T3" fmla="*/ 6 h 192"/>
                    <a:gd name="T4" fmla="*/ 66 w 144"/>
                    <a:gd name="T5" fmla="*/ 18 h 192"/>
                    <a:gd name="T6" fmla="*/ 96 w 144"/>
                    <a:gd name="T7" fmla="*/ 36 h 192"/>
                    <a:gd name="T8" fmla="*/ 120 w 144"/>
                    <a:gd name="T9" fmla="*/ 60 h 192"/>
                    <a:gd name="T10" fmla="*/ 138 w 144"/>
                    <a:gd name="T11" fmla="*/ 72 h 192"/>
                    <a:gd name="T12" fmla="*/ 144 w 144"/>
                    <a:gd name="T13" fmla="*/ 90 h 192"/>
                    <a:gd name="T14" fmla="*/ 144 w 144"/>
                    <a:gd name="T15" fmla="*/ 102 h 192"/>
                    <a:gd name="T16" fmla="*/ 144 w 144"/>
                    <a:gd name="T17" fmla="*/ 114 h 192"/>
                    <a:gd name="T18" fmla="*/ 138 w 144"/>
                    <a:gd name="T19" fmla="*/ 126 h 192"/>
                    <a:gd name="T20" fmla="*/ 126 w 144"/>
                    <a:gd name="T21" fmla="*/ 132 h 192"/>
                    <a:gd name="T22" fmla="*/ 120 w 144"/>
                    <a:gd name="T23" fmla="*/ 144 h 192"/>
                    <a:gd name="T24" fmla="*/ 108 w 144"/>
                    <a:gd name="T25" fmla="*/ 156 h 192"/>
                    <a:gd name="T26" fmla="*/ 96 w 144"/>
                    <a:gd name="T27" fmla="*/ 174 h 192"/>
                    <a:gd name="T28" fmla="*/ 78 w 144"/>
                    <a:gd name="T29" fmla="*/ 192 h 192"/>
                    <a:gd name="T30" fmla="*/ 54 w 144"/>
                    <a:gd name="T31" fmla="*/ 192 h 192"/>
                    <a:gd name="T32" fmla="*/ 24 w 144"/>
                    <a:gd name="T33" fmla="*/ 180 h 192"/>
                    <a:gd name="T34" fmla="*/ 0 w 144"/>
                    <a:gd name="T35" fmla="*/ 150 h 192"/>
                    <a:gd name="T36" fmla="*/ 0 w 144"/>
                    <a:gd name="T37" fmla="*/ 126 h 192"/>
                    <a:gd name="T38" fmla="*/ 12 w 144"/>
                    <a:gd name="T39" fmla="*/ 102 h 192"/>
                    <a:gd name="T40" fmla="*/ 24 w 144"/>
                    <a:gd name="T41" fmla="*/ 84 h 192"/>
                    <a:gd name="T42" fmla="*/ 24 w 144"/>
                    <a:gd name="T43" fmla="*/ 60 h 192"/>
                    <a:gd name="T44" fmla="*/ 18 w 144"/>
                    <a:gd name="T45" fmla="*/ 18 h 192"/>
                    <a:gd name="T46" fmla="*/ 30 w 144"/>
                    <a:gd name="T4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4" h="192">
                      <a:moveTo>
                        <a:pt x="30" y="0"/>
                      </a:moveTo>
                      <a:lnTo>
                        <a:pt x="48" y="6"/>
                      </a:lnTo>
                      <a:lnTo>
                        <a:pt x="66" y="18"/>
                      </a:lnTo>
                      <a:lnTo>
                        <a:pt x="96" y="36"/>
                      </a:lnTo>
                      <a:lnTo>
                        <a:pt x="120" y="60"/>
                      </a:lnTo>
                      <a:lnTo>
                        <a:pt x="138" y="72"/>
                      </a:lnTo>
                      <a:lnTo>
                        <a:pt x="144" y="90"/>
                      </a:lnTo>
                      <a:lnTo>
                        <a:pt x="144" y="102"/>
                      </a:lnTo>
                      <a:lnTo>
                        <a:pt x="144" y="114"/>
                      </a:lnTo>
                      <a:lnTo>
                        <a:pt x="138" y="126"/>
                      </a:lnTo>
                      <a:lnTo>
                        <a:pt x="126" y="132"/>
                      </a:lnTo>
                      <a:lnTo>
                        <a:pt x="120" y="144"/>
                      </a:lnTo>
                      <a:lnTo>
                        <a:pt x="108" y="156"/>
                      </a:lnTo>
                      <a:lnTo>
                        <a:pt x="96" y="174"/>
                      </a:lnTo>
                      <a:lnTo>
                        <a:pt x="78" y="192"/>
                      </a:lnTo>
                      <a:lnTo>
                        <a:pt x="54" y="192"/>
                      </a:lnTo>
                      <a:lnTo>
                        <a:pt x="24" y="180"/>
                      </a:lnTo>
                      <a:lnTo>
                        <a:pt x="0" y="150"/>
                      </a:lnTo>
                      <a:lnTo>
                        <a:pt x="0" y="126"/>
                      </a:lnTo>
                      <a:lnTo>
                        <a:pt x="12" y="102"/>
                      </a:lnTo>
                      <a:lnTo>
                        <a:pt x="24" y="84"/>
                      </a:lnTo>
                      <a:lnTo>
                        <a:pt x="24" y="60"/>
                      </a:lnTo>
                      <a:lnTo>
                        <a:pt x="18" y="18"/>
                      </a:lnTo>
                      <a:lnTo>
                        <a:pt x="30"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91" name="Freeform 332"/>
                <p:cNvSpPr>
                  <a:spLocks/>
                </p:cNvSpPr>
                <p:nvPr/>
              </p:nvSpPr>
              <p:spPr bwMode="auto">
                <a:xfrm>
                  <a:off x="-16297" y="420"/>
                  <a:ext cx="84" cy="60"/>
                </a:xfrm>
                <a:custGeom>
                  <a:avLst/>
                  <a:gdLst>
                    <a:gd name="T0" fmla="*/ 54 w 84"/>
                    <a:gd name="T1" fmla="*/ 0 h 60"/>
                    <a:gd name="T2" fmla="*/ 72 w 84"/>
                    <a:gd name="T3" fmla="*/ 0 h 60"/>
                    <a:gd name="T4" fmla="*/ 78 w 84"/>
                    <a:gd name="T5" fmla="*/ 6 h 60"/>
                    <a:gd name="T6" fmla="*/ 84 w 84"/>
                    <a:gd name="T7" fmla="*/ 12 h 60"/>
                    <a:gd name="T8" fmla="*/ 84 w 84"/>
                    <a:gd name="T9" fmla="*/ 18 h 60"/>
                    <a:gd name="T10" fmla="*/ 84 w 84"/>
                    <a:gd name="T11" fmla="*/ 30 h 60"/>
                    <a:gd name="T12" fmla="*/ 84 w 84"/>
                    <a:gd name="T13" fmla="*/ 36 h 60"/>
                    <a:gd name="T14" fmla="*/ 78 w 84"/>
                    <a:gd name="T15" fmla="*/ 48 h 60"/>
                    <a:gd name="T16" fmla="*/ 72 w 84"/>
                    <a:gd name="T17" fmla="*/ 54 h 60"/>
                    <a:gd name="T18" fmla="*/ 66 w 84"/>
                    <a:gd name="T19" fmla="*/ 60 h 60"/>
                    <a:gd name="T20" fmla="*/ 54 w 84"/>
                    <a:gd name="T21" fmla="*/ 60 h 60"/>
                    <a:gd name="T22" fmla="*/ 42 w 84"/>
                    <a:gd name="T23" fmla="*/ 60 h 60"/>
                    <a:gd name="T24" fmla="*/ 24 w 84"/>
                    <a:gd name="T25" fmla="*/ 60 h 60"/>
                    <a:gd name="T26" fmla="*/ 18 w 84"/>
                    <a:gd name="T27" fmla="*/ 54 h 60"/>
                    <a:gd name="T28" fmla="*/ 6 w 84"/>
                    <a:gd name="T29" fmla="*/ 48 h 60"/>
                    <a:gd name="T30" fmla="*/ 0 w 84"/>
                    <a:gd name="T31" fmla="*/ 42 h 60"/>
                    <a:gd name="T32" fmla="*/ 0 w 84"/>
                    <a:gd name="T33" fmla="*/ 30 h 60"/>
                    <a:gd name="T34" fmla="*/ 6 w 84"/>
                    <a:gd name="T35" fmla="*/ 24 h 60"/>
                    <a:gd name="T36" fmla="*/ 18 w 84"/>
                    <a:gd name="T37" fmla="*/ 12 h 60"/>
                    <a:gd name="T38" fmla="*/ 36 w 84"/>
                    <a:gd name="T39" fmla="*/ 6 h 60"/>
                    <a:gd name="T40" fmla="*/ 54 w 84"/>
                    <a:gd name="T4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60">
                      <a:moveTo>
                        <a:pt x="54" y="0"/>
                      </a:moveTo>
                      <a:lnTo>
                        <a:pt x="72" y="0"/>
                      </a:lnTo>
                      <a:lnTo>
                        <a:pt x="78" y="6"/>
                      </a:lnTo>
                      <a:lnTo>
                        <a:pt x="84" y="12"/>
                      </a:lnTo>
                      <a:lnTo>
                        <a:pt x="84" y="18"/>
                      </a:lnTo>
                      <a:lnTo>
                        <a:pt x="84" y="30"/>
                      </a:lnTo>
                      <a:lnTo>
                        <a:pt x="84" y="36"/>
                      </a:lnTo>
                      <a:lnTo>
                        <a:pt x="78" y="48"/>
                      </a:lnTo>
                      <a:lnTo>
                        <a:pt x="72" y="54"/>
                      </a:lnTo>
                      <a:lnTo>
                        <a:pt x="66" y="60"/>
                      </a:lnTo>
                      <a:lnTo>
                        <a:pt x="54" y="60"/>
                      </a:lnTo>
                      <a:lnTo>
                        <a:pt x="42" y="60"/>
                      </a:lnTo>
                      <a:lnTo>
                        <a:pt x="24" y="60"/>
                      </a:lnTo>
                      <a:lnTo>
                        <a:pt x="18" y="54"/>
                      </a:lnTo>
                      <a:lnTo>
                        <a:pt x="6" y="48"/>
                      </a:lnTo>
                      <a:lnTo>
                        <a:pt x="0" y="42"/>
                      </a:lnTo>
                      <a:lnTo>
                        <a:pt x="0" y="30"/>
                      </a:lnTo>
                      <a:lnTo>
                        <a:pt x="6" y="24"/>
                      </a:lnTo>
                      <a:lnTo>
                        <a:pt x="18" y="12"/>
                      </a:lnTo>
                      <a:lnTo>
                        <a:pt x="36" y="6"/>
                      </a:lnTo>
                      <a:lnTo>
                        <a:pt x="54"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92" name="Freeform 333"/>
                <p:cNvSpPr>
                  <a:spLocks/>
                </p:cNvSpPr>
                <p:nvPr/>
              </p:nvSpPr>
              <p:spPr bwMode="auto">
                <a:xfrm>
                  <a:off x="-16303" y="318"/>
                  <a:ext cx="54" cy="42"/>
                </a:xfrm>
                <a:custGeom>
                  <a:avLst/>
                  <a:gdLst>
                    <a:gd name="T0" fmla="*/ 30 w 54"/>
                    <a:gd name="T1" fmla="*/ 0 h 42"/>
                    <a:gd name="T2" fmla="*/ 42 w 54"/>
                    <a:gd name="T3" fmla="*/ 6 h 42"/>
                    <a:gd name="T4" fmla="*/ 48 w 54"/>
                    <a:gd name="T5" fmla="*/ 12 h 42"/>
                    <a:gd name="T6" fmla="*/ 54 w 54"/>
                    <a:gd name="T7" fmla="*/ 24 h 42"/>
                    <a:gd name="T8" fmla="*/ 54 w 54"/>
                    <a:gd name="T9" fmla="*/ 30 h 42"/>
                    <a:gd name="T10" fmla="*/ 48 w 54"/>
                    <a:gd name="T11" fmla="*/ 36 h 42"/>
                    <a:gd name="T12" fmla="*/ 42 w 54"/>
                    <a:gd name="T13" fmla="*/ 42 h 42"/>
                    <a:gd name="T14" fmla="*/ 30 w 54"/>
                    <a:gd name="T15" fmla="*/ 42 h 42"/>
                    <a:gd name="T16" fmla="*/ 24 w 54"/>
                    <a:gd name="T17" fmla="*/ 36 h 42"/>
                    <a:gd name="T18" fmla="*/ 12 w 54"/>
                    <a:gd name="T19" fmla="*/ 30 h 42"/>
                    <a:gd name="T20" fmla="*/ 6 w 54"/>
                    <a:gd name="T21" fmla="*/ 24 h 42"/>
                    <a:gd name="T22" fmla="*/ 0 w 54"/>
                    <a:gd name="T23" fmla="*/ 12 h 42"/>
                    <a:gd name="T24" fmla="*/ 6 w 54"/>
                    <a:gd name="T25" fmla="*/ 6 h 42"/>
                    <a:gd name="T26" fmla="*/ 18 w 54"/>
                    <a:gd name="T27" fmla="*/ 0 h 42"/>
                    <a:gd name="T28" fmla="*/ 30 w 54"/>
                    <a:gd name="T2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42">
                      <a:moveTo>
                        <a:pt x="30" y="0"/>
                      </a:moveTo>
                      <a:lnTo>
                        <a:pt x="42" y="6"/>
                      </a:lnTo>
                      <a:lnTo>
                        <a:pt x="48" y="12"/>
                      </a:lnTo>
                      <a:lnTo>
                        <a:pt x="54" y="24"/>
                      </a:lnTo>
                      <a:lnTo>
                        <a:pt x="54" y="30"/>
                      </a:lnTo>
                      <a:lnTo>
                        <a:pt x="48" y="36"/>
                      </a:lnTo>
                      <a:lnTo>
                        <a:pt x="42" y="42"/>
                      </a:lnTo>
                      <a:lnTo>
                        <a:pt x="30" y="42"/>
                      </a:lnTo>
                      <a:lnTo>
                        <a:pt x="24" y="36"/>
                      </a:lnTo>
                      <a:lnTo>
                        <a:pt x="12" y="30"/>
                      </a:lnTo>
                      <a:lnTo>
                        <a:pt x="6" y="24"/>
                      </a:lnTo>
                      <a:lnTo>
                        <a:pt x="0" y="12"/>
                      </a:lnTo>
                      <a:lnTo>
                        <a:pt x="6" y="6"/>
                      </a:lnTo>
                      <a:lnTo>
                        <a:pt x="18" y="0"/>
                      </a:lnTo>
                      <a:lnTo>
                        <a:pt x="30"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93" name="Freeform 334"/>
                <p:cNvSpPr>
                  <a:spLocks/>
                </p:cNvSpPr>
                <p:nvPr/>
              </p:nvSpPr>
              <p:spPr bwMode="auto">
                <a:xfrm>
                  <a:off x="-16435" y="264"/>
                  <a:ext cx="66" cy="60"/>
                </a:xfrm>
                <a:custGeom>
                  <a:avLst/>
                  <a:gdLst>
                    <a:gd name="T0" fmla="*/ 36 w 66"/>
                    <a:gd name="T1" fmla="*/ 0 h 60"/>
                    <a:gd name="T2" fmla="*/ 42 w 66"/>
                    <a:gd name="T3" fmla="*/ 0 h 60"/>
                    <a:gd name="T4" fmla="*/ 54 w 66"/>
                    <a:gd name="T5" fmla="*/ 6 h 60"/>
                    <a:gd name="T6" fmla="*/ 60 w 66"/>
                    <a:gd name="T7" fmla="*/ 18 h 60"/>
                    <a:gd name="T8" fmla="*/ 66 w 66"/>
                    <a:gd name="T9" fmla="*/ 36 h 60"/>
                    <a:gd name="T10" fmla="*/ 66 w 66"/>
                    <a:gd name="T11" fmla="*/ 48 h 60"/>
                    <a:gd name="T12" fmla="*/ 54 w 66"/>
                    <a:gd name="T13" fmla="*/ 54 h 60"/>
                    <a:gd name="T14" fmla="*/ 48 w 66"/>
                    <a:gd name="T15" fmla="*/ 60 h 60"/>
                    <a:gd name="T16" fmla="*/ 30 w 66"/>
                    <a:gd name="T17" fmla="*/ 60 h 60"/>
                    <a:gd name="T18" fmla="*/ 18 w 66"/>
                    <a:gd name="T19" fmla="*/ 60 h 60"/>
                    <a:gd name="T20" fmla="*/ 6 w 66"/>
                    <a:gd name="T21" fmla="*/ 54 h 60"/>
                    <a:gd name="T22" fmla="*/ 0 w 66"/>
                    <a:gd name="T23" fmla="*/ 48 h 60"/>
                    <a:gd name="T24" fmla="*/ 0 w 66"/>
                    <a:gd name="T25" fmla="*/ 36 h 60"/>
                    <a:gd name="T26" fmla="*/ 0 w 66"/>
                    <a:gd name="T27" fmla="*/ 24 h 60"/>
                    <a:gd name="T28" fmla="*/ 6 w 66"/>
                    <a:gd name="T29" fmla="*/ 18 h 60"/>
                    <a:gd name="T30" fmla="*/ 18 w 66"/>
                    <a:gd name="T31" fmla="*/ 6 h 60"/>
                    <a:gd name="T32" fmla="*/ 24 w 66"/>
                    <a:gd name="T33" fmla="*/ 0 h 60"/>
                    <a:gd name="T34" fmla="*/ 36 w 66"/>
                    <a:gd name="T3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60">
                      <a:moveTo>
                        <a:pt x="36" y="0"/>
                      </a:moveTo>
                      <a:lnTo>
                        <a:pt x="42" y="0"/>
                      </a:lnTo>
                      <a:lnTo>
                        <a:pt x="54" y="6"/>
                      </a:lnTo>
                      <a:lnTo>
                        <a:pt x="60" y="18"/>
                      </a:lnTo>
                      <a:lnTo>
                        <a:pt x="66" y="36"/>
                      </a:lnTo>
                      <a:lnTo>
                        <a:pt x="66" y="48"/>
                      </a:lnTo>
                      <a:lnTo>
                        <a:pt x="54" y="54"/>
                      </a:lnTo>
                      <a:lnTo>
                        <a:pt x="48" y="60"/>
                      </a:lnTo>
                      <a:lnTo>
                        <a:pt x="30" y="60"/>
                      </a:lnTo>
                      <a:lnTo>
                        <a:pt x="18" y="60"/>
                      </a:lnTo>
                      <a:lnTo>
                        <a:pt x="6" y="54"/>
                      </a:lnTo>
                      <a:lnTo>
                        <a:pt x="0" y="48"/>
                      </a:lnTo>
                      <a:lnTo>
                        <a:pt x="0" y="36"/>
                      </a:lnTo>
                      <a:lnTo>
                        <a:pt x="0" y="24"/>
                      </a:lnTo>
                      <a:lnTo>
                        <a:pt x="6" y="18"/>
                      </a:lnTo>
                      <a:lnTo>
                        <a:pt x="18" y="6"/>
                      </a:lnTo>
                      <a:lnTo>
                        <a:pt x="24" y="0"/>
                      </a:lnTo>
                      <a:lnTo>
                        <a:pt x="36"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94" name="Freeform 335"/>
                <p:cNvSpPr>
                  <a:spLocks/>
                </p:cNvSpPr>
                <p:nvPr/>
              </p:nvSpPr>
              <p:spPr bwMode="auto">
                <a:xfrm>
                  <a:off x="-16543" y="180"/>
                  <a:ext cx="54" cy="48"/>
                </a:xfrm>
                <a:custGeom>
                  <a:avLst/>
                  <a:gdLst>
                    <a:gd name="T0" fmla="*/ 24 w 54"/>
                    <a:gd name="T1" fmla="*/ 0 h 48"/>
                    <a:gd name="T2" fmla="*/ 36 w 54"/>
                    <a:gd name="T3" fmla="*/ 0 h 48"/>
                    <a:gd name="T4" fmla="*/ 42 w 54"/>
                    <a:gd name="T5" fmla="*/ 6 h 48"/>
                    <a:gd name="T6" fmla="*/ 48 w 54"/>
                    <a:gd name="T7" fmla="*/ 18 h 48"/>
                    <a:gd name="T8" fmla="*/ 54 w 54"/>
                    <a:gd name="T9" fmla="*/ 24 h 48"/>
                    <a:gd name="T10" fmla="*/ 48 w 54"/>
                    <a:gd name="T11" fmla="*/ 36 h 48"/>
                    <a:gd name="T12" fmla="*/ 48 w 54"/>
                    <a:gd name="T13" fmla="*/ 42 h 48"/>
                    <a:gd name="T14" fmla="*/ 42 w 54"/>
                    <a:gd name="T15" fmla="*/ 48 h 48"/>
                    <a:gd name="T16" fmla="*/ 30 w 54"/>
                    <a:gd name="T17" fmla="*/ 48 h 48"/>
                    <a:gd name="T18" fmla="*/ 18 w 54"/>
                    <a:gd name="T19" fmla="*/ 48 h 48"/>
                    <a:gd name="T20" fmla="*/ 6 w 54"/>
                    <a:gd name="T21" fmla="*/ 36 h 48"/>
                    <a:gd name="T22" fmla="*/ 0 w 54"/>
                    <a:gd name="T23" fmla="*/ 24 h 48"/>
                    <a:gd name="T24" fmla="*/ 0 w 54"/>
                    <a:gd name="T25" fmla="*/ 18 h 48"/>
                    <a:gd name="T26" fmla="*/ 6 w 54"/>
                    <a:gd name="T27" fmla="*/ 6 h 48"/>
                    <a:gd name="T28" fmla="*/ 24 w 54"/>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48">
                      <a:moveTo>
                        <a:pt x="24" y="0"/>
                      </a:moveTo>
                      <a:lnTo>
                        <a:pt x="36" y="0"/>
                      </a:lnTo>
                      <a:lnTo>
                        <a:pt x="42" y="6"/>
                      </a:lnTo>
                      <a:lnTo>
                        <a:pt x="48" y="18"/>
                      </a:lnTo>
                      <a:lnTo>
                        <a:pt x="54" y="24"/>
                      </a:lnTo>
                      <a:lnTo>
                        <a:pt x="48" y="36"/>
                      </a:lnTo>
                      <a:lnTo>
                        <a:pt x="48" y="42"/>
                      </a:lnTo>
                      <a:lnTo>
                        <a:pt x="42" y="48"/>
                      </a:lnTo>
                      <a:lnTo>
                        <a:pt x="30" y="48"/>
                      </a:lnTo>
                      <a:lnTo>
                        <a:pt x="18" y="48"/>
                      </a:lnTo>
                      <a:lnTo>
                        <a:pt x="6" y="36"/>
                      </a:lnTo>
                      <a:lnTo>
                        <a:pt x="0" y="24"/>
                      </a:lnTo>
                      <a:lnTo>
                        <a:pt x="0" y="18"/>
                      </a:lnTo>
                      <a:lnTo>
                        <a:pt x="6" y="6"/>
                      </a:lnTo>
                      <a:lnTo>
                        <a:pt x="24"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95" name="Freeform 336"/>
                <p:cNvSpPr>
                  <a:spLocks/>
                </p:cNvSpPr>
                <p:nvPr/>
              </p:nvSpPr>
              <p:spPr bwMode="auto">
                <a:xfrm>
                  <a:off x="-9967" y="-8364"/>
                  <a:ext cx="960" cy="744"/>
                </a:xfrm>
                <a:custGeom>
                  <a:avLst/>
                  <a:gdLst>
                    <a:gd name="T0" fmla="*/ 408 w 960"/>
                    <a:gd name="T1" fmla="*/ 18 h 744"/>
                    <a:gd name="T2" fmla="*/ 492 w 960"/>
                    <a:gd name="T3" fmla="*/ 48 h 744"/>
                    <a:gd name="T4" fmla="*/ 588 w 960"/>
                    <a:gd name="T5" fmla="*/ 84 h 744"/>
                    <a:gd name="T6" fmla="*/ 660 w 960"/>
                    <a:gd name="T7" fmla="*/ 204 h 744"/>
                    <a:gd name="T8" fmla="*/ 678 w 960"/>
                    <a:gd name="T9" fmla="*/ 228 h 744"/>
                    <a:gd name="T10" fmla="*/ 696 w 960"/>
                    <a:gd name="T11" fmla="*/ 204 h 744"/>
                    <a:gd name="T12" fmla="*/ 714 w 960"/>
                    <a:gd name="T13" fmla="*/ 174 h 744"/>
                    <a:gd name="T14" fmla="*/ 732 w 960"/>
                    <a:gd name="T15" fmla="*/ 204 h 744"/>
                    <a:gd name="T16" fmla="*/ 750 w 960"/>
                    <a:gd name="T17" fmla="*/ 228 h 744"/>
                    <a:gd name="T18" fmla="*/ 774 w 960"/>
                    <a:gd name="T19" fmla="*/ 216 h 744"/>
                    <a:gd name="T20" fmla="*/ 786 w 960"/>
                    <a:gd name="T21" fmla="*/ 186 h 744"/>
                    <a:gd name="T22" fmla="*/ 816 w 960"/>
                    <a:gd name="T23" fmla="*/ 168 h 744"/>
                    <a:gd name="T24" fmla="*/ 864 w 960"/>
                    <a:gd name="T25" fmla="*/ 198 h 744"/>
                    <a:gd name="T26" fmla="*/ 906 w 960"/>
                    <a:gd name="T27" fmla="*/ 288 h 744"/>
                    <a:gd name="T28" fmla="*/ 948 w 960"/>
                    <a:gd name="T29" fmla="*/ 366 h 744"/>
                    <a:gd name="T30" fmla="*/ 960 w 960"/>
                    <a:gd name="T31" fmla="*/ 390 h 744"/>
                    <a:gd name="T32" fmla="*/ 900 w 960"/>
                    <a:gd name="T33" fmla="*/ 426 h 744"/>
                    <a:gd name="T34" fmla="*/ 792 w 960"/>
                    <a:gd name="T35" fmla="*/ 462 h 744"/>
                    <a:gd name="T36" fmla="*/ 738 w 960"/>
                    <a:gd name="T37" fmla="*/ 498 h 744"/>
                    <a:gd name="T38" fmla="*/ 690 w 960"/>
                    <a:gd name="T39" fmla="*/ 504 h 744"/>
                    <a:gd name="T40" fmla="*/ 588 w 960"/>
                    <a:gd name="T41" fmla="*/ 528 h 744"/>
                    <a:gd name="T42" fmla="*/ 474 w 960"/>
                    <a:gd name="T43" fmla="*/ 600 h 744"/>
                    <a:gd name="T44" fmla="*/ 366 w 960"/>
                    <a:gd name="T45" fmla="*/ 630 h 744"/>
                    <a:gd name="T46" fmla="*/ 336 w 960"/>
                    <a:gd name="T47" fmla="*/ 660 h 744"/>
                    <a:gd name="T48" fmla="*/ 318 w 960"/>
                    <a:gd name="T49" fmla="*/ 696 h 744"/>
                    <a:gd name="T50" fmla="*/ 288 w 960"/>
                    <a:gd name="T51" fmla="*/ 708 h 744"/>
                    <a:gd name="T52" fmla="*/ 252 w 960"/>
                    <a:gd name="T53" fmla="*/ 672 h 744"/>
                    <a:gd name="T54" fmla="*/ 228 w 960"/>
                    <a:gd name="T55" fmla="*/ 666 h 744"/>
                    <a:gd name="T56" fmla="*/ 216 w 960"/>
                    <a:gd name="T57" fmla="*/ 690 h 744"/>
                    <a:gd name="T58" fmla="*/ 162 w 960"/>
                    <a:gd name="T59" fmla="*/ 732 h 744"/>
                    <a:gd name="T60" fmla="*/ 48 w 960"/>
                    <a:gd name="T61" fmla="*/ 732 h 744"/>
                    <a:gd name="T62" fmla="*/ 60 w 960"/>
                    <a:gd name="T63" fmla="*/ 666 h 744"/>
                    <a:gd name="T64" fmla="*/ 54 w 960"/>
                    <a:gd name="T65" fmla="*/ 534 h 744"/>
                    <a:gd name="T66" fmla="*/ 0 w 960"/>
                    <a:gd name="T67" fmla="*/ 480 h 744"/>
                    <a:gd name="T68" fmla="*/ 18 w 960"/>
                    <a:gd name="T69" fmla="*/ 456 h 744"/>
                    <a:gd name="T70" fmla="*/ 72 w 960"/>
                    <a:gd name="T71" fmla="*/ 444 h 744"/>
                    <a:gd name="T72" fmla="*/ 96 w 960"/>
                    <a:gd name="T73" fmla="*/ 432 h 744"/>
                    <a:gd name="T74" fmla="*/ 96 w 960"/>
                    <a:gd name="T75" fmla="*/ 402 h 744"/>
                    <a:gd name="T76" fmla="*/ 120 w 960"/>
                    <a:gd name="T77" fmla="*/ 378 h 744"/>
                    <a:gd name="T78" fmla="*/ 168 w 960"/>
                    <a:gd name="T79" fmla="*/ 372 h 744"/>
                    <a:gd name="T80" fmla="*/ 174 w 960"/>
                    <a:gd name="T81" fmla="*/ 342 h 744"/>
                    <a:gd name="T82" fmla="*/ 150 w 960"/>
                    <a:gd name="T83" fmla="*/ 318 h 744"/>
                    <a:gd name="T84" fmla="*/ 162 w 960"/>
                    <a:gd name="T85" fmla="*/ 288 h 744"/>
                    <a:gd name="T86" fmla="*/ 204 w 960"/>
                    <a:gd name="T87" fmla="*/ 270 h 744"/>
                    <a:gd name="T88" fmla="*/ 234 w 960"/>
                    <a:gd name="T89" fmla="*/ 246 h 744"/>
                    <a:gd name="T90" fmla="*/ 264 w 960"/>
                    <a:gd name="T91" fmla="*/ 228 h 744"/>
                    <a:gd name="T92" fmla="*/ 306 w 960"/>
                    <a:gd name="T93" fmla="*/ 246 h 744"/>
                    <a:gd name="T94" fmla="*/ 348 w 960"/>
                    <a:gd name="T95" fmla="*/ 258 h 744"/>
                    <a:gd name="T96" fmla="*/ 348 w 960"/>
                    <a:gd name="T97" fmla="*/ 234 h 744"/>
                    <a:gd name="T98" fmla="*/ 336 w 960"/>
                    <a:gd name="T99" fmla="*/ 204 h 744"/>
                    <a:gd name="T100" fmla="*/ 324 w 960"/>
                    <a:gd name="T101" fmla="*/ 162 h 744"/>
                    <a:gd name="T102" fmla="*/ 348 w 960"/>
                    <a:gd name="T103" fmla="*/ 120 h 744"/>
                    <a:gd name="T104" fmla="*/ 348 w 960"/>
                    <a:gd name="T105" fmla="*/ 102 h 744"/>
                    <a:gd name="T106" fmla="*/ 312 w 960"/>
                    <a:gd name="T107" fmla="*/ 66 h 744"/>
                    <a:gd name="T108" fmla="*/ 306 w 960"/>
                    <a:gd name="T109" fmla="*/ 30 h 744"/>
                    <a:gd name="T110" fmla="*/ 342 w 960"/>
                    <a:gd name="T111" fmla="*/ 6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60" h="744">
                      <a:moveTo>
                        <a:pt x="378" y="0"/>
                      </a:moveTo>
                      <a:lnTo>
                        <a:pt x="390" y="6"/>
                      </a:lnTo>
                      <a:lnTo>
                        <a:pt x="408" y="18"/>
                      </a:lnTo>
                      <a:lnTo>
                        <a:pt x="426" y="30"/>
                      </a:lnTo>
                      <a:lnTo>
                        <a:pt x="450" y="42"/>
                      </a:lnTo>
                      <a:lnTo>
                        <a:pt x="492" y="48"/>
                      </a:lnTo>
                      <a:lnTo>
                        <a:pt x="534" y="48"/>
                      </a:lnTo>
                      <a:lnTo>
                        <a:pt x="564" y="66"/>
                      </a:lnTo>
                      <a:lnTo>
                        <a:pt x="588" y="84"/>
                      </a:lnTo>
                      <a:lnTo>
                        <a:pt x="606" y="102"/>
                      </a:lnTo>
                      <a:lnTo>
                        <a:pt x="636" y="144"/>
                      </a:lnTo>
                      <a:lnTo>
                        <a:pt x="660" y="204"/>
                      </a:lnTo>
                      <a:lnTo>
                        <a:pt x="666" y="222"/>
                      </a:lnTo>
                      <a:lnTo>
                        <a:pt x="672" y="228"/>
                      </a:lnTo>
                      <a:lnTo>
                        <a:pt x="678" y="228"/>
                      </a:lnTo>
                      <a:lnTo>
                        <a:pt x="684" y="222"/>
                      </a:lnTo>
                      <a:lnTo>
                        <a:pt x="690" y="216"/>
                      </a:lnTo>
                      <a:lnTo>
                        <a:pt x="696" y="204"/>
                      </a:lnTo>
                      <a:lnTo>
                        <a:pt x="702" y="192"/>
                      </a:lnTo>
                      <a:lnTo>
                        <a:pt x="708" y="180"/>
                      </a:lnTo>
                      <a:lnTo>
                        <a:pt x="714" y="174"/>
                      </a:lnTo>
                      <a:lnTo>
                        <a:pt x="720" y="180"/>
                      </a:lnTo>
                      <a:lnTo>
                        <a:pt x="726" y="186"/>
                      </a:lnTo>
                      <a:lnTo>
                        <a:pt x="732" y="204"/>
                      </a:lnTo>
                      <a:lnTo>
                        <a:pt x="732" y="216"/>
                      </a:lnTo>
                      <a:lnTo>
                        <a:pt x="738" y="222"/>
                      </a:lnTo>
                      <a:lnTo>
                        <a:pt x="750" y="228"/>
                      </a:lnTo>
                      <a:lnTo>
                        <a:pt x="756" y="228"/>
                      </a:lnTo>
                      <a:lnTo>
                        <a:pt x="768" y="222"/>
                      </a:lnTo>
                      <a:lnTo>
                        <a:pt x="774" y="216"/>
                      </a:lnTo>
                      <a:lnTo>
                        <a:pt x="774" y="204"/>
                      </a:lnTo>
                      <a:lnTo>
                        <a:pt x="780" y="192"/>
                      </a:lnTo>
                      <a:lnTo>
                        <a:pt x="786" y="186"/>
                      </a:lnTo>
                      <a:lnTo>
                        <a:pt x="792" y="174"/>
                      </a:lnTo>
                      <a:lnTo>
                        <a:pt x="804" y="168"/>
                      </a:lnTo>
                      <a:lnTo>
                        <a:pt x="816" y="168"/>
                      </a:lnTo>
                      <a:lnTo>
                        <a:pt x="834" y="174"/>
                      </a:lnTo>
                      <a:lnTo>
                        <a:pt x="852" y="186"/>
                      </a:lnTo>
                      <a:lnTo>
                        <a:pt x="864" y="198"/>
                      </a:lnTo>
                      <a:lnTo>
                        <a:pt x="876" y="222"/>
                      </a:lnTo>
                      <a:lnTo>
                        <a:pt x="894" y="246"/>
                      </a:lnTo>
                      <a:lnTo>
                        <a:pt x="906" y="288"/>
                      </a:lnTo>
                      <a:lnTo>
                        <a:pt x="918" y="324"/>
                      </a:lnTo>
                      <a:lnTo>
                        <a:pt x="936" y="354"/>
                      </a:lnTo>
                      <a:lnTo>
                        <a:pt x="948" y="366"/>
                      </a:lnTo>
                      <a:lnTo>
                        <a:pt x="954" y="372"/>
                      </a:lnTo>
                      <a:lnTo>
                        <a:pt x="960" y="384"/>
                      </a:lnTo>
                      <a:lnTo>
                        <a:pt x="960" y="390"/>
                      </a:lnTo>
                      <a:lnTo>
                        <a:pt x="960" y="402"/>
                      </a:lnTo>
                      <a:lnTo>
                        <a:pt x="948" y="408"/>
                      </a:lnTo>
                      <a:lnTo>
                        <a:pt x="900" y="426"/>
                      </a:lnTo>
                      <a:lnTo>
                        <a:pt x="846" y="438"/>
                      </a:lnTo>
                      <a:lnTo>
                        <a:pt x="816" y="450"/>
                      </a:lnTo>
                      <a:lnTo>
                        <a:pt x="792" y="462"/>
                      </a:lnTo>
                      <a:lnTo>
                        <a:pt x="774" y="474"/>
                      </a:lnTo>
                      <a:lnTo>
                        <a:pt x="756" y="486"/>
                      </a:lnTo>
                      <a:lnTo>
                        <a:pt x="738" y="498"/>
                      </a:lnTo>
                      <a:lnTo>
                        <a:pt x="726" y="504"/>
                      </a:lnTo>
                      <a:lnTo>
                        <a:pt x="708" y="504"/>
                      </a:lnTo>
                      <a:lnTo>
                        <a:pt x="690" y="504"/>
                      </a:lnTo>
                      <a:lnTo>
                        <a:pt x="666" y="498"/>
                      </a:lnTo>
                      <a:lnTo>
                        <a:pt x="630" y="504"/>
                      </a:lnTo>
                      <a:lnTo>
                        <a:pt x="588" y="528"/>
                      </a:lnTo>
                      <a:lnTo>
                        <a:pt x="558" y="558"/>
                      </a:lnTo>
                      <a:lnTo>
                        <a:pt x="516" y="582"/>
                      </a:lnTo>
                      <a:lnTo>
                        <a:pt x="474" y="600"/>
                      </a:lnTo>
                      <a:lnTo>
                        <a:pt x="408" y="612"/>
                      </a:lnTo>
                      <a:lnTo>
                        <a:pt x="384" y="618"/>
                      </a:lnTo>
                      <a:lnTo>
                        <a:pt x="366" y="630"/>
                      </a:lnTo>
                      <a:lnTo>
                        <a:pt x="354" y="636"/>
                      </a:lnTo>
                      <a:lnTo>
                        <a:pt x="342" y="648"/>
                      </a:lnTo>
                      <a:lnTo>
                        <a:pt x="336" y="660"/>
                      </a:lnTo>
                      <a:lnTo>
                        <a:pt x="330" y="672"/>
                      </a:lnTo>
                      <a:lnTo>
                        <a:pt x="324" y="684"/>
                      </a:lnTo>
                      <a:lnTo>
                        <a:pt x="318" y="696"/>
                      </a:lnTo>
                      <a:lnTo>
                        <a:pt x="306" y="708"/>
                      </a:lnTo>
                      <a:lnTo>
                        <a:pt x="294" y="708"/>
                      </a:lnTo>
                      <a:lnTo>
                        <a:pt x="288" y="708"/>
                      </a:lnTo>
                      <a:lnTo>
                        <a:pt x="276" y="702"/>
                      </a:lnTo>
                      <a:lnTo>
                        <a:pt x="264" y="690"/>
                      </a:lnTo>
                      <a:lnTo>
                        <a:pt x="252" y="672"/>
                      </a:lnTo>
                      <a:lnTo>
                        <a:pt x="246" y="666"/>
                      </a:lnTo>
                      <a:lnTo>
                        <a:pt x="234" y="660"/>
                      </a:lnTo>
                      <a:lnTo>
                        <a:pt x="228" y="666"/>
                      </a:lnTo>
                      <a:lnTo>
                        <a:pt x="222" y="672"/>
                      </a:lnTo>
                      <a:lnTo>
                        <a:pt x="216" y="678"/>
                      </a:lnTo>
                      <a:lnTo>
                        <a:pt x="216" y="690"/>
                      </a:lnTo>
                      <a:lnTo>
                        <a:pt x="216" y="696"/>
                      </a:lnTo>
                      <a:lnTo>
                        <a:pt x="198" y="720"/>
                      </a:lnTo>
                      <a:lnTo>
                        <a:pt x="162" y="732"/>
                      </a:lnTo>
                      <a:lnTo>
                        <a:pt x="90" y="744"/>
                      </a:lnTo>
                      <a:lnTo>
                        <a:pt x="60" y="744"/>
                      </a:lnTo>
                      <a:lnTo>
                        <a:pt x="48" y="732"/>
                      </a:lnTo>
                      <a:lnTo>
                        <a:pt x="48" y="714"/>
                      </a:lnTo>
                      <a:lnTo>
                        <a:pt x="54" y="690"/>
                      </a:lnTo>
                      <a:lnTo>
                        <a:pt x="60" y="666"/>
                      </a:lnTo>
                      <a:lnTo>
                        <a:pt x="72" y="636"/>
                      </a:lnTo>
                      <a:lnTo>
                        <a:pt x="72" y="582"/>
                      </a:lnTo>
                      <a:lnTo>
                        <a:pt x="54" y="534"/>
                      </a:lnTo>
                      <a:lnTo>
                        <a:pt x="18" y="498"/>
                      </a:lnTo>
                      <a:lnTo>
                        <a:pt x="6" y="486"/>
                      </a:lnTo>
                      <a:lnTo>
                        <a:pt x="0" y="480"/>
                      </a:lnTo>
                      <a:lnTo>
                        <a:pt x="0" y="468"/>
                      </a:lnTo>
                      <a:lnTo>
                        <a:pt x="6" y="462"/>
                      </a:lnTo>
                      <a:lnTo>
                        <a:pt x="18" y="456"/>
                      </a:lnTo>
                      <a:lnTo>
                        <a:pt x="36" y="450"/>
                      </a:lnTo>
                      <a:lnTo>
                        <a:pt x="54" y="450"/>
                      </a:lnTo>
                      <a:lnTo>
                        <a:pt x="72" y="444"/>
                      </a:lnTo>
                      <a:lnTo>
                        <a:pt x="84" y="444"/>
                      </a:lnTo>
                      <a:lnTo>
                        <a:pt x="96" y="438"/>
                      </a:lnTo>
                      <a:lnTo>
                        <a:pt x="96" y="432"/>
                      </a:lnTo>
                      <a:lnTo>
                        <a:pt x="96" y="426"/>
                      </a:lnTo>
                      <a:lnTo>
                        <a:pt x="96" y="414"/>
                      </a:lnTo>
                      <a:lnTo>
                        <a:pt x="96" y="402"/>
                      </a:lnTo>
                      <a:lnTo>
                        <a:pt x="102" y="390"/>
                      </a:lnTo>
                      <a:lnTo>
                        <a:pt x="108" y="384"/>
                      </a:lnTo>
                      <a:lnTo>
                        <a:pt x="120" y="378"/>
                      </a:lnTo>
                      <a:lnTo>
                        <a:pt x="138" y="372"/>
                      </a:lnTo>
                      <a:lnTo>
                        <a:pt x="156" y="372"/>
                      </a:lnTo>
                      <a:lnTo>
                        <a:pt x="168" y="372"/>
                      </a:lnTo>
                      <a:lnTo>
                        <a:pt x="174" y="366"/>
                      </a:lnTo>
                      <a:lnTo>
                        <a:pt x="174" y="354"/>
                      </a:lnTo>
                      <a:lnTo>
                        <a:pt x="174" y="342"/>
                      </a:lnTo>
                      <a:lnTo>
                        <a:pt x="168" y="336"/>
                      </a:lnTo>
                      <a:lnTo>
                        <a:pt x="156" y="324"/>
                      </a:lnTo>
                      <a:lnTo>
                        <a:pt x="150" y="318"/>
                      </a:lnTo>
                      <a:lnTo>
                        <a:pt x="150" y="312"/>
                      </a:lnTo>
                      <a:lnTo>
                        <a:pt x="150" y="300"/>
                      </a:lnTo>
                      <a:lnTo>
                        <a:pt x="162" y="288"/>
                      </a:lnTo>
                      <a:lnTo>
                        <a:pt x="174" y="282"/>
                      </a:lnTo>
                      <a:lnTo>
                        <a:pt x="186" y="276"/>
                      </a:lnTo>
                      <a:lnTo>
                        <a:pt x="204" y="270"/>
                      </a:lnTo>
                      <a:lnTo>
                        <a:pt x="210" y="264"/>
                      </a:lnTo>
                      <a:lnTo>
                        <a:pt x="222" y="258"/>
                      </a:lnTo>
                      <a:lnTo>
                        <a:pt x="234" y="246"/>
                      </a:lnTo>
                      <a:lnTo>
                        <a:pt x="246" y="234"/>
                      </a:lnTo>
                      <a:lnTo>
                        <a:pt x="258" y="228"/>
                      </a:lnTo>
                      <a:lnTo>
                        <a:pt x="264" y="228"/>
                      </a:lnTo>
                      <a:lnTo>
                        <a:pt x="276" y="228"/>
                      </a:lnTo>
                      <a:lnTo>
                        <a:pt x="288" y="234"/>
                      </a:lnTo>
                      <a:lnTo>
                        <a:pt x="306" y="246"/>
                      </a:lnTo>
                      <a:lnTo>
                        <a:pt x="324" y="252"/>
                      </a:lnTo>
                      <a:lnTo>
                        <a:pt x="342" y="258"/>
                      </a:lnTo>
                      <a:lnTo>
                        <a:pt x="348" y="258"/>
                      </a:lnTo>
                      <a:lnTo>
                        <a:pt x="354" y="252"/>
                      </a:lnTo>
                      <a:lnTo>
                        <a:pt x="354" y="246"/>
                      </a:lnTo>
                      <a:lnTo>
                        <a:pt x="348" y="234"/>
                      </a:lnTo>
                      <a:lnTo>
                        <a:pt x="342" y="228"/>
                      </a:lnTo>
                      <a:lnTo>
                        <a:pt x="342" y="216"/>
                      </a:lnTo>
                      <a:lnTo>
                        <a:pt x="336" y="204"/>
                      </a:lnTo>
                      <a:lnTo>
                        <a:pt x="330" y="198"/>
                      </a:lnTo>
                      <a:lnTo>
                        <a:pt x="324" y="180"/>
                      </a:lnTo>
                      <a:lnTo>
                        <a:pt x="324" y="162"/>
                      </a:lnTo>
                      <a:lnTo>
                        <a:pt x="330" y="144"/>
                      </a:lnTo>
                      <a:lnTo>
                        <a:pt x="342" y="132"/>
                      </a:lnTo>
                      <a:lnTo>
                        <a:pt x="348" y="120"/>
                      </a:lnTo>
                      <a:lnTo>
                        <a:pt x="348" y="114"/>
                      </a:lnTo>
                      <a:lnTo>
                        <a:pt x="354" y="108"/>
                      </a:lnTo>
                      <a:lnTo>
                        <a:pt x="348" y="102"/>
                      </a:lnTo>
                      <a:lnTo>
                        <a:pt x="342" y="90"/>
                      </a:lnTo>
                      <a:lnTo>
                        <a:pt x="330" y="84"/>
                      </a:lnTo>
                      <a:lnTo>
                        <a:pt x="312" y="66"/>
                      </a:lnTo>
                      <a:lnTo>
                        <a:pt x="300" y="54"/>
                      </a:lnTo>
                      <a:lnTo>
                        <a:pt x="300" y="42"/>
                      </a:lnTo>
                      <a:lnTo>
                        <a:pt x="306" y="30"/>
                      </a:lnTo>
                      <a:lnTo>
                        <a:pt x="312" y="18"/>
                      </a:lnTo>
                      <a:lnTo>
                        <a:pt x="330" y="12"/>
                      </a:lnTo>
                      <a:lnTo>
                        <a:pt x="342" y="6"/>
                      </a:lnTo>
                      <a:lnTo>
                        <a:pt x="360" y="0"/>
                      </a:lnTo>
                      <a:lnTo>
                        <a:pt x="378"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96" name="Freeform 337"/>
                <p:cNvSpPr>
                  <a:spLocks/>
                </p:cNvSpPr>
                <p:nvPr/>
              </p:nvSpPr>
              <p:spPr bwMode="auto">
                <a:xfrm>
                  <a:off x="-8083" y="-6780"/>
                  <a:ext cx="288" cy="270"/>
                </a:xfrm>
                <a:custGeom>
                  <a:avLst/>
                  <a:gdLst>
                    <a:gd name="T0" fmla="*/ 186 w 288"/>
                    <a:gd name="T1" fmla="*/ 0 h 270"/>
                    <a:gd name="T2" fmla="*/ 198 w 288"/>
                    <a:gd name="T3" fmla="*/ 0 h 270"/>
                    <a:gd name="T4" fmla="*/ 210 w 288"/>
                    <a:gd name="T5" fmla="*/ 6 h 270"/>
                    <a:gd name="T6" fmla="*/ 222 w 288"/>
                    <a:gd name="T7" fmla="*/ 18 h 270"/>
                    <a:gd name="T8" fmla="*/ 234 w 288"/>
                    <a:gd name="T9" fmla="*/ 30 h 270"/>
                    <a:gd name="T10" fmla="*/ 240 w 288"/>
                    <a:gd name="T11" fmla="*/ 48 h 270"/>
                    <a:gd name="T12" fmla="*/ 240 w 288"/>
                    <a:gd name="T13" fmla="*/ 66 h 270"/>
                    <a:gd name="T14" fmla="*/ 240 w 288"/>
                    <a:gd name="T15" fmla="*/ 102 h 270"/>
                    <a:gd name="T16" fmla="*/ 258 w 288"/>
                    <a:gd name="T17" fmla="*/ 138 h 270"/>
                    <a:gd name="T18" fmla="*/ 282 w 288"/>
                    <a:gd name="T19" fmla="*/ 174 h 270"/>
                    <a:gd name="T20" fmla="*/ 282 w 288"/>
                    <a:gd name="T21" fmla="*/ 192 h 270"/>
                    <a:gd name="T22" fmla="*/ 288 w 288"/>
                    <a:gd name="T23" fmla="*/ 210 h 270"/>
                    <a:gd name="T24" fmla="*/ 288 w 288"/>
                    <a:gd name="T25" fmla="*/ 228 h 270"/>
                    <a:gd name="T26" fmla="*/ 288 w 288"/>
                    <a:gd name="T27" fmla="*/ 240 h 270"/>
                    <a:gd name="T28" fmla="*/ 288 w 288"/>
                    <a:gd name="T29" fmla="*/ 258 h 270"/>
                    <a:gd name="T30" fmla="*/ 282 w 288"/>
                    <a:gd name="T31" fmla="*/ 264 h 270"/>
                    <a:gd name="T32" fmla="*/ 270 w 288"/>
                    <a:gd name="T33" fmla="*/ 270 h 270"/>
                    <a:gd name="T34" fmla="*/ 240 w 288"/>
                    <a:gd name="T35" fmla="*/ 270 h 270"/>
                    <a:gd name="T36" fmla="*/ 198 w 288"/>
                    <a:gd name="T37" fmla="*/ 264 h 270"/>
                    <a:gd name="T38" fmla="*/ 156 w 288"/>
                    <a:gd name="T39" fmla="*/ 246 h 270"/>
                    <a:gd name="T40" fmla="*/ 138 w 288"/>
                    <a:gd name="T41" fmla="*/ 228 h 270"/>
                    <a:gd name="T42" fmla="*/ 120 w 288"/>
                    <a:gd name="T43" fmla="*/ 216 h 270"/>
                    <a:gd name="T44" fmla="*/ 102 w 288"/>
                    <a:gd name="T45" fmla="*/ 210 h 270"/>
                    <a:gd name="T46" fmla="*/ 90 w 288"/>
                    <a:gd name="T47" fmla="*/ 198 h 270"/>
                    <a:gd name="T48" fmla="*/ 78 w 288"/>
                    <a:gd name="T49" fmla="*/ 186 h 270"/>
                    <a:gd name="T50" fmla="*/ 72 w 288"/>
                    <a:gd name="T51" fmla="*/ 174 h 270"/>
                    <a:gd name="T52" fmla="*/ 54 w 288"/>
                    <a:gd name="T53" fmla="*/ 168 h 270"/>
                    <a:gd name="T54" fmla="*/ 42 w 288"/>
                    <a:gd name="T55" fmla="*/ 162 h 270"/>
                    <a:gd name="T56" fmla="*/ 24 w 288"/>
                    <a:gd name="T57" fmla="*/ 156 h 270"/>
                    <a:gd name="T58" fmla="*/ 12 w 288"/>
                    <a:gd name="T59" fmla="*/ 144 h 270"/>
                    <a:gd name="T60" fmla="*/ 0 w 288"/>
                    <a:gd name="T61" fmla="*/ 132 h 270"/>
                    <a:gd name="T62" fmla="*/ 0 w 288"/>
                    <a:gd name="T63" fmla="*/ 126 h 270"/>
                    <a:gd name="T64" fmla="*/ 0 w 288"/>
                    <a:gd name="T65" fmla="*/ 114 h 270"/>
                    <a:gd name="T66" fmla="*/ 6 w 288"/>
                    <a:gd name="T67" fmla="*/ 108 h 270"/>
                    <a:gd name="T68" fmla="*/ 18 w 288"/>
                    <a:gd name="T69" fmla="*/ 108 h 270"/>
                    <a:gd name="T70" fmla="*/ 36 w 288"/>
                    <a:gd name="T71" fmla="*/ 102 h 270"/>
                    <a:gd name="T72" fmla="*/ 66 w 288"/>
                    <a:gd name="T73" fmla="*/ 102 h 270"/>
                    <a:gd name="T74" fmla="*/ 84 w 288"/>
                    <a:gd name="T75" fmla="*/ 102 h 270"/>
                    <a:gd name="T76" fmla="*/ 96 w 288"/>
                    <a:gd name="T77" fmla="*/ 102 h 270"/>
                    <a:gd name="T78" fmla="*/ 102 w 288"/>
                    <a:gd name="T79" fmla="*/ 90 h 270"/>
                    <a:gd name="T80" fmla="*/ 108 w 288"/>
                    <a:gd name="T81" fmla="*/ 84 h 270"/>
                    <a:gd name="T82" fmla="*/ 108 w 288"/>
                    <a:gd name="T83" fmla="*/ 72 h 270"/>
                    <a:gd name="T84" fmla="*/ 114 w 288"/>
                    <a:gd name="T85" fmla="*/ 60 h 270"/>
                    <a:gd name="T86" fmla="*/ 114 w 288"/>
                    <a:gd name="T87" fmla="*/ 48 h 270"/>
                    <a:gd name="T88" fmla="*/ 114 w 288"/>
                    <a:gd name="T89" fmla="*/ 30 h 270"/>
                    <a:gd name="T90" fmla="*/ 120 w 288"/>
                    <a:gd name="T91" fmla="*/ 18 h 270"/>
                    <a:gd name="T92" fmla="*/ 132 w 288"/>
                    <a:gd name="T93" fmla="*/ 12 h 270"/>
                    <a:gd name="T94" fmla="*/ 150 w 288"/>
                    <a:gd name="T95" fmla="*/ 0 h 270"/>
                    <a:gd name="T96" fmla="*/ 168 w 288"/>
                    <a:gd name="T97" fmla="*/ 0 h 270"/>
                    <a:gd name="T98" fmla="*/ 186 w 288"/>
                    <a:gd name="T99"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 h="270">
                      <a:moveTo>
                        <a:pt x="186" y="0"/>
                      </a:moveTo>
                      <a:lnTo>
                        <a:pt x="198" y="0"/>
                      </a:lnTo>
                      <a:lnTo>
                        <a:pt x="210" y="6"/>
                      </a:lnTo>
                      <a:lnTo>
                        <a:pt x="222" y="18"/>
                      </a:lnTo>
                      <a:lnTo>
                        <a:pt x="234" y="30"/>
                      </a:lnTo>
                      <a:lnTo>
                        <a:pt x="240" y="48"/>
                      </a:lnTo>
                      <a:lnTo>
                        <a:pt x="240" y="66"/>
                      </a:lnTo>
                      <a:lnTo>
                        <a:pt x="240" y="102"/>
                      </a:lnTo>
                      <a:lnTo>
                        <a:pt x="258" y="138"/>
                      </a:lnTo>
                      <a:lnTo>
                        <a:pt x="282" y="174"/>
                      </a:lnTo>
                      <a:lnTo>
                        <a:pt x="282" y="192"/>
                      </a:lnTo>
                      <a:lnTo>
                        <a:pt x="288" y="210"/>
                      </a:lnTo>
                      <a:lnTo>
                        <a:pt x="288" y="228"/>
                      </a:lnTo>
                      <a:lnTo>
                        <a:pt x="288" y="240"/>
                      </a:lnTo>
                      <a:lnTo>
                        <a:pt x="288" y="258"/>
                      </a:lnTo>
                      <a:lnTo>
                        <a:pt x="282" y="264"/>
                      </a:lnTo>
                      <a:lnTo>
                        <a:pt x="270" y="270"/>
                      </a:lnTo>
                      <a:lnTo>
                        <a:pt x="240" y="270"/>
                      </a:lnTo>
                      <a:lnTo>
                        <a:pt x="198" y="264"/>
                      </a:lnTo>
                      <a:lnTo>
                        <a:pt x="156" y="246"/>
                      </a:lnTo>
                      <a:lnTo>
                        <a:pt x="138" y="228"/>
                      </a:lnTo>
                      <a:lnTo>
                        <a:pt x="120" y="216"/>
                      </a:lnTo>
                      <a:lnTo>
                        <a:pt x="102" y="210"/>
                      </a:lnTo>
                      <a:lnTo>
                        <a:pt x="90" y="198"/>
                      </a:lnTo>
                      <a:lnTo>
                        <a:pt x="78" y="186"/>
                      </a:lnTo>
                      <a:lnTo>
                        <a:pt x="72" y="174"/>
                      </a:lnTo>
                      <a:lnTo>
                        <a:pt x="54" y="168"/>
                      </a:lnTo>
                      <a:lnTo>
                        <a:pt x="42" y="162"/>
                      </a:lnTo>
                      <a:lnTo>
                        <a:pt x="24" y="156"/>
                      </a:lnTo>
                      <a:lnTo>
                        <a:pt x="12" y="144"/>
                      </a:lnTo>
                      <a:lnTo>
                        <a:pt x="0" y="132"/>
                      </a:lnTo>
                      <a:lnTo>
                        <a:pt x="0" y="126"/>
                      </a:lnTo>
                      <a:lnTo>
                        <a:pt x="0" y="114"/>
                      </a:lnTo>
                      <a:lnTo>
                        <a:pt x="6" y="108"/>
                      </a:lnTo>
                      <a:lnTo>
                        <a:pt x="18" y="108"/>
                      </a:lnTo>
                      <a:lnTo>
                        <a:pt x="36" y="102"/>
                      </a:lnTo>
                      <a:lnTo>
                        <a:pt x="66" y="102"/>
                      </a:lnTo>
                      <a:lnTo>
                        <a:pt x="84" y="102"/>
                      </a:lnTo>
                      <a:lnTo>
                        <a:pt x="96" y="102"/>
                      </a:lnTo>
                      <a:lnTo>
                        <a:pt x="102" y="90"/>
                      </a:lnTo>
                      <a:lnTo>
                        <a:pt x="108" y="84"/>
                      </a:lnTo>
                      <a:lnTo>
                        <a:pt x="108" y="72"/>
                      </a:lnTo>
                      <a:lnTo>
                        <a:pt x="114" y="60"/>
                      </a:lnTo>
                      <a:lnTo>
                        <a:pt x="114" y="48"/>
                      </a:lnTo>
                      <a:lnTo>
                        <a:pt x="114" y="30"/>
                      </a:lnTo>
                      <a:lnTo>
                        <a:pt x="120" y="18"/>
                      </a:lnTo>
                      <a:lnTo>
                        <a:pt x="132" y="12"/>
                      </a:lnTo>
                      <a:lnTo>
                        <a:pt x="150" y="0"/>
                      </a:lnTo>
                      <a:lnTo>
                        <a:pt x="168" y="0"/>
                      </a:lnTo>
                      <a:lnTo>
                        <a:pt x="186"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97" name="Freeform 338"/>
                <p:cNvSpPr>
                  <a:spLocks/>
                </p:cNvSpPr>
                <p:nvPr/>
              </p:nvSpPr>
              <p:spPr bwMode="auto">
                <a:xfrm>
                  <a:off x="-8263" y="-7794"/>
                  <a:ext cx="174" cy="162"/>
                </a:xfrm>
                <a:custGeom>
                  <a:avLst/>
                  <a:gdLst>
                    <a:gd name="T0" fmla="*/ 30 w 174"/>
                    <a:gd name="T1" fmla="*/ 0 h 162"/>
                    <a:gd name="T2" fmla="*/ 42 w 174"/>
                    <a:gd name="T3" fmla="*/ 0 h 162"/>
                    <a:gd name="T4" fmla="*/ 54 w 174"/>
                    <a:gd name="T5" fmla="*/ 6 h 162"/>
                    <a:gd name="T6" fmla="*/ 72 w 174"/>
                    <a:gd name="T7" fmla="*/ 18 h 162"/>
                    <a:gd name="T8" fmla="*/ 84 w 174"/>
                    <a:gd name="T9" fmla="*/ 30 h 162"/>
                    <a:gd name="T10" fmla="*/ 96 w 174"/>
                    <a:gd name="T11" fmla="*/ 36 h 162"/>
                    <a:gd name="T12" fmla="*/ 108 w 174"/>
                    <a:gd name="T13" fmla="*/ 42 h 162"/>
                    <a:gd name="T14" fmla="*/ 114 w 174"/>
                    <a:gd name="T15" fmla="*/ 42 h 162"/>
                    <a:gd name="T16" fmla="*/ 132 w 174"/>
                    <a:gd name="T17" fmla="*/ 42 h 162"/>
                    <a:gd name="T18" fmla="*/ 144 w 174"/>
                    <a:gd name="T19" fmla="*/ 42 h 162"/>
                    <a:gd name="T20" fmla="*/ 150 w 174"/>
                    <a:gd name="T21" fmla="*/ 48 h 162"/>
                    <a:gd name="T22" fmla="*/ 156 w 174"/>
                    <a:gd name="T23" fmla="*/ 48 h 162"/>
                    <a:gd name="T24" fmla="*/ 156 w 174"/>
                    <a:gd name="T25" fmla="*/ 60 h 162"/>
                    <a:gd name="T26" fmla="*/ 162 w 174"/>
                    <a:gd name="T27" fmla="*/ 66 h 162"/>
                    <a:gd name="T28" fmla="*/ 168 w 174"/>
                    <a:gd name="T29" fmla="*/ 72 h 162"/>
                    <a:gd name="T30" fmla="*/ 174 w 174"/>
                    <a:gd name="T31" fmla="*/ 90 h 162"/>
                    <a:gd name="T32" fmla="*/ 174 w 174"/>
                    <a:gd name="T33" fmla="*/ 102 h 162"/>
                    <a:gd name="T34" fmla="*/ 168 w 174"/>
                    <a:gd name="T35" fmla="*/ 120 h 162"/>
                    <a:gd name="T36" fmla="*/ 150 w 174"/>
                    <a:gd name="T37" fmla="*/ 138 h 162"/>
                    <a:gd name="T38" fmla="*/ 132 w 174"/>
                    <a:gd name="T39" fmla="*/ 150 h 162"/>
                    <a:gd name="T40" fmla="*/ 108 w 174"/>
                    <a:gd name="T41" fmla="*/ 162 h 162"/>
                    <a:gd name="T42" fmla="*/ 84 w 174"/>
                    <a:gd name="T43" fmla="*/ 150 h 162"/>
                    <a:gd name="T44" fmla="*/ 60 w 174"/>
                    <a:gd name="T45" fmla="*/ 132 h 162"/>
                    <a:gd name="T46" fmla="*/ 24 w 174"/>
                    <a:gd name="T47" fmla="*/ 96 h 162"/>
                    <a:gd name="T48" fmla="*/ 12 w 174"/>
                    <a:gd name="T49" fmla="*/ 84 h 162"/>
                    <a:gd name="T50" fmla="*/ 0 w 174"/>
                    <a:gd name="T51" fmla="*/ 72 h 162"/>
                    <a:gd name="T52" fmla="*/ 0 w 174"/>
                    <a:gd name="T53" fmla="*/ 54 h 162"/>
                    <a:gd name="T54" fmla="*/ 0 w 174"/>
                    <a:gd name="T55" fmla="*/ 36 h 162"/>
                    <a:gd name="T56" fmla="*/ 6 w 174"/>
                    <a:gd name="T57" fmla="*/ 18 h 162"/>
                    <a:gd name="T58" fmla="*/ 18 w 174"/>
                    <a:gd name="T59" fmla="*/ 6 h 162"/>
                    <a:gd name="T60" fmla="*/ 30 w 174"/>
                    <a:gd name="T61"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4" h="162">
                      <a:moveTo>
                        <a:pt x="30" y="0"/>
                      </a:moveTo>
                      <a:lnTo>
                        <a:pt x="42" y="0"/>
                      </a:lnTo>
                      <a:lnTo>
                        <a:pt x="54" y="6"/>
                      </a:lnTo>
                      <a:lnTo>
                        <a:pt x="72" y="18"/>
                      </a:lnTo>
                      <a:lnTo>
                        <a:pt x="84" y="30"/>
                      </a:lnTo>
                      <a:lnTo>
                        <a:pt x="96" y="36"/>
                      </a:lnTo>
                      <a:lnTo>
                        <a:pt x="108" y="42"/>
                      </a:lnTo>
                      <a:lnTo>
                        <a:pt x="114" y="42"/>
                      </a:lnTo>
                      <a:lnTo>
                        <a:pt x="132" y="42"/>
                      </a:lnTo>
                      <a:lnTo>
                        <a:pt x="144" y="42"/>
                      </a:lnTo>
                      <a:lnTo>
                        <a:pt x="150" y="48"/>
                      </a:lnTo>
                      <a:lnTo>
                        <a:pt x="156" y="48"/>
                      </a:lnTo>
                      <a:lnTo>
                        <a:pt x="156" y="60"/>
                      </a:lnTo>
                      <a:lnTo>
                        <a:pt x="162" y="66"/>
                      </a:lnTo>
                      <a:lnTo>
                        <a:pt x="168" y="72"/>
                      </a:lnTo>
                      <a:lnTo>
                        <a:pt x="174" y="90"/>
                      </a:lnTo>
                      <a:lnTo>
                        <a:pt x="174" y="102"/>
                      </a:lnTo>
                      <a:lnTo>
                        <a:pt x="168" y="120"/>
                      </a:lnTo>
                      <a:lnTo>
                        <a:pt x="150" y="138"/>
                      </a:lnTo>
                      <a:lnTo>
                        <a:pt x="132" y="150"/>
                      </a:lnTo>
                      <a:lnTo>
                        <a:pt x="108" y="162"/>
                      </a:lnTo>
                      <a:lnTo>
                        <a:pt x="84" y="150"/>
                      </a:lnTo>
                      <a:lnTo>
                        <a:pt x="60" y="132"/>
                      </a:lnTo>
                      <a:lnTo>
                        <a:pt x="24" y="96"/>
                      </a:lnTo>
                      <a:lnTo>
                        <a:pt x="12" y="84"/>
                      </a:lnTo>
                      <a:lnTo>
                        <a:pt x="0" y="72"/>
                      </a:lnTo>
                      <a:lnTo>
                        <a:pt x="0" y="54"/>
                      </a:lnTo>
                      <a:lnTo>
                        <a:pt x="0" y="36"/>
                      </a:lnTo>
                      <a:lnTo>
                        <a:pt x="6" y="18"/>
                      </a:lnTo>
                      <a:lnTo>
                        <a:pt x="18" y="6"/>
                      </a:lnTo>
                      <a:lnTo>
                        <a:pt x="30"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98" name="Freeform 339"/>
                <p:cNvSpPr>
                  <a:spLocks/>
                </p:cNvSpPr>
                <p:nvPr/>
              </p:nvSpPr>
              <p:spPr bwMode="auto">
                <a:xfrm>
                  <a:off x="-8947" y="-8586"/>
                  <a:ext cx="966" cy="570"/>
                </a:xfrm>
                <a:custGeom>
                  <a:avLst/>
                  <a:gdLst>
                    <a:gd name="T0" fmla="*/ 360 w 966"/>
                    <a:gd name="T1" fmla="*/ 30 h 570"/>
                    <a:gd name="T2" fmla="*/ 378 w 966"/>
                    <a:gd name="T3" fmla="*/ 90 h 570"/>
                    <a:gd name="T4" fmla="*/ 414 w 966"/>
                    <a:gd name="T5" fmla="*/ 102 h 570"/>
                    <a:gd name="T6" fmla="*/ 480 w 966"/>
                    <a:gd name="T7" fmla="*/ 168 h 570"/>
                    <a:gd name="T8" fmla="*/ 498 w 966"/>
                    <a:gd name="T9" fmla="*/ 270 h 570"/>
                    <a:gd name="T10" fmla="*/ 516 w 966"/>
                    <a:gd name="T11" fmla="*/ 330 h 570"/>
                    <a:gd name="T12" fmla="*/ 588 w 966"/>
                    <a:gd name="T13" fmla="*/ 330 h 570"/>
                    <a:gd name="T14" fmla="*/ 666 w 966"/>
                    <a:gd name="T15" fmla="*/ 366 h 570"/>
                    <a:gd name="T16" fmla="*/ 690 w 966"/>
                    <a:gd name="T17" fmla="*/ 318 h 570"/>
                    <a:gd name="T18" fmla="*/ 678 w 966"/>
                    <a:gd name="T19" fmla="*/ 252 h 570"/>
                    <a:gd name="T20" fmla="*/ 708 w 966"/>
                    <a:gd name="T21" fmla="*/ 204 h 570"/>
                    <a:gd name="T22" fmla="*/ 648 w 966"/>
                    <a:gd name="T23" fmla="*/ 132 h 570"/>
                    <a:gd name="T24" fmla="*/ 690 w 966"/>
                    <a:gd name="T25" fmla="*/ 126 h 570"/>
                    <a:gd name="T26" fmla="*/ 792 w 966"/>
                    <a:gd name="T27" fmla="*/ 90 h 570"/>
                    <a:gd name="T28" fmla="*/ 840 w 966"/>
                    <a:gd name="T29" fmla="*/ 156 h 570"/>
                    <a:gd name="T30" fmla="*/ 816 w 966"/>
                    <a:gd name="T31" fmla="*/ 222 h 570"/>
                    <a:gd name="T32" fmla="*/ 810 w 966"/>
                    <a:gd name="T33" fmla="*/ 264 h 570"/>
                    <a:gd name="T34" fmla="*/ 810 w 966"/>
                    <a:gd name="T35" fmla="*/ 306 h 570"/>
                    <a:gd name="T36" fmla="*/ 786 w 966"/>
                    <a:gd name="T37" fmla="*/ 342 h 570"/>
                    <a:gd name="T38" fmla="*/ 828 w 966"/>
                    <a:gd name="T39" fmla="*/ 360 h 570"/>
                    <a:gd name="T40" fmla="*/ 858 w 966"/>
                    <a:gd name="T41" fmla="*/ 378 h 570"/>
                    <a:gd name="T42" fmla="*/ 888 w 966"/>
                    <a:gd name="T43" fmla="*/ 318 h 570"/>
                    <a:gd name="T44" fmla="*/ 948 w 966"/>
                    <a:gd name="T45" fmla="*/ 318 h 570"/>
                    <a:gd name="T46" fmla="*/ 954 w 966"/>
                    <a:gd name="T47" fmla="*/ 456 h 570"/>
                    <a:gd name="T48" fmla="*/ 876 w 966"/>
                    <a:gd name="T49" fmla="*/ 522 h 570"/>
                    <a:gd name="T50" fmla="*/ 834 w 966"/>
                    <a:gd name="T51" fmla="*/ 564 h 570"/>
                    <a:gd name="T52" fmla="*/ 690 w 966"/>
                    <a:gd name="T53" fmla="*/ 510 h 570"/>
                    <a:gd name="T54" fmla="*/ 606 w 966"/>
                    <a:gd name="T55" fmla="*/ 480 h 570"/>
                    <a:gd name="T56" fmla="*/ 540 w 966"/>
                    <a:gd name="T57" fmla="*/ 504 h 570"/>
                    <a:gd name="T58" fmla="*/ 474 w 966"/>
                    <a:gd name="T59" fmla="*/ 546 h 570"/>
                    <a:gd name="T60" fmla="*/ 288 w 966"/>
                    <a:gd name="T61" fmla="*/ 528 h 570"/>
                    <a:gd name="T62" fmla="*/ 216 w 966"/>
                    <a:gd name="T63" fmla="*/ 474 h 570"/>
                    <a:gd name="T64" fmla="*/ 222 w 966"/>
                    <a:gd name="T65" fmla="*/ 432 h 570"/>
                    <a:gd name="T66" fmla="*/ 288 w 966"/>
                    <a:gd name="T67" fmla="*/ 426 h 570"/>
                    <a:gd name="T68" fmla="*/ 378 w 966"/>
                    <a:gd name="T69" fmla="*/ 450 h 570"/>
                    <a:gd name="T70" fmla="*/ 480 w 966"/>
                    <a:gd name="T71" fmla="*/ 396 h 570"/>
                    <a:gd name="T72" fmla="*/ 426 w 966"/>
                    <a:gd name="T73" fmla="*/ 372 h 570"/>
                    <a:gd name="T74" fmla="*/ 378 w 966"/>
                    <a:gd name="T75" fmla="*/ 366 h 570"/>
                    <a:gd name="T76" fmla="*/ 318 w 966"/>
                    <a:gd name="T77" fmla="*/ 366 h 570"/>
                    <a:gd name="T78" fmla="*/ 294 w 966"/>
                    <a:gd name="T79" fmla="*/ 336 h 570"/>
                    <a:gd name="T80" fmla="*/ 276 w 966"/>
                    <a:gd name="T81" fmla="*/ 288 h 570"/>
                    <a:gd name="T82" fmla="*/ 246 w 966"/>
                    <a:gd name="T83" fmla="*/ 294 h 570"/>
                    <a:gd name="T84" fmla="*/ 174 w 966"/>
                    <a:gd name="T85" fmla="*/ 318 h 570"/>
                    <a:gd name="T86" fmla="*/ 114 w 966"/>
                    <a:gd name="T87" fmla="*/ 252 h 570"/>
                    <a:gd name="T88" fmla="*/ 48 w 966"/>
                    <a:gd name="T89" fmla="*/ 252 h 570"/>
                    <a:gd name="T90" fmla="*/ 0 w 966"/>
                    <a:gd name="T91" fmla="*/ 222 h 570"/>
                    <a:gd name="T92" fmla="*/ 12 w 966"/>
                    <a:gd name="T93" fmla="*/ 174 h 570"/>
                    <a:gd name="T94" fmla="*/ 84 w 966"/>
                    <a:gd name="T95" fmla="*/ 180 h 570"/>
                    <a:gd name="T96" fmla="*/ 156 w 966"/>
                    <a:gd name="T97" fmla="*/ 180 h 570"/>
                    <a:gd name="T98" fmla="*/ 174 w 966"/>
                    <a:gd name="T99" fmla="*/ 150 h 570"/>
                    <a:gd name="T100" fmla="*/ 126 w 966"/>
                    <a:gd name="T101" fmla="*/ 126 h 570"/>
                    <a:gd name="T102" fmla="*/ 168 w 966"/>
                    <a:gd name="T103" fmla="*/ 108 h 570"/>
                    <a:gd name="T104" fmla="*/ 240 w 966"/>
                    <a:gd name="T105" fmla="*/ 108 h 570"/>
                    <a:gd name="T106" fmla="*/ 198 w 966"/>
                    <a:gd name="T107" fmla="*/ 72 h 570"/>
                    <a:gd name="T108" fmla="*/ 156 w 966"/>
                    <a:gd name="T109" fmla="*/ 42 h 570"/>
                    <a:gd name="T110" fmla="*/ 216 w 966"/>
                    <a:gd name="T111" fmla="*/ 30 h 570"/>
                    <a:gd name="T112" fmla="*/ 258 w 966"/>
                    <a:gd name="T113" fmla="*/ 18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66" h="570">
                      <a:moveTo>
                        <a:pt x="294" y="0"/>
                      </a:moveTo>
                      <a:lnTo>
                        <a:pt x="306" y="6"/>
                      </a:lnTo>
                      <a:lnTo>
                        <a:pt x="318" y="12"/>
                      </a:lnTo>
                      <a:lnTo>
                        <a:pt x="336" y="18"/>
                      </a:lnTo>
                      <a:lnTo>
                        <a:pt x="360" y="30"/>
                      </a:lnTo>
                      <a:lnTo>
                        <a:pt x="366" y="42"/>
                      </a:lnTo>
                      <a:lnTo>
                        <a:pt x="378" y="54"/>
                      </a:lnTo>
                      <a:lnTo>
                        <a:pt x="378" y="66"/>
                      </a:lnTo>
                      <a:lnTo>
                        <a:pt x="378" y="78"/>
                      </a:lnTo>
                      <a:lnTo>
                        <a:pt x="378" y="90"/>
                      </a:lnTo>
                      <a:lnTo>
                        <a:pt x="384" y="96"/>
                      </a:lnTo>
                      <a:lnTo>
                        <a:pt x="384" y="102"/>
                      </a:lnTo>
                      <a:lnTo>
                        <a:pt x="396" y="102"/>
                      </a:lnTo>
                      <a:lnTo>
                        <a:pt x="402" y="102"/>
                      </a:lnTo>
                      <a:lnTo>
                        <a:pt x="414" y="102"/>
                      </a:lnTo>
                      <a:lnTo>
                        <a:pt x="426" y="102"/>
                      </a:lnTo>
                      <a:lnTo>
                        <a:pt x="438" y="108"/>
                      </a:lnTo>
                      <a:lnTo>
                        <a:pt x="450" y="120"/>
                      </a:lnTo>
                      <a:lnTo>
                        <a:pt x="462" y="132"/>
                      </a:lnTo>
                      <a:lnTo>
                        <a:pt x="480" y="168"/>
                      </a:lnTo>
                      <a:lnTo>
                        <a:pt x="474" y="204"/>
                      </a:lnTo>
                      <a:lnTo>
                        <a:pt x="486" y="234"/>
                      </a:lnTo>
                      <a:lnTo>
                        <a:pt x="498" y="252"/>
                      </a:lnTo>
                      <a:lnTo>
                        <a:pt x="498" y="264"/>
                      </a:lnTo>
                      <a:lnTo>
                        <a:pt x="498" y="270"/>
                      </a:lnTo>
                      <a:lnTo>
                        <a:pt x="498" y="282"/>
                      </a:lnTo>
                      <a:lnTo>
                        <a:pt x="498" y="294"/>
                      </a:lnTo>
                      <a:lnTo>
                        <a:pt x="498" y="306"/>
                      </a:lnTo>
                      <a:lnTo>
                        <a:pt x="504" y="324"/>
                      </a:lnTo>
                      <a:lnTo>
                        <a:pt x="516" y="330"/>
                      </a:lnTo>
                      <a:lnTo>
                        <a:pt x="528" y="336"/>
                      </a:lnTo>
                      <a:lnTo>
                        <a:pt x="540" y="336"/>
                      </a:lnTo>
                      <a:lnTo>
                        <a:pt x="558" y="336"/>
                      </a:lnTo>
                      <a:lnTo>
                        <a:pt x="576" y="330"/>
                      </a:lnTo>
                      <a:lnTo>
                        <a:pt x="588" y="330"/>
                      </a:lnTo>
                      <a:lnTo>
                        <a:pt x="600" y="336"/>
                      </a:lnTo>
                      <a:lnTo>
                        <a:pt x="612" y="342"/>
                      </a:lnTo>
                      <a:lnTo>
                        <a:pt x="624" y="348"/>
                      </a:lnTo>
                      <a:lnTo>
                        <a:pt x="648" y="360"/>
                      </a:lnTo>
                      <a:lnTo>
                        <a:pt x="666" y="366"/>
                      </a:lnTo>
                      <a:lnTo>
                        <a:pt x="684" y="360"/>
                      </a:lnTo>
                      <a:lnTo>
                        <a:pt x="696" y="348"/>
                      </a:lnTo>
                      <a:lnTo>
                        <a:pt x="696" y="342"/>
                      </a:lnTo>
                      <a:lnTo>
                        <a:pt x="696" y="330"/>
                      </a:lnTo>
                      <a:lnTo>
                        <a:pt x="690" y="318"/>
                      </a:lnTo>
                      <a:lnTo>
                        <a:pt x="684" y="306"/>
                      </a:lnTo>
                      <a:lnTo>
                        <a:pt x="678" y="288"/>
                      </a:lnTo>
                      <a:lnTo>
                        <a:pt x="672" y="276"/>
                      </a:lnTo>
                      <a:lnTo>
                        <a:pt x="672" y="264"/>
                      </a:lnTo>
                      <a:lnTo>
                        <a:pt x="678" y="252"/>
                      </a:lnTo>
                      <a:lnTo>
                        <a:pt x="684" y="240"/>
                      </a:lnTo>
                      <a:lnTo>
                        <a:pt x="696" y="234"/>
                      </a:lnTo>
                      <a:lnTo>
                        <a:pt x="702" y="222"/>
                      </a:lnTo>
                      <a:lnTo>
                        <a:pt x="708" y="216"/>
                      </a:lnTo>
                      <a:lnTo>
                        <a:pt x="708" y="204"/>
                      </a:lnTo>
                      <a:lnTo>
                        <a:pt x="696" y="192"/>
                      </a:lnTo>
                      <a:lnTo>
                        <a:pt x="678" y="180"/>
                      </a:lnTo>
                      <a:lnTo>
                        <a:pt x="666" y="162"/>
                      </a:lnTo>
                      <a:lnTo>
                        <a:pt x="654" y="150"/>
                      </a:lnTo>
                      <a:lnTo>
                        <a:pt x="648" y="132"/>
                      </a:lnTo>
                      <a:lnTo>
                        <a:pt x="648" y="126"/>
                      </a:lnTo>
                      <a:lnTo>
                        <a:pt x="654" y="126"/>
                      </a:lnTo>
                      <a:lnTo>
                        <a:pt x="666" y="126"/>
                      </a:lnTo>
                      <a:lnTo>
                        <a:pt x="678" y="126"/>
                      </a:lnTo>
                      <a:lnTo>
                        <a:pt x="690" y="126"/>
                      </a:lnTo>
                      <a:lnTo>
                        <a:pt x="702" y="126"/>
                      </a:lnTo>
                      <a:lnTo>
                        <a:pt x="714" y="126"/>
                      </a:lnTo>
                      <a:lnTo>
                        <a:pt x="720" y="114"/>
                      </a:lnTo>
                      <a:lnTo>
                        <a:pt x="750" y="90"/>
                      </a:lnTo>
                      <a:lnTo>
                        <a:pt x="792" y="90"/>
                      </a:lnTo>
                      <a:lnTo>
                        <a:pt x="840" y="84"/>
                      </a:lnTo>
                      <a:lnTo>
                        <a:pt x="858" y="90"/>
                      </a:lnTo>
                      <a:lnTo>
                        <a:pt x="858" y="102"/>
                      </a:lnTo>
                      <a:lnTo>
                        <a:pt x="852" y="126"/>
                      </a:lnTo>
                      <a:lnTo>
                        <a:pt x="840" y="156"/>
                      </a:lnTo>
                      <a:lnTo>
                        <a:pt x="840" y="180"/>
                      </a:lnTo>
                      <a:lnTo>
                        <a:pt x="840" y="198"/>
                      </a:lnTo>
                      <a:lnTo>
                        <a:pt x="834" y="210"/>
                      </a:lnTo>
                      <a:lnTo>
                        <a:pt x="822" y="216"/>
                      </a:lnTo>
                      <a:lnTo>
                        <a:pt x="816" y="222"/>
                      </a:lnTo>
                      <a:lnTo>
                        <a:pt x="810" y="228"/>
                      </a:lnTo>
                      <a:lnTo>
                        <a:pt x="804" y="240"/>
                      </a:lnTo>
                      <a:lnTo>
                        <a:pt x="804" y="246"/>
                      </a:lnTo>
                      <a:lnTo>
                        <a:pt x="804" y="252"/>
                      </a:lnTo>
                      <a:lnTo>
                        <a:pt x="810" y="264"/>
                      </a:lnTo>
                      <a:lnTo>
                        <a:pt x="810" y="270"/>
                      </a:lnTo>
                      <a:lnTo>
                        <a:pt x="816" y="282"/>
                      </a:lnTo>
                      <a:lnTo>
                        <a:pt x="816" y="288"/>
                      </a:lnTo>
                      <a:lnTo>
                        <a:pt x="816" y="294"/>
                      </a:lnTo>
                      <a:lnTo>
                        <a:pt x="810" y="306"/>
                      </a:lnTo>
                      <a:lnTo>
                        <a:pt x="792" y="318"/>
                      </a:lnTo>
                      <a:lnTo>
                        <a:pt x="780" y="324"/>
                      </a:lnTo>
                      <a:lnTo>
                        <a:pt x="780" y="330"/>
                      </a:lnTo>
                      <a:lnTo>
                        <a:pt x="780" y="336"/>
                      </a:lnTo>
                      <a:lnTo>
                        <a:pt x="786" y="342"/>
                      </a:lnTo>
                      <a:lnTo>
                        <a:pt x="792" y="342"/>
                      </a:lnTo>
                      <a:lnTo>
                        <a:pt x="804" y="348"/>
                      </a:lnTo>
                      <a:lnTo>
                        <a:pt x="810" y="348"/>
                      </a:lnTo>
                      <a:lnTo>
                        <a:pt x="822" y="354"/>
                      </a:lnTo>
                      <a:lnTo>
                        <a:pt x="828" y="360"/>
                      </a:lnTo>
                      <a:lnTo>
                        <a:pt x="828" y="366"/>
                      </a:lnTo>
                      <a:lnTo>
                        <a:pt x="834" y="378"/>
                      </a:lnTo>
                      <a:lnTo>
                        <a:pt x="840" y="378"/>
                      </a:lnTo>
                      <a:lnTo>
                        <a:pt x="846" y="384"/>
                      </a:lnTo>
                      <a:lnTo>
                        <a:pt x="858" y="378"/>
                      </a:lnTo>
                      <a:lnTo>
                        <a:pt x="870" y="372"/>
                      </a:lnTo>
                      <a:lnTo>
                        <a:pt x="876" y="360"/>
                      </a:lnTo>
                      <a:lnTo>
                        <a:pt x="876" y="348"/>
                      </a:lnTo>
                      <a:lnTo>
                        <a:pt x="882" y="336"/>
                      </a:lnTo>
                      <a:lnTo>
                        <a:pt x="888" y="318"/>
                      </a:lnTo>
                      <a:lnTo>
                        <a:pt x="900" y="306"/>
                      </a:lnTo>
                      <a:lnTo>
                        <a:pt x="912" y="300"/>
                      </a:lnTo>
                      <a:lnTo>
                        <a:pt x="924" y="300"/>
                      </a:lnTo>
                      <a:lnTo>
                        <a:pt x="936" y="300"/>
                      </a:lnTo>
                      <a:lnTo>
                        <a:pt x="948" y="318"/>
                      </a:lnTo>
                      <a:lnTo>
                        <a:pt x="960" y="336"/>
                      </a:lnTo>
                      <a:lnTo>
                        <a:pt x="966" y="360"/>
                      </a:lnTo>
                      <a:lnTo>
                        <a:pt x="966" y="384"/>
                      </a:lnTo>
                      <a:lnTo>
                        <a:pt x="966" y="420"/>
                      </a:lnTo>
                      <a:lnTo>
                        <a:pt x="954" y="456"/>
                      </a:lnTo>
                      <a:lnTo>
                        <a:pt x="936" y="486"/>
                      </a:lnTo>
                      <a:lnTo>
                        <a:pt x="906" y="504"/>
                      </a:lnTo>
                      <a:lnTo>
                        <a:pt x="894" y="510"/>
                      </a:lnTo>
                      <a:lnTo>
                        <a:pt x="882" y="516"/>
                      </a:lnTo>
                      <a:lnTo>
                        <a:pt x="876" y="522"/>
                      </a:lnTo>
                      <a:lnTo>
                        <a:pt x="876" y="528"/>
                      </a:lnTo>
                      <a:lnTo>
                        <a:pt x="876" y="534"/>
                      </a:lnTo>
                      <a:lnTo>
                        <a:pt x="870" y="546"/>
                      </a:lnTo>
                      <a:lnTo>
                        <a:pt x="858" y="552"/>
                      </a:lnTo>
                      <a:lnTo>
                        <a:pt x="834" y="564"/>
                      </a:lnTo>
                      <a:lnTo>
                        <a:pt x="804" y="558"/>
                      </a:lnTo>
                      <a:lnTo>
                        <a:pt x="774" y="540"/>
                      </a:lnTo>
                      <a:lnTo>
                        <a:pt x="750" y="522"/>
                      </a:lnTo>
                      <a:lnTo>
                        <a:pt x="720" y="510"/>
                      </a:lnTo>
                      <a:lnTo>
                        <a:pt x="690" y="510"/>
                      </a:lnTo>
                      <a:lnTo>
                        <a:pt x="660" y="510"/>
                      </a:lnTo>
                      <a:lnTo>
                        <a:pt x="636" y="492"/>
                      </a:lnTo>
                      <a:lnTo>
                        <a:pt x="630" y="486"/>
                      </a:lnTo>
                      <a:lnTo>
                        <a:pt x="618" y="480"/>
                      </a:lnTo>
                      <a:lnTo>
                        <a:pt x="606" y="480"/>
                      </a:lnTo>
                      <a:lnTo>
                        <a:pt x="588" y="486"/>
                      </a:lnTo>
                      <a:lnTo>
                        <a:pt x="576" y="492"/>
                      </a:lnTo>
                      <a:lnTo>
                        <a:pt x="564" y="498"/>
                      </a:lnTo>
                      <a:lnTo>
                        <a:pt x="552" y="504"/>
                      </a:lnTo>
                      <a:lnTo>
                        <a:pt x="540" y="504"/>
                      </a:lnTo>
                      <a:lnTo>
                        <a:pt x="528" y="504"/>
                      </a:lnTo>
                      <a:lnTo>
                        <a:pt x="516" y="504"/>
                      </a:lnTo>
                      <a:lnTo>
                        <a:pt x="498" y="510"/>
                      </a:lnTo>
                      <a:lnTo>
                        <a:pt x="486" y="522"/>
                      </a:lnTo>
                      <a:lnTo>
                        <a:pt x="474" y="546"/>
                      </a:lnTo>
                      <a:lnTo>
                        <a:pt x="456" y="564"/>
                      </a:lnTo>
                      <a:lnTo>
                        <a:pt x="426" y="570"/>
                      </a:lnTo>
                      <a:lnTo>
                        <a:pt x="384" y="564"/>
                      </a:lnTo>
                      <a:lnTo>
                        <a:pt x="336" y="546"/>
                      </a:lnTo>
                      <a:lnTo>
                        <a:pt x="288" y="528"/>
                      </a:lnTo>
                      <a:lnTo>
                        <a:pt x="258" y="522"/>
                      </a:lnTo>
                      <a:lnTo>
                        <a:pt x="240" y="510"/>
                      </a:lnTo>
                      <a:lnTo>
                        <a:pt x="228" y="498"/>
                      </a:lnTo>
                      <a:lnTo>
                        <a:pt x="222" y="486"/>
                      </a:lnTo>
                      <a:lnTo>
                        <a:pt x="216" y="474"/>
                      </a:lnTo>
                      <a:lnTo>
                        <a:pt x="216" y="462"/>
                      </a:lnTo>
                      <a:lnTo>
                        <a:pt x="210" y="450"/>
                      </a:lnTo>
                      <a:lnTo>
                        <a:pt x="210" y="438"/>
                      </a:lnTo>
                      <a:lnTo>
                        <a:pt x="210" y="432"/>
                      </a:lnTo>
                      <a:lnTo>
                        <a:pt x="222" y="432"/>
                      </a:lnTo>
                      <a:lnTo>
                        <a:pt x="234" y="426"/>
                      </a:lnTo>
                      <a:lnTo>
                        <a:pt x="246" y="426"/>
                      </a:lnTo>
                      <a:lnTo>
                        <a:pt x="258" y="426"/>
                      </a:lnTo>
                      <a:lnTo>
                        <a:pt x="276" y="426"/>
                      </a:lnTo>
                      <a:lnTo>
                        <a:pt x="288" y="426"/>
                      </a:lnTo>
                      <a:lnTo>
                        <a:pt x="306" y="426"/>
                      </a:lnTo>
                      <a:lnTo>
                        <a:pt x="318" y="432"/>
                      </a:lnTo>
                      <a:lnTo>
                        <a:pt x="336" y="438"/>
                      </a:lnTo>
                      <a:lnTo>
                        <a:pt x="360" y="444"/>
                      </a:lnTo>
                      <a:lnTo>
                        <a:pt x="378" y="450"/>
                      </a:lnTo>
                      <a:lnTo>
                        <a:pt x="408" y="444"/>
                      </a:lnTo>
                      <a:lnTo>
                        <a:pt x="438" y="438"/>
                      </a:lnTo>
                      <a:lnTo>
                        <a:pt x="456" y="420"/>
                      </a:lnTo>
                      <a:lnTo>
                        <a:pt x="474" y="408"/>
                      </a:lnTo>
                      <a:lnTo>
                        <a:pt x="480" y="396"/>
                      </a:lnTo>
                      <a:lnTo>
                        <a:pt x="480" y="384"/>
                      </a:lnTo>
                      <a:lnTo>
                        <a:pt x="468" y="378"/>
                      </a:lnTo>
                      <a:lnTo>
                        <a:pt x="456" y="372"/>
                      </a:lnTo>
                      <a:lnTo>
                        <a:pt x="444" y="372"/>
                      </a:lnTo>
                      <a:lnTo>
                        <a:pt x="426" y="372"/>
                      </a:lnTo>
                      <a:lnTo>
                        <a:pt x="414" y="378"/>
                      </a:lnTo>
                      <a:lnTo>
                        <a:pt x="402" y="378"/>
                      </a:lnTo>
                      <a:lnTo>
                        <a:pt x="396" y="378"/>
                      </a:lnTo>
                      <a:lnTo>
                        <a:pt x="384" y="372"/>
                      </a:lnTo>
                      <a:lnTo>
                        <a:pt x="378" y="366"/>
                      </a:lnTo>
                      <a:lnTo>
                        <a:pt x="366" y="360"/>
                      </a:lnTo>
                      <a:lnTo>
                        <a:pt x="354" y="354"/>
                      </a:lnTo>
                      <a:lnTo>
                        <a:pt x="342" y="354"/>
                      </a:lnTo>
                      <a:lnTo>
                        <a:pt x="330" y="360"/>
                      </a:lnTo>
                      <a:lnTo>
                        <a:pt x="318" y="366"/>
                      </a:lnTo>
                      <a:lnTo>
                        <a:pt x="312" y="366"/>
                      </a:lnTo>
                      <a:lnTo>
                        <a:pt x="306" y="366"/>
                      </a:lnTo>
                      <a:lnTo>
                        <a:pt x="300" y="360"/>
                      </a:lnTo>
                      <a:lnTo>
                        <a:pt x="300" y="348"/>
                      </a:lnTo>
                      <a:lnTo>
                        <a:pt x="294" y="336"/>
                      </a:lnTo>
                      <a:lnTo>
                        <a:pt x="288" y="330"/>
                      </a:lnTo>
                      <a:lnTo>
                        <a:pt x="288" y="324"/>
                      </a:lnTo>
                      <a:lnTo>
                        <a:pt x="282" y="312"/>
                      </a:lnTo>
                      <a:lnTo>
                        <a:pt x="282" y="300"/>
                      </a:lnTo>
                      <a:lnTo>
                        <a:pt x="276" y="288"/>
                      </a:lnTo>
                      <a:lnTo>
                        <a:pt x="270" y="282"/>
                      </a:lnTo>
                      <a:lnTo>
                        <a:pt x="264" y="276"/>
                      </a:lnTo>
                      <a:lnTo>
                        <a:pt x="258" y="282"/>
                      </a:lnTo>
                      <a:lnTo>
                        <a:pt x="252" y="288"/>
                      </a:lnTo>
                      <a:lnTo>
                        <a:pt x="246" y="294"/>
                      </a:lnTo>
                      <a:lnTo>
                        <a:pt x="240" y="294"/>
                      </a:lnTo>
                      <a:lnTo>
                        <a:pt x="228" y="306"/>
                      </a:lnTo>
                      <a:lnTo>
                        <a:pt x="210" y="312"/>
                      </a:lnTo>
                      <a:lnTo>
                        <a:pt x="192" y="318"/>
                      </a:lnTo>
                      <a:lnTo>
                        <a:pt x="174" y="318"/>
                      </a:lnTo>
                      <a:lnTo>
                        <a:pt x="156" y="312"/>
                      </a:lnTo>
                      <a:lnTo>
                        <a:pt x="144" y="300"/>
                      </a:lnTo>
                      <a:lnTo>
                        <a:pt x="132" y="288"/>
                      </a:lnTo>
                      <a:lnTo>
                        <a:pt x="120" y="270"/>
                      </a:lnTo>
                      <a:lnTo>
                        <a:pt x="114" y="252"/>
                      </a:lnTo>
                      <a:lnTo>
                        <a:pt x="102" y="246"/>
                      </a:lnTo>
                      <a:lnTo>
                        <a:pt x="90" y="240"/>
                      </a:lnTo>
                      <a:lnTo>
                        <a:pt x="78" y="246"/>
                      </a:lnTo>
                      <a:lnTo>
                        <a:pt x="66" y="246"/>
                      </a:lnTo>
                      <a:lnTo>
                        <a:pt x="48" y="252"/>
                      </a:lnTo>
                      <a:lnTo>
                        <a:pt x="30" y="252"/>
                      </a:lnTo>
                      <a:lnTo>
                        <a:pt x="18" y="246"/>
                      </a:lnTo>
                      <a:lnTo>
                        <a:pt x="6" y="240"/>
                      </a:lnTo>
                      <a:lnTo>
                        <a:pt x="6" y="228"/>
                      </a:lnTo>
                      <a:lnTo>
                        <a:pt x="0" y="222"/>
                      </a:lnTo>
                      <a:lnTo>
                        <a:pt x="0" y="210"/>
                      </a:lnTo>
                      <a:lnTo>
                        <a:pt x="6" y="198"/>
                      </a:lnTo>
                      <a:lnTo>
                        <a:pt x="6" y="186"/>
                      </a:lnTo>
                      <a:lnTo>
                        <a:pt x="12" y="180"/>
                      </a:lnTo>
                      <a:lnTo>
                        <a:pt x="12" y="174"/>
                      </a:lnTo>
                      <a:lnTo>
                        <a:pt x="24" y="174"/>
                      </a:lnTo>
                      <a:lnTo>
                        <a:pt x="36" y="174"/>
                      </a:lnTo>
                      <a:lnTo>
                        <a:pt x="54" y="174"/>
                      </a:lnTo>
                      <a:lnTo>
                        <a:pt x="66" y="180"/>
                      </a:lnTo>
                      <a:lnTo>
                        <a:pt x="84" y="180"/>
                      </a:lnTo>
                      <a:lnTo>
                        <a:pt x="96" y="186"/>
                      </a:lnTo>
                      <a:lnTo>
                        <a:pt x="114" y="192"/>
                      </a:lnTo>
                      <a:lnTo>
                        <a:pt x="132" y="192"/>
                      </a:lnTo>
                      <a:lnTo>
                        <a:pt x="144" y="186"/>
                      </a:lnTo>
                      <a:lnTo>
                        <a:pt x="156" y="180"/>
                      </a:lnTo>
                      <a:lnTo>
                        <a:pt x="162" y="174"/>
                      </a:lnTo>
                      <a:lnTo>
                        <a:pt x="168" y="168"/>
                      </a:lnTo>
                      <a:lnTo>
                        <a:pt x="174" y="162"/>
                      </a:lnTo>
                      <a:lnTo>
                        <a:pt x="180" y="156"/>
                      </a:lnTo>
                      <a:lnTo>
                        <a:pt x="174" y="150"/>
                      </a:lnTo>
                      <a:lnTo>
                        <a:pt x="168" y="150"/>
                      </a:lnTo>
                      <a:lnTo>
                        <a:pt x="156" y="144"/>
                      </a:lnTo>
                      <a:lnTo>
                        <a:pt x="144" y="138"/>
                      </a:lnTo>
                      <a:lnTo>
                        <a:pt x="132" y="132"/>
                      </a:lnTo>
                      <a:lnTo>
                        <a:pt x="126" y="126"/>
                      </a:lnTo>
                      <a:lnTo>
                        <a:pt x="120" y="114"/>
                      </a:lnTo>
                      <a:lnTo>
                        <a:pt x="120" y="114"/>
                      </a:lnTo>
                      <a:lnTo>
                        <a:pt x="126" y="108"/>
                      </a:lnTo>
                      <a:lnTo>
                        <a:pt x="144" y="108"/>
                      </a:lnTo>
                      <a:lnTo>
                        <a:pt x="168" y="108"/>
                      </a:lnTo>
                      <a:lnTo>
                        <a:pt x="192" y="114"/>
                      </a:lnTo>
                      <a:lnTo>
                        <a:pt x="216" y="120"/>
                      </a:lnTo>
                      <a:lnTo>
                        <a:pt x="228" y="120"/>
                      </a:lnTo>
                      <a:lnTo>
                        <a:pt x="234" y="114"/>
                      </a:lnTo>
                      <a:lnTo>
                        <a:pt x="240" y="108"/>
                      </a:lnTo>
                      <a:lnTo>
                        <a:pt x="240" y="102"/>
                      </a:lnTo>
                      <a:lnTo>
                        <a:pt x="234" y="90"/>
                      </a:lnTo>
                      <a:lnTo>
                        <a:pt x="228" y="84"/>
                      </a:lnTo>
                      <a:lnTo>
                        <a:pt x="216" y="78"/>
                      </a:lnTo>
                      <a:lnTo>
                        <a:pt x="198" y="72"/>
                      </a:lnTo>
                      <a:lnTo>
                        <a:pt x="186" y="66"/>
                      </a:lnTo>
                      <a:lnTo>
                        <a:pt x="168" y="66"/>
                      </a:lnTo>
                      <a:lnTo>
                        <a:pt x="150" y="54"/>
                      </a:lnTo>
                      <a:lnTo>
                        <a:pt x="150" y="48"/>
                      </a:lnTo>
                      <a:lnTo>
                        <a:pt x="156" y="42"/>
                      </a:lnTo>
                      <a:lnTo>
                        <a:pt x="162" y="36"/>
                      </a:lnTo>
                      <a:lnTo>
                        <a:pt x="180" y="36"/>
                      </a:lnTo>
                      <a:lnTo>
                        <a:pt x="192" y="30"/>
                      </a:lnTo>
                      <a:lnTo>
                        <a:pt x="204" y="30"/>
                      </a:lnTo>
                      <a:lnTo>
                        <a:pt x="216" y="30"/>
                      </a:lnTo>
                      <a:lnTo>
                        <a:pt x="222" y="30"/>
                      </a:lnTo>
                      <a:lnTo>
                        <a:pt x="222" y="30"/>
                      </a:lnTo>
                      <a:lnTo>
                        <a:pt x="234" y="30"/>
                      </a:lnTo>
                      <a:lnTo>
                        <a:pt x="246" y="24"/>
                      </a:lnTo>
                      <a:lnTo>
                        <a:pt x="258" y="18"/>
                      </a:lnTo>
                      <a:lnTo>
                        <a:pt x="270" y="12"/>
                      </a:lnTo>
                      <a:lnTo>
                        <a:pt x="282" y="0"/>
                      </a:lnTo>
                      <a:lnTo>
                        <a:pt x="294"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99" name="Freeform 340"/>
                <p:cNvSpPr>
                  <a:spLocks/>
                </p:cNvSpPr>
                <p:nvPr/>
              </p:nvSpPr>
              <p:spPr bwMode="auto">
                <a:xfrm>
                  <a:off x="-9001" y="-8568"/>
                  <a:ext cx="126" cy="96"/>
                </a:xfrm>
                <a:custGeom>
                  <a:avLst/>
                  <a:gdLst>
                    <a:gd name="T0" fmla="*/ 108 w 126"/>
                    <a:gd name="T1" fmla="*/ 0 h 96"/>
                    <a:gd name="T2" fmla="*/ 120 w 126"/>
                    <a:gd name="T3" fmla="*/ 0 h 96"/>
                    <a:gd name="T4" fmla="*/ 126 w 126"/>
                    <a:gd name="T5" fmla="*/ 6 h 96"/>
                    <a:gd name="T6" fmla="*/ 126 w 126"/>
                    <a:gd name="T7" fmla="*/ 12 h 96"/>
                    <a:gd name="T8" fmla="*/ 126 w 126"/>
                    <a:gd name="T9" fmla="*/ 24 h 96"/>
                    <a:gd name="T10" fmla="*/ 120 w 126"/>
                    <a:gd name="T11" fmla="*/ 36 h 96"/>
                    <a:gd name="T12" fmla="*/ 114 w 126"/>
                    <a:gd name="T13" fmla="*/ 42 h 96"/>
                    <a:gd name="T14" fmla="*/ 102 w 126"/>
                    <a:gd name="T15" fmla="*/ 54 h 96"/>
                    <a:gd name="T16" fmla="*/ 78 w 126"/>
                    <a:gd name="T17" fmla="*/ 66 h 96"/>
                    <a:gd name="T18" fmla="*/ 54 w 126"/>
                    <a:gd name="T19" fmla="*/ 84 h 96"/>
                    <a:gd name="T20" fmla="*/ 30 w 126"/>
                    <a:gd name="T21" fmla="*/ 90 h 96"/>
                    <a:gd name="T22" fmla="*/ 12 w 126"/>
                    <a:gd name="T23" fmla="*/ 96 h 96"/>
                    <a:gd name="T24" fmla="*/ 6 w 126"/>
                    <a:gd name="T25" fmla="*/ 96 h 96"/>
                    <a:gd name="T26" fmla="*/ 0 w 126"/>
                    <a:gd name="T27" fmla="*/ 90 h 96"/>
                    <a:gd name="T28" fmla="*/ 0 w 126"/>
                    <a:gd name="T29" fmla="*/ 84 h 96"/>
                    <a:gd name="T30" fmla="*/ 6 w 126"/>
                    <a:gd name="T31" fmla="*/ 78 h 96"/>
                    <a:gd name="T32" fmla="*/ 12 w 126"/>
                    <a:gd name="T33" fmla="*/ 66 h 96"/>
                    <a:gd name="T34" fmla="*/ 18 w 126"/>
                    <a:gd name="T35" fmla="*/ 60 h 96"/>
                    <a:gd name="T36" fmla="*/ 30 w 126"/>
                    <a:gd name="T37" fmla="*/ 48 h 96"/>
                    <a:gd name="T38" fmla="*/ 36 w 126"/>
                    <a:gd name="T39" fmla="*/ 36 h 96"/>
                    <a:gd name="T40" fmla="*/ 54 w 126"/>
                    <a:gd name="T41" fmla="*/ 24 h 96"/>
                    <a:gd name="T42" fmla="*/ 72 w 126"/>
                    <a:gd name="T43" fmla="*/ 12 h 96"/>
                    <a:gd name="T44" fmla="*/ 96 w 126"/>
                    <a:gd name="T45" fmla="*/ 0 h 96"/>
                    <a:gd name="T46" fmla="*/ 108 w 126"/>
                    <a:gd name="T4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6" h="96">
                      <a:moveTo>
                        <a:pt x="108" y="0"/>
                      </a:moveTo>
                      <a:lnTo>
                        <a:pt x="120" y="0"/>
                      </a:lnTo>
                      <a:lnTo>
                        <a:pt x="126" y="6"/>
                      </a:lnTo>
                      <a:lnTo>
                        <a:pt x="126" y="12"/>
                      </a:lnTo>
                      <a:lnTo>
                        <a:pt x="126" y="24"/>
                      </a:lnTo>
                      <a:lnTo>
                        <a:pt x="120" y="36"/>
                      </a:lnTo>
                      <a:lnTo>
                        <a:pt x="114" y="42"/>
                      </a:lnTo>
                      <a:lnTo>
                        <a:pt x="102" y="54"/>
                      </a:lnTo>
                      <a:lnTo>
                        <a:pt x="78" y="66"/>
                      </a:lnTo>
                      <a:lnTo>
                        <a:pt x="54" y="84"/>
                      </a:lnTo>
                      <a:lnTo>
                        <a:pt x="30" y="90"/>
                      </a:lnTo>
                      <a:lnTo>
                        <a:pt x="12" y="96"/>
                      </a:lnTo>
                      <a:lnTo>
                        <a:pt x="6" y="96"/>
                      </a:lnTo>
                      <a:lnTo>
                        <a:pt x="0" y="90"/>
                      </a:lnTo>
                      <a:lnTo>
                        <a:pt x="0" y="84"/>
                      </a:lnTo>
                      <a:lnTo>
                        <a:pt x="6" y="78"/>
                      </a:lnTo>
                      <a:lnTo>
                        <a:pt x="12" y="66"/>
                      </a:lnTo>
                      <a:lnTo>
                        <a:pt x="18" y="60"/>
                      </a:lnTo>
                      <a:lnTo>
                        <a:pt x="30" y="48"/>
                      </a:lnTo>
                      <a:lnTo>
                        <a:pt x="36" y="36"/>
                      </a:lnTo>
                      <a:lnTo>
                        <a:pt x="54" y="24"/>
                      </a:lnTo>
                      <a:lnTo>
                        <a:pt x="72" y="12"/>
                      </a:lnTo>
                      <a:lnTo>
                        <a:pt x="96" y="0"/>
                      </a:lnTo>
                      <a:lnTo>
                        <a:pt x="108"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00" name="Freeform 341"/>
                <p:cNvSpPr>
                  <a:spLocks/>
                </p:cNvSpPr>
                <p:nvPr/>
              </p:nvSpPr>
              <p:spPr bwMode="auto">
                <a:xfrm>
                  <a:off x="-9277" y="-8898"/>
                  <a:ext cx="750" cy="318"/>
                </a:xfrm>
                <a:custGeom>
                  <a:avLst/>
                  <a:gdLst>
                    <a:gd name="T0" fmla="*/ 462 w 750"/>
                    <a:gd name="T1" fmla="*/ 12 h 318"/>
                    <a:gd name="T2" fmla="*/ 504 w 750"/>
                    <a:gd name="T3" fmla="*/ 60 h 318"/>
                    <a:gd name="T4" fmla="*/ 612 w 750"/>
                    <a:gd name="T5" fmla="*/ 42 h 318"/>
                    <a:gd name="T6" fmla="*/ 642 w 750"/>
                    <a:gd name="T7" fmla="*/ 30 h 318"/>
                    <a:gd name="T8" fmla="*/ 684 w 750"/>
                    <a:gd name="T9" fmla="*/ 42 h 318"/>
                    <a:gd name="T10" fmla="*/ 732 w 750"/>
                    <a:gd name="T11" fmla="*/ 60 h 318"/>
                    <a:gd name="T12" fmla="*/ 750 w 750"/>
                    <a:gd name="T13" fmla="*/ 90 h 318"/>
                    <a:gd name="T14" fmla="*/ 720 w 750"/>
                    <a:gd name="T15" fmla="*/ 126 h 318"/>
                    <a:gd name="T16" fmla="*/ 678 w 750"/>
                    <a:gd name="T17" fmla="*/ 156 h 318"/>
                    <a:gd name="T18" fmla="*/ 642 w 750"/>
                    <a:gd name="T19" fmla="*/ 150 h 318"/>
                    <a:gd name="T20" fmla="*/ 636 w 750"/>
                    <a:gd name="T21" fmla="*/ 180 h 318"/>
                    <a:gd name="T22" fmla="*/ 612 w 750"/>
                    <a:gd name="T23" fmla="*/ 216 h 318"/>
                    <a:gd name="T24" fmla="*/ 570 w 750"/>
                    <a:gd name="T25" fmla="*/ 222 h 318"/>
                    <a:gd name="T26" fmla="*/ 546 w 750"/>
                    <a:gd name="T27" fmla="*/ 240 h 318"/>
                    <a:gd name="T28" fmla="*/ 528 w 750"/>
                    <a:gd name="T29" fmla="*/ 294 h 318"/>
                    <a:gd name="T30" fmla="*/ 486 w 750"/>
                    <a:gd name="T31" fmla="*/ 306 h 318"/>
                    <a:gd name="T32" fmla="*/ 450 w 750"/>
                    <a:gd name="T33" fmla="*/ 270 h 318"/>
                    <a:gd name="T34" fmla="*/ 444 w 750"/>
                    <a:gd name="T35" fmla="*/ 234 h 318"/>
                    <a:gd name="T36" fmla="*/ 468 w 750"/>
                    <a:gd name="T37" fmla="*/ 210 h 318"/>
                    <a:gd name="T38" fmla="*/ 492 w 750"/>
                    <a:gd name="T39" fmla="*/ 174 h 318"/>
                    <a:gd name="T40" fmla="*/ 480 w 750"/>
                    <a:gd name="T41" fmla="*/ 144 h 318"/>
                    <a:gd name="T42" fmla="*/ 438 w 750"/>
                    <a:gd name="T43" fmla="*/ 150 h 318"/>
                    <a:gd name="T44" fmla="*/ 402 w 750"/>
                    <a:gd name="T45" fmla="*/ 192 h 318"/>
                    <a:gd name="T46" fmla="*/ 372 w 750"/>
                    <a:gd name="T47" fmla="*/ 222 h 318"/>
                    <a:gd name="T48" fmla="*/ 330 w 750"/>
                    <a:gd name="T49" fmla="*/ 234 h 318"/>
                    <a:gd name="T50" fmla="*/ 312 w 750"/>
                    <a:gd name="T51" fmla="*/ 270 h 318"/>
                    <a:gd name="T52" fmla="*/ 294 w 750"/>
                    <a:gd name="T53" fmla="*/ 306 h 318"/>
                    <a:gd name="T54" fmla="*/ 264 w 750"/>
                    <a:gd name="T55" fmla="*/ 306 h 318"/>
                    <a:gd name="T56" fmla="*/ 246 w 750"/>
                    <a:gd name="T57" fmla="*/ 282 h 318"/>
                    <a:gd name="T58" fmla="*/ 204 w 750"/>
                    <a:gd name="T59" fmla="*/ 300 h 318"/>
                    <a:gd name="T60" fmla="*/ 156 w 750"/>
                    <a:gd name="T61" fmla="*/ 312 h 318"/>
                    <a:gd name="T62" fmla="*/ 120 w 750"/>
                    <a:gd name="T63" fmla="*/ 270 h 318"/>
                    <a:gd name="T64" fmla="*/ 60 w 750"/>
                    <a:gd name="T65" fmla="*/ 258 h 318"/>
                    <a:gd name="T66" fmla="*/ 0 w 750"/>
                    <a:gd name="T67" fmla="*/ 240 h 318"/>
                    <a:gd name="T68" fmla="*/ 12 w 750"/>
                    <a:gd name="T69" fmla="*/ 150 h 318"/>
                    <a:gd name="T70" fmla="*/ 42 w 750"/>
                    <a:gd name="T71" fmla="*/ 114 h 318"/>
                    <a:gd name="T72" fmla="*/ 102 w 750"/>
                    <a:gd name="T73" fmla="*/ 120 h 318"/>
                    <a:gd name="T74" fmla="*/ 150 w 750"/>
                    <a:gd name="T75" fmla="*/ 138 h 318"/>
                    <a:gd name="T76" fmla="*/ 180 w 750"/>
                    <a:gd name="T77" fmla="*/ 126 h 318"/>
                    <a:gd name="T78" fmla="*/ 216 w 750"/>
                    <a:gd name="T79" fmla="*/ 102 h 318"/>
                    <a:gd name="T80" fmla="*/ 318 w 750"/>
                    <a:gd name="T81" fmla="*/ 84 h 318"/>
                    <a:gd name="T82" fmla="*/ 342 w 750"/>
                    <a:gd name="T83" fmla="*/ 72 h 318"/>
                    <a:gd name="T84" fmla="*/ 342 w 750"/>
                    <a:gd name="T85" fmla="*/ 42 h 318"/>
                    <a:gd name="T86" fmla="*/ 372 w 750"/>
                    <a:gd name="T87" fmla="*/ 24 h 318"/>
                    <a:gd name="T88" fmla="*/ 420 w 750"/>
                    <a:gd name="T89" fmla="*/ 6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50" h="318">
                      <a:moveTo>
                        <a:pt x="450" y="0"/>
                      </a:moveTo>
                      <a:lnTo>
                        <a:pt x="456" y="0"/>
                      </a:lnTo>
                      <a:lnTo>
                        <a:pt x="462" y="12"/>
                      </a:lnTo>
                      <a:lnTo>
                        <a:pt x="474" y="24"/>
                      </a:lnTo>
                      <a:lnTo>
                        <a:pt x="480" y="36"/>
                      </a:lnTo>
                      <a:lnTo>
                        <a:pt x="504" y="60"/>
                      </a:lnTo>
                      <a:lnTo>
                        <a:pt x="546" y="66"/>
                      </a:lnTo>
                      <a:lnTo>
                        <a:pt x="588" y="60"/>
                      </a:lnTo>
                      <a:lnTo>
                        <a:pt x="612" y="42"/>
                      </a:lnTo>
                      <a:lnTo>
                        <a:pt x="624" y="30"/>
                      </a:lnTo>
                      <a:lnTo>
                        <a:pt x="630" y="24"/>
                      </a:lnTo>
                      <a:lnTo>
                        <a:pt x="642" y="30"/>
                      </a:lnTo>
                      <a:lnTo>
                        <a:pt x="654" y="30"/>
                      </a:lnTo>
                      <a:lnTo>
                        <a:pt x="666" y="36"/>
                      </a:lnTo>
                      <a:lnTo>
                        <a:pt x="684" y="42"/>
                      </a:lnTo>
                      <a:lnTo>
                        <a:pt x="702" y="48"/>
                      </a:lnTo>
                      <a:lnTo>
                        <a:pt x="720" y="54"/>
                      </a:lnTo>
                      <a:lnTo>
                        <a:pt x="732" y="60"/>
                      </a:lnTo>
                      <a:lnTo>
                        <a:pt x="744" y="72"/>
                      </a:lnTo>
                      <a:lnTo>
                        <a:pt x="750" y="78"/>
                      </a:lnTo>
                      <a:lnTo>
                        <a:pt x="750" y="90"/>
                      </a:lnTo>
                      <a:lnTo>
                        <a:pt x="744" y="102"/>
                      </a:lnTo>
                      <a:lnTo>
                        <a:pt x="732" y="114"/>
                      </a:lnTo>
                      <a:lnTo>
                        <a:pt x="720" y="126"/>
                      </a:lnTo>
                      <a:lnTo>
                        <a:pt x="702" y="138"/>
                      </a:lnTo>
                      <a:lnTo>
                        <a:pt x="690" y="150"/>
                      </a:lnTo>
                      <a:lnTo>
                        <a:pt x="678" y="156"/>
                      </a:lnTo>
                      <a:lnTo>
                        <a:pt x="660" y="150"/>
                      </a:lnTo>
                      <a:lnTo>
                        <a:pt x="648" y="150"/>
                      </a:lnTo>
                      <a:lnTo>
                        <a:pt x="642" y="150"/>
                      </a:lnTo>
                      <a:lnTo>
                        <a:pt x="636" y="156"/>
                      </a:lnTo>
                      <a:lnTo>
                        <a:pt x="636" y="168"/>
                      </a:lnTo>
                      <a:lnTo>
                        <a:pt x="636" y="180"/>
                      </a:lnTo>
                      <a:lnTo>
                        <a:pt x="630" y="198"/>
                      </a:lnTo>
                      <a:lnTo>
                        <a:pt x="624" y="210"/>
                      </a:lnTo>
                      <a:lnTo>
                        <a:pt x="612" y="216"/>
                      </a:lnTo>
                      <a:lnTo>
                        <a:pt x="600" y="222"/>
                      </a:lnTo>
                      <a:lnTo>
                        <a:pt x="582" y="222"/>
                      </a:lnTo>
                      <a:lnTo>
                        <a:pt x="570" y="222"/>
                      </a:lnTo>
                      <a:lnTo>
                        <a:pt x="558" y="222"/>
                      </a:lnTo>
                      <a:lnTo>
                        <a:pt x="552" y="228"/>
                      </a:lnTo>
                      <a:lnTo>
                        <a:pt x="546" y="240"/>
                      </a:lnTo>
                      <a:lnTo>
                        <a:pt x="540" y="258"/>
                      </a:lnTo>
                      <a:lnTo>
                        <a:pt x="534" y="276"/>
                      </a:lnTo>
                      <a:lnTo>
                        <a:pt x="528" y="294"/>
                      </a:lnTo>
                      <a:lnTo>
                        <a:pt x="516" y="300"/>
                      </a:lnTo>
                      <a:lnTo>
                        <a:pt x="504" y="306"/>
                      </a:lnTo>
                      <a:lnTo>
                        <a:pt x="486" y="306"/>
                      </a:lnTo>
                      <a:lnTo>
                        <a:pt x="474" y="300"/>
                      </a:lnTo>
                      <a:lnTo>
                        <a:pt x="462" y="288"/>
                      </a:lnTo>
                      <a:lnTo>
                        <a:pt x="450" y="270"/>
                      </a:lnTo>
                      <a:lnTo>
                        <a:pt x="438" y="258"/>
                      </a:lnTo>
                      <a:lnTo>
                        <a:pt x="438" y="246"/>
                      </a:lnTo>
                      <a:lnTo>
                        <a:pt x="444" y="234"/>
                      </a:lnTo>
                      <a:lnTo>
                        <a:pt x="450" y="222"/>
                      </a:lnTo>
                      <a:lnTo>
                        <a:pt x="456" y="216"/>
                      </a:lnTo>
                      <a:lnTo>
                        <a:pt x="468" y="210"/>
                      </a:lnTo>
                      <a:lnTo>
                        <a:pt x="480" y="198"/>
                      </a:lnTo>
                      <a:lnTo>
                        <a:pt x="486" y="186"/>
                      </a:lnTo>
                      <a:lnTo>
                        <a:pt x="492" y="174"/>
                      </a:lnTo>
                      <a:lnTo>
                        <a:pt x="498" y="162"/>
                      </a:lnTo>
                      <a:lnTo>
                        <a:pt x="492" y="150"/>
                      </a:lnTo>
                      <a:lnTo>
                        <a:pt x="480" y="144"/>
                      </a:lnTo>
                      <a:lnTo>
                        <a:pt x="468" y="144"/>
                      </a:lnTo>
                      <a:lnTo>
                        <a:pt x="456" y="144"/>
                      </a:lnTo>
                      <a:lnTo>
                        <a:pt x="438" y="150"/>
                      </a:lnTo>
                      <a:lnTo>
                        <a:pt x="420" y="162"/>
                      </a:lnTo>
                      <a:lnTo>
                        <a:pt x="414" y="174"/>
                      </a:lnTo>
                      <a:lnTo>
                        <a:pt x="402" y="192"/>
                      </a:lnTo>
                      <a:lnTo>
                        <a:pt x="390" y="210"/>
                      </a:lnTo>
                      <a:lnTo>
                        <a:pt x="384" y="216"/>
                      </a:lnTo>
                      <a:lnTo>
                        <a:pt x="372" y="222"/>
                      </a:lnTo>
                      <a:lnTo>
                        <a:pt x="360" y="228"/>
                      </a:lnTo>
                      <a:lnTo>
                        <a:pt x="342" y="228"/>
                      </a:lnTo>
                      <a:lnTo>
                        <a:pt x="330" y="234"/>
                      </a:lnTo>
                      <a:lnTo>
                        <a:pt x="324" y="240"/>
                      </a:lnTo>
                      <a:lnTo>
                        <a:pt x="318" y="258"/>
                      </a:lnTo>
                      <a:lnTo>
                        <a:pt x="312" y="270"/>
                      </a:lnTo>
                      <a:lnTo>
                        <a:pt x="312" y="288"/>
                      </a:lnTo>
                      <a:lnTo>
                        <a:pt x="306" y="294"/>
                      </a:lnTo>
                      <a:lnTo>
                        <a:pt x="294" y="306"/>
                      </a:lnTo>
                      <a:lnTo>
                        <a:pt x="282" y="306"/>
                      </a:lnTo>
                      <a:lnTo>
                        <a:pt x="276" y="306"/>
                      </a:lnTo>
                      <a:lnTo>
                        <a:pt x="264" y="306"/>
                      </a:lnTo>
                      <a:lnTo>
                        <a:pt x="258" y="294"/>
                      </a:lnTo>
                      <a:lnTo>
                        <a:pt x="252" y="288"/>
                      </a:lnTo>
                      <a:lnTo>
                        <a:pt x="246" y="282"/>
                      </a:lnTo>
                      <a:lnTo>
                        <a:pt x="234" y="282"/>
                      </a:lnTo>
                      <a:lnTo>
                        <a:pt x="222" y="288"/>
                      </a:lnTo>
                      <a:lnTo>
                        <a:pt x="204" y="300"/>
                      </a:lnTo>
                      <a:lnTo>
                        <a:pt x="186" y="312"/>
                      </a:lnTo>
                      <a:lnTo>
                        <a:pt x="168" y="318"/>
                      </a:lnTo>
                      <a:lnTo>
                        <a:pt x="156" y="312"/>
                      </a:lnTo>
                      <a:lnTo>
                        <a:pt x="144" y="306"/>
                      </a:lnTo>
                      <a:lnTo>
                        <a:pt x="132" y="294"/>
                      </a:lnTo>
                      <a:lnTo>
                        <a:pt x="120" y="270"/>
                      </a:lnTo>
                      <a:lnTo>
                        <a:pt x="108" y="252"/>
                      </a:lnTo>
                      <a:lnTo>
                        <a:pt x="84" y="252"/>
                      </a:lnTo>
                      <a:lnTo>
                        <a:pt x="60" y="258"/>
                      </a:lnTo>
                      <a:lnTo>
                        <a:pt x="36" y="264"/>
                      </a:lnTo>
                      <a:lnTo>
                        <a:pt x="12" y="258"/>
                      </a:lnTo>
                      <a:lnTo>
                        <a:pt x="0" y="240"/>
                      </a:lnTo>
                      <a:lnTo>
                        <a:pt x="0" y="210"/>
                      </a:lnTo>
                      <a:lnTo>
                        <a:pt x="6" y="180"/>
                      </a:lnTo>
                      <a:lnTo>
                        <a:pt x="12" y="150"/>
                      </a:lnTo>
                      <a:lnTo>
                        <a:pt x="18" y="132"/>
                      </a:lnTo>
                      <a:lnTo>
                        <a:pt x="30" y="120"/>
                      </a:lnTo>
                      <a:lnTo>
                        <a:pt x="42" y="114"/>
                      </a:lnTo>
                      <a:lnTo>
                        <a:pt x="60" y="114"/>
                      </a:lnTo>
                      <a:lnTo>
                        <a:pt x="78" y="114"/>
                      </a:lnTo>
                      <a:lnTo>
                        <a:pt x="102" y="120"/>
                      </a:lnTo>
                      <a:lnTo>
                        <a:pt x="120" y="132"/>
                      </a:lnTo>
                      <a:lnTo>
                        <a:pt x="138" y="138"/>
                      </a:lnTo>
                      <a:lnTo>
                        <a:pt x="150" y="138"/>
                      </a:lnTo>
                      <a:lnTo>
                        <a:pt x="162" y="132"/>
                      </a:lnTo>
                      <a:lnTo>
                        <a:pt x="174" y="126"/>
                      </a:lnTo>
                      <a:lnTo>
                        <a:pt x="180" y="126"/>
                      </a:lnTo>
                      <a:lnTo>
                        <a:pt x="186" y="120"/>
                      </a:lnTo>
                      <a:lnTo>
                        <a:pt x="192" y="114"/>
                      </a:lnTo>
                      <a:lnTo>
                        <a:pt x="216" y="102"/>
                      </a:lnTo>
                      <a:lnTo>
                        <a:pt x="258" y="90"/>
                      </a:lnTo>
                      <a:lnTo>
                        <a:pt x="306" y="84"/>
                      </a:lnTo>
                      <a:lnTo>
                        <a:pt x="318" y="84"/>
                      </a:lnTo>
                      <a:lnTo>
                        <a:pt x="330" y="84"/>
                      </a:lnTo>
                      <a:lnTo>
                        <a:pt x="336" y="78"/>
                      </a:lnTo>
                      <a:lnTo>
                        <a:pt x="342" y="72"/>
                      </a:lnTo>
                      <a:lnTo>
                        <a:pt x="342" y="66"/>
                      </a:lnTo>
                      <a:lnTo>
                        <a:pt x="342" y="48"/>
                      </a:lnTo>
                      <a:lnTo>
                        <a:pt x="342" y="42"/>
                      </a:lnTo>
                      <a:lnTo>
                        <a:pt x="348" y="36"/>
                      </a:lnTo>
                      <a:lnTo>
                        <a:pt x="360" y="30"/>
                      </a:lnTo>
                      <a:lnTo>
                        <a:pt x="372" y="24"/>
                      </a:lnTo>
                      <a:lnTo>
                        <a:pt x="390" y="18"/>
                      </a:lnTo>
                      <a:lnTo>
                        <a:pt x="408" y="12"/>
                      </a:lnTo>
                      <a:lnTo>
                        <a:pt x="420" y="6"/>
                      </a:lnTo>
                      <a:lnTo>
                        <a:pt x="438" y="0"/>
                      </a:lnTo>
                      <a:lnTo>
                        <a:pt x="450"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01" name="Freeform 342"/>
                <p:cNvSpPr>
                  <a:spLocks/>
                </p:cNvSpPr>
                <p:nvPr/>
              </p:nvSpPr>
              <p:spPr bwMode="auto">
                <a:xfrm>
                  <a:off x="-8299" y="-8982"/>
                  <a:ext cx="318" cy="102"/>
                </a:xfrm>
                <a:custGeom>
                  <a:avLst/>
                  <a:gdLst>
                    <a:gd name="T0" fmla="*/ 246 w 318"/>
                    <a:gd name="T1" fmla="*/ 0 h 102"/>
                    <a:gd name="T2" fmla="*/ 276 w 318"/>
                    <a:gd name="T3" fmla="*/ 6 h 102"/>
                    <a:gd name="T4" fmla="*/ 288 w 318"/>
                    <a:gd name="T5" fmla="*/ 12 h 102"/>
                    <a:gd name="T6" fmla="*/ 300 w 318"/>
                    <a:gd name="T7" fmla="*/ 18 h 102"/>
                    <a:gd name="T8" fmla="*/ 306 w 318"/>
                    <a:gd name="T9" fmla="*/ 36 h 102"/>
                    <a:gd name="T10" fmla="*/ 318 w 318"/>
                    <a:gd name="T11" fmla="*/ 48 h 102"/>
                    <a:gd name="T12" fmla="*/ 318 w 318"/>
                    <a:gd name="T13" fmla="*/ 60 h 102"/>
                    <a:gd name="T14" fmla="*/ 318 w 318"/>
                    <a:gd name="T15" fmla="*/ 72 h 102"/>
                    <a:gd name="T16" fmla="*/ 312 w 318"/>
                    <a:gd name="T17" fmla="*/ 84 h 102"/>
                    <a:gd name="T18" fmla="*/ 300 w 318"/>
                    <a:gd name="T19" fmla="*/ 90 h 102"/>
                    <a:gd name="T20" fmla="*/ 288 w 318"/>
                    <a:gd name="T21" fmla="*/ 96 h 102"/>
                    <a:gd name="T22" fmla="*/ 270 w 318"/>
                    <a:gd name="T23" fmla="*/ 102 h 102"/>
                    <a:gd name="T24" fmla="*/ 252 w 318"/>
                    <a:gd name="T25" fmla="*/ 102 h 102"/>
                    <a:gd name="T26" fmla="*/ 234 w 318"/>
                    <a:gd name="T27" fmla="*/ 102 h 102"/>
                    <a:gd name="T28" fmla="*/ 222 w 318"/>
                    <a:gd name="T29" fmla="*/ 102 h 102"/>
                    <a:gd name="T30" fmla="*/ 204 w 318"/>
                    <a:gd name="T31" fmla="*/ 96 h 102"/>
                    <a:gd name="T32" fmla="*/ 192 w 318"/>
                    <a:gd name="T33" fmla="*/ 96 h 102"/>
                    <a:gd name="T34" fmla="*/ 174 w 318"/>
                    <a:gd name="T35" fmla="*/ 96 h 102"/>
                    <a:gd name="T36" fmla="*/ 162 w 318"/>
                    <a:gd name="T37" fmla="*/ 96 h 102"/>
                    <a:gd name="T38" fmla="*/ 150 w 318"/>
                    <a:gd name="T39" fmla="*/ 90 h 102"/>
                    <a:gd name="T40" fmla="*/ 120 w 318"/>
                    <a:gd name="T41" fmla="*/ 84 h 102"/>
                    <a:gd name="T42" fmla="*/ 84 w 318"/>
                    <a:gd name="T43" fmla="*/ 84 h 102"/>
                    <a:gd name="T44" fmla="*/ 42 w 318"/>
                    <a:gd name="T45" fmla="*/ 84 h 102"/>
                    <a:gd name="T46" fmla="*/ 24 w 318"/>
                    <a:gd name="T47" fmla="*/ 78 h 102"/>
                    <a:gd name="T48" fmla="*/ 12 w 318"/>
                    <a:gd name="T49" fmla="*/ 78 h 102"/>
                    <a:gd name="T50" fmla="*/ 0 w 318"/>
                    <a:gd name="T51" fmla="*/ 72 h 102"/>
                    <a:gd name="T52" fmla="*/ 0 w 318"/>
                    <a:gd name="T53" fmla="*/ 66 h 102"/>
                    <a:gd name="T54" fmla="*/ 6 w 318"/>
                    <a:gd name="T55" fmla="*/ 66 h 102"/>
                    <a:gd name="T56" fmla="*/ 24 w 318"/>
                    <a:gd name="T57" fmla="*/ 54 h 102"/>
                    <a:gd name="T58" fmla="*/ 96 w 318"/>
                    <a:gd name="T59" fmla="*/ 30 h 102"/>
                    <a:gd name="T60" fmla="*/ 174 w 318"/>
                    <a:gd name="T61" fmla="*/ 6 h 102"/>
                    <a:gd name="T62" fmla="*/ 204 w 318"/>
                    <a:gd name="T63" fmla="*/ 0 h 102"/>
                    <a:gd name="T64" fmla="*/ 246 w 318"/>
                    <a:gd name="T6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8" h="102">
                      <a:moveTo>
                        <a:pt x="246" y="0"/>
                      </a:moveTo>
                      <a:lnTo>
                        <a:pt x="276" y="6"/>
                      </a:lnTo>
                      <a:lnTo>
                        <a:pt x="288" y="12"/>
                      </a:lnTo>
                      <a:lnTo>
                        <a:pt x="300" y="18"/>
                      </a:lnTo>
                      <a:lnTo>
                        <a:pt x="306" y="36"/>
                      </a:lnTo>
                      <a:lnTo>
                        <a:pt x="318" y="48"/>
                      </a:lnTo>
                      <a:lnTo>
                        <a:pt x="318" y="60"/>
                      </a:lnTo>
                      <a:lnTo>
                        <a:pt x="318" y="72"/>
                      </a:lnTo>
                      <a:lnTo>
                        <a:pt x="312" y="84"/>
                      </a:lnTo>
                      <a:lnTo>
                        <a:pt x="300" y="90"/>
                      </a:lnTo>
                      <a:lnTo>
                        <a:pt x="288" y="96"/>
                      </a:lnTo>
                      <a:lnTo>
                        <a:pt x="270" y="102"/>
                      </a:lnTo>
                      <a:lnTo>
                        <a:pt x="252" y="102"/>
                      </a:lnTo>
                      <a:lnTo>
                        <a:pt x="234" y="102"/>
                      </a:lnTo>
                      <a:lnTo>
                        <a:pt x="222" y="102"/>
                      </a:lnTo>
                      <a:lnTo>
                        <a:pt x="204" y="96"/>
                      </a:lnTo>
                      <a:lnTo>
                        <a:pt x="192" y="96"/>
                      </a:lnTo>
                      <a:lnTo>
                        <a:pt x="174" y="96"/>
                      </a:lnTo>
                      <a:lnTo>
                        <a:pt x="162" y="96"/>
                      </a:lnTo>
                      <a:lnTo>
                        <a:pt x="150" y="90"/>
                      </a:lnTo>
                      <a:lnTo>
                        <a:pt x="120" y="84"/>
                      </a:lnTo>
                      <a:lnTo>
                        <a:pt x="84" y="84"/>
                      </a:lnTo>
                      <a:lnTo>
                        <a:pt x="42" y="84"/>
                      </a:lnTo>
                      <a:lnTo>
                        <a:pt x="24" y="78"/>
                      </a:lnTo>
                      <a:lnTo>
                        <a:pt x="12" y="78"/>
                      </a:lnTo>
                      <a:lnTo>
                        <a:pt x="0" y="72"/>
                      </a:lnTo>
                      <a:lnTo>
                        <a:pt x="0" y="66"/>
                      </a:lnTo>
                      <a:lnTo>
                        <a:pt x="6" y="66"/>
                      </a:lnTo>
                      <a:lnTo>
                        <a:pt x="24" y="54"/>
                      </a:lnTo>
                      <a:lnTo>
                        <a:pt x="96" y="30"/>
                      </a:lnTo>
                      <a:lnTo>
                        <a:pt x="174" y="6"/>
                      </a:lnTo>
                      <a:lnTo>
                        <a:pt x="204" y="0"/>
                      </a:lnTo>
                      <a:lnTo>
                        <a:pt x="246"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02" name="Freeform 343"/>
                <p:cNvSpPr>
                  <a:spLocks/>
                </p:cNvSpPr>
                <p:nvPr/>
              </p:nvSpPr>
              <p:spPr bwMode="auto">
                <a:xfrm>
                  <a:off x="-8317" y="-8838"/>
                  <a:ext cx="270" cy="132"/>
                </a:xfrm>
                <a:custGeom>
                  <a:avLst/>
                  <a:gdLst>
                    <a:gd name="T0" fmla="*/ 234 w 270"/>
                    <a:gd name="T1" fmla="*/ 0 h 132"/>
                    <a:gd name="T2" fmla="*/ 246 w 270"/>
                    <a:gd name="T3" fmla="*/ 6 h 132"/>
                    <a:gd name="T4" fmla="*/ 258 w 270"/>
                    <a:gd name="T5" fmla="*/ 6 h 132"/>
                    <a:gd name="T6" fmla="*/ 258 w 270"/>
                    <a:gd name="T7" fmla="*/ 12 h 132"/>
                    <a:gd name="T8" fmla="*/ 264 w 270"/>
                    <a:gd name="T9" fmla="*/ 24 h 132"/>
                    <a:gd name="T10" fmla="*/ 264 w 270"/>
                    <a:gd name="T11" fmla="*/ 30 h 132"/>
                    <a:gd name="T12" fmla="*/ 264 w 270"/>
                    <a:gd name="T13" fmla="*/ 42 h 132"/>
                    <a:gd name="T14" fmla="*/ 264 w 270"/>
                    <a:gd name="T15" fmla="*/ 54 h 132"/>
                    <a:gd name="T16" fmla="*/ 270 w 270"/>
                    <a:gd name="T17" fmla="*/ 60 h 132"/>
                    <a:gd name="T18" fmla="*/ 270 w 270"/>
                    <a:gd name="T19" fmla="*/ 66 h 132"/>
                    <a:gd name="T20" fmla="*/ 264 w 270"/>
                    <a:gd name="T21" fmla="*/ 72 h 132"/>
                    <a:gd name="T22" fmla="*/ 258 w 270"/>
                    <a:gd name="T23" fmla="*/ 72 h 132"/>
                    <a:gd name="T24" fmla="*/ 252 w 270"/>
                    <a:gd name="T25" fmla="*/ 78 h 132"/>
                    <a:gd name="T26" fmla="*/ 240 w 270"/>
                    <a:gd name="T27" fmla="*/ 78 h 132"/>
                    <a:gd name="T28" fmla="*/ 234 w 270"/>
                    <a:gd name="T29" fmla="*/ 78 h 132"/>
                    <a:gd name="T30" fmla="*/ 222 w 270"/>
                    <a:gd name="T31" fmla="*/ 90 h 132"/>
                    <a:gd name="T32" fmla="*/ 222 w 270"/>
                    <a:gd name="T33" fmla="*/ 96 h 132"/>
                    <a:gd name="T34" fmla="*/ 216 w 270"/>
                    <a:gd name="T35" fmla="*/ 114 h 132"/>
                    <a:gd name="T36" fmla="*/ 210 w 270"/>
                    <a:gd name="T37" fmla="*/ 120 h 132"/>
                    <a:gd name="T38" fmla="*/ 198 w 270"/>
                    <a:gd name="T39" fmla="*/ 126 h 132"/>
                    <a:gd name="T40" fmla="*/ 186 w 270"/>
                    <a:gd name="T41" fmla="*/ 132 h 132"/>
                    <a:gd name="T42" fmla="*/ 168 w 270"/>
                    <a:gd name="T43" fmla="*/ 132 h 132"/>
                    <a:gd name="T44" fmla="*/ 156 w 270"/>
                    <a:gd name="T45" fmla="*/ 132 h 132"/>
                    <a:gd name="T46" fmla="*/ 102 w 270"/>
                    <a:gd name="T47" fmla="*/ 126 h 132"/>
                    <a:gd name="T48" fmla="*/ 54 w 270"/>
                    <a:gd name="T49" fmla="*/ 132 h 132"/>
                    <a:gd name="T50" fmla="*/ 36 w 270"/>
                    <a:gd name="T51" fmla="*/ 132 h 132"/>
                    <a:gd name="T52" fmla="*/ 24 w 270"/>
                    <a:gd name="T53" fmla="*/ 126 h 132"/>
                    <a:gd name="T54" fmla="*/ 18 w 270"/>
                    <a:gd name="T55" fmla="*/ 120 h 132"/>
                    <a:gd name="T56" fmla="*/ 12 w 270"/>
                    <a:gd name="T57" fmla="*/ 108 h 132"/>
                    <a:gd name="T58" fmla="*/ 6 w 270"/>
                    <a:gd name="T59" fmla="*/ 90 h 132"/>
                    <a:gd name="T60" fmla="*/ 0 w 270"/>
                    <a:gd name="T61" fmla="*/ 72 h 132"/>
                    <a:gd name="T62" fmla="*/ 0 w 270"/>
                    <a:gd name="T63" fmla="*/ 54 h 132"/>
                    <a:gd name="T64" fmla="*/ 0 w 270"/>
                    <a:gd name="T65" fmla="*/ 42 h 132"/>
                    <a:gd name="T66" fmla="*/ 6 w 270"/>
                    <a:gd name="T67" fmla="*/ 36 h 132"/>
                    <a:gd name="T68" fmla="*/ 18 w 270"/>
                    <a:gd name="T69" fmla="*/ 30 h 132"/>
                    <a:gd name="T70" fmla="*/ 24 w 270"/>
                    <a:gd name="T71" fmla="*/ 24 h 132"/>
                    <a:gd name="T72" fmla="*/ 36 w 270"/>
                    <a:gd name="T73" fmla="*/ 18 h 132"/>
                    <a:gd name="T74" fmla="*/ 54 w 270"/>
                    <a:gd name="T75" fmla="*/ 12 h 132"/>
                    <a:gd name="T76" fmla="*/ 84 w 270"/>
                    <a:gd name="T77" fmla="*/ 6 h 132"/>
                    <a:gd name="T78" fmla="*/ 132 w 270"/>
                    <a:gd name="T79" fmla="*/ 6 h 132"/>
                    <a:gd name="T80" fmla="*/ 186 w 270"/>
                    <a:gd name="T81" fmla="*/ 0 h 132"/>
                    <a:gd name="T82" fmla="*/ 234 w 270"/>
                    <a:gd name="T8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0" h="132">
                      <a:moveTo>
                        <a:pt x="234" y="0"/>
                      </a:moveTo>
                      <a:lnTo>
                        <a:pt x="246" y="6"/>
                      </a:lnTo>
                      <a:lnTo>
                        <a:pt x="258" y="6"/>
                      </a:lnTo>
                      <a:lnTo>
                        <a:pt x="258" y="12"/>
                      </a:lnTo>
                      <a:lnTo>
                        <a:pt x="264" y="24"/>
                      </a:lnTo>
                      <a:lnTo>
                        <a:pt x="264" y="30"/>
                      </a:lnTo>
                      <a:lnTo>
                        <a:pt x="264" y="42"/>
                      </a:lnTo>
                      <a:lnTo>
                        <a:pt x="264" y="54"/>
                      </a:lnTo>
                      <a:lnTo>
                        <a:pt x="270" y="60"/>
                      </a:lnTo>
                      <a:lnTo>
                        <a:pt x="270" y="66"/>
                      </a:lnTo>
                      <a:lnTo>
                        <a:pt x="264" y="72"/>
                      </a:lnTo>
                      <a:lnTo>
                        <a:pt x="258" y="72"/>
                      </a:lnTo>
                      <a:lnTo>
                        <a:pt x="252" y="78"/>
                      </a:lnTo>
                      <a:lnTo>
                        <a:pt x="240" y="78"/>
                      </a:lnTo>
                      <a:lnTo>
                        <a:pt x="234" y="78"/>
                      </a:lnTo>
                      <a:lnTo>
                        <a:pt x="222" y="90"/>
                      </a:lnTo>
                      <a:lnTo>
                        <a:pt x="222" y="96"/>
                      </a:lnTo>
                      <a:lnTo>
                        <a:pt x="216" y="114"/>
                      </a:lnTo>
                      <a:lnTo>
                        <a:pt x="210" y="120"/>
                      </a:lnTo>
                      <a:lnTo>
                        <a:pt x="198" y="126"/>
                      </a:lnTo>
                      <a:lnTo>
                        <a:pt x="186" y="132"/>
                      </a:lnTo>
                      <a:lnTo>
                        <a:pt x="168" y="132"/>
                      </a:lnTo>
                      <a:lnTo>
                        <a:pt x="156" y="132"/>
                      </a:lnTo>
                      <a:lnTo>
                        <a:pt x="102" y="126"/>
                      </a:lnTo>
                      <a:lnTo>
                        <a:pt x="54" y="132"/>
                      </a:lnTo>
                      <a:lnTo>
                        <a:pt x="36" y="132"/>
                      </a:lnTo>
                      <a:lnTo>
                        <a:pt x="24" y="126"/>
                      </a:lnTo>
                      <a:lnTo>
                        <a:pt x="18" y="120"/>
                      </a:lnTo>
                      <a:lnTo>
                        <a:pt x="12" y="108"/>
                      </a:lnTo>
                      <a:lnTo>
                        <a:pt x="6" y="90"/>
                      </a:lnTo>
                      <a:lnTo>
                        <a:pt x="0" y="72"/>
                      </a:lnTo>
                      <a:lnTo>
                        <a:pt x="0" y="54"/>
                      </a:lnTo>
                      <a:lnTo>
                        <a:pt x="0" y="42"/>
                      </a:lnTo>
                      <a:lnTo>
                        <a:pt x="6" y="36"/>
                      </a:lnTo>
                      <a:lnTo>
                        <a:pt x="18" y="30"/>
                      </a:lnTo>
                      <a:lnTo>
                        <a:pt x="24" y="24"/>
                      </a:lnTo>
                      <a:lnTo>
                        <a:pt x="36" y="18"/>
                      </a:lnTo>
                      <a:lnTo>
                        <a:pt x="54" y="12"/>
                      </a:lnTo>
                      <a:lnTo>
                        <a:pt x="84" y="6"/>
                      </a:lnTo>
                      <a:lnTo>
                        <a:pt x="132" y="6"/>
                      </a:lnTo>
                      <a:lnTo>
                        <a:pt x="186" y="0"/>
                      </a:lnTo>
                      <a:lnTo>
                        <a:pt x="234"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03" name="Freeform 344"/>
                <p:cNvSpPr>
                  <a:spLocks/>
                </p:cNvSpPr>
                <p:nvPr/>
              </p:nvSpPr>
              <p:spPr bwMode="auto">
                <a:xfrm>
                  <a:off x="-7645" y="-8886"/>
                  <a:ext cx="438" cy="396"/>
                </a:xfrm>
                <a:custGeom>
                  <a:avLst/>
                  <a:gdLst>
                    <a:gd name="T0" fmla="*/ 120 w 438"/>
                    <a:gd name="T1" fmla="*/ 6 h 396"/>
                    <a:gd name="T2" fmla="*/ 180 w 438"/>
                    <a:gd name="T3" fmla="*/ 12 h 396"/>
                    <a:gd name="T4" fmla="*/ 216 w 438"/>
                    <a:gd name="T5" fmla="*/ 36 h 396"/>
                    <a:gd name="T6" fmla="*/ 234 w 438"/>
                    <a:gd name="T7" fmla="*/ 78 h 396"/>
                    <a:gd name="T8" fmla="*/ 246 w 438"/>
                    <a:gd name="T9" fmla="*/ 108 h 396"/>
                    <a:gd name="T10" fmla="*/ 264 w 438"/>
                    <a:gd name="T11" fmla="*/ 108 h 396"/>
                    <a:gd name="T12" fmla="*/ 288 w 438"/>
                    <a:gd name="T13" fmla="*/ 96 h 396"/>
                    <a:gd name="T14" fmla="*/ 312 w 438"/>
                    <a:gd name="T15" fmla="*/ 102 h 396"/>
                    <a:gd name="T16" fmla="*/ 342 w 438"/>
                    <a:gd name="T17" fmla="*/ 120 h 396"/>
                    <a:gd name="T18" fmla="*/ 354 w 438"/>
                    <a:gd name="T19" fmla="*/ 150 h 396"/>
                    <a:gd name="T20" fmla="*/ 360 w 438"/>
                    <a:gd name="T21" fmla="*/ 174 h 396"/>
                    <a:gd name="T22" fmla="*/ 378 w 438"/>
                    <a:gd name="T23" fmla="*/ 180 h 396"/>
                    <a:gd name="T24" fmla="*/ 402 w 438"/>
                    <a:gd name="T25" fmla="*/ 186 h 396"/>
                    <a:gd name="T26" fmla="*/ 420 w 438"/>
                    <a:gd name="T27" fmla="*/ 204 h 396"/>
                    <a:gd name="T28" fmla="*/ 432 w 438"/>
                    <a:gd name="T29" fmla="*/ 222 h 396"/>
                    <a:gd name="T30" fmla="*/ 432 w 438"/>
                    <a:gd name="T31" fmla="*/ 246 h 396"/>
                    <a:gd name="T32" fmla="*/ 408 w 438"/>
                    <a:gd name="T33" fmla="*/ 264 h 396"/>
                    <a:gd name="T34" fmla="*/ 408 w 438"/>
                    <a:gd name="T35" fmla="*/ 282 h 396"/>
                    <a:gd name="T36" fmla="*/ 420 w 438"/>
                    <a:gd name="T37" fmla="*/ 300 h 396"/>
                    <a:gd name="T38" fmla="*/ 432 w 438"/>
                    <a:gd name="T39" fmla="*/ 330 h 396"/>
                    <a:gd name="T40" fmla="*/ 426 w 438"/>
                    <a:gd name="T41" fmla="*/ 366 h 396"/>
                    <a:gd name="T42" fmla="*/ 408 w 438"/>
                    <a:gd name="T43" fmla="*/ 390 h 396"/>
                    <a:gd name="T44" fmla="*/ 372 w 438"/>
                    <a:gd name="T45" fmla="*/ 396 h 396"/>
                    <a:gd name="T46" fmla="*/ 342 w 438"/>
                    <a:gd name="T47" fmla="*/ 372 h 396"/>
                    <a:gd name="T48" fmla="*/ 330 w 438"/>
                    <a:gd name="T49" fmla="*/ 336 h 396"/>
                    <a:gd name="T50" fmla="*/ 318 w 438"/>
                    <a:gd name="T51" fmla="*/ 312 h 396"/>
                    <a:gd name="T52" fmla="*/ 300 w 438"/>
                    <a:gd name="T53" fmla="*/ 300 h 396"/>
                    <a:gd name="T54" fmla="*/ 288 w 438"/>
                    <a:gd name="T55" fmla="*/ 282 h 396"/>
                    <a:gd name="T56" fmla="*/ 282 w 438"/>
                    <a:gd name="T57" fmla="*/ 252 h 396"/>
                    <a:gd name="T58" fmla="*/ 276 w 438"/>
                    <a:gd name="T59" fmla="*/ 240 h 396"/>
                    <a:gd name="T60" fmla="*/ 252 w 438"/>
                    <a:gd name="T61" fmla="*/ 234 h 396"/>
                    <a:gd name="T62" fmla="*/ 234 w 438"/>
                    <a:gd name="T63" fmla="*/ 228 h 396"/>
                    <a:gd name="T64" fmla="*/ 210 w 438"/>
                    <a:gd name="T65" fmla="*/ 222 h 396"/>
                    <a:gd name="T66" fmla="*/ 192 w 438"/>
                    <a:gd name="T67" fmla="*/ 228 h 396"/>
                    <a:gd name="T68" fmla="*/ 156 w 438"/>
                    <a:gd name="T69" fmla="*/ 240 h 396"/>
                    <a:gd name="T70" fmla="*/ 72 w 438"/>
                    <a:gd name="T71" fmla="*/ 240 h 396"/>
                    <a:gd name="T72" fmla="*/ 12 w 438"/>
                    <a:gd name="T73" fmla="*/ 210 h 396"/>
                    <a:gd name="T74" fmla="*/ 0 w 438"/>
                    <a:gd name="T75" fmla="*/ 186 h 396"/>
                    <a:gd name="T76" fmla="*/ 0 w 438"/>
                    <a:gd name="T77" fmla="*/ 162 h 396"/>
                    <a:gd name="T78" fmla="*/ 12 w 438"/>
                    <a:gd name="T79" fmla="*/ 150 h 396"/>
                    <a:gd name="T80" fmla="*/ 36 w 438"/>
                    <a:gd name="T81" fmla="*/ 150 h 396"/>
                    <a:gd name="T82" fmla="*/ 96 w 438"/>
                    <a:gd name="T83" fmla="*/ 174 h 396"/>
                    <a:gd name="T84" fmla="*/ 120 w 438"/>
                    <a:gd name="T85" fmla="*/ 174 h 396"/>
                    <a:gd name="T86" fmla="*/ 126 w 438"/>
                    <a:gd name="T87" fmla="*/ 156 h 396"/>
                    <a:gd name="T88" fmla="*/ 126 w 438"/>
                    <a:gd name="T89" fmla="*/ 126 h 396"/>
                    <a:gd name="T90" fmla="*/ 114 w 438"/>
                    <a:gd name="T91" fmla="*/ 102 h 396"/>
                    <a:gd name="T92" fmla="*/ 96 w 438"/>
                    <a:gd name="T93" fmla="*/ 96 h 396"/>
                    <a:gd name="T94" fmla="*/ 72 w 438"/>
                    <a:gd name="T95" fmla="*/ 90 h 396"/>
                    <a:gd name="T96" fmla="*/ 60 w 438"/>
                    <a:gd name="T97" fmla="*/ 78 h 396"/>
                    <a:gd name="T98" fmla="*/ 48 w 438"/>
                    <a:gd name="T99" fmla="*/ 66 h 396"/>
                    <a:gd name="T100" fmla="*/ 30 w 438"/>
                    <a:gd name="T101" fmla="*/ 66 h 396"/>
                    <a:gd name="T102" fmla="*/ 12 w 438"/>
                    <a:gd name="T103" fmla="*/ 60 h 396"/>
                    <a:gd name="T104" fmla="*/ 12 w 438"/>
                    <a:gd name="T105" fmla="*/ 42 h 396"/>
                    <a:gd name="T106" fmla="*/ 30 w 438"/>
                    <a:gd name="T107" fmla="*/ 24 h 396"/>
                    <a:gd name="T108" fmla="*/ 60 w 438"/>
                    <a:gd name="T109" fmla="*/ 12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38" h="396">
                      <a:moveTo>
                        <a:pt x="84" y="0"/>
                      </a:moveTo>
                      <a:lnTo>
                        <a:pt x="120" y="6"/>
                      </a:lnTo>
                      <a:lnTo>
                        <a:pt x="156" y="12"/>
                      </a:lnTo>
                      <a:lnTo>
                        <a:pt x="180" y="12"/>
                      </a:lnTo>
                      <a:lnTo>
                        <a:pt x="198" y="24"/>
                      </a:lnTo>
                      <a:lnTo>
                        <a:pt x="216" y="36"/>
                      </a:lnTo>
                      <a:lnTo>
                        <a:pt x="228" y="54"/>
                      </a:lnTo>
                      <a:lnTo>
                        <a:pt x="234" y="78"/>
                      </a:lnTo>
                      <a:lnTo>
                        <a:pt x="240" y="96"/>
                      </a:lnTo>
                      <a:lnTo>
                        <a:pt x="246" y="108"/>
                      </a:lnTo>
                      <a:lnTo>
                        <a:pt x="252" y="114"/>
                      </a:lnTo>
                      <a:lnTo>
                        <a:pt x="264" y="108"/>
                      </a:lnTo>
                      <a:lnTo>
                        <a:pt x="276" y="102"/>
                      </a:lnTo>
                      <a:lnTo>
                        <a:pt x="288" y="96"/>
                      </a:lnTo>
                      <a:lnTo>
                        <a:pt x="300" y="96"/>
                      </a:lnTo>
                      <a:lnTo>
                        <a:pt x="312" y="102"/>
                      </a:lnTo>
                      <a:lnTo>
                        <a:pt x="330" y="108"/>
                      </a:lnTo>
                      <a:lnTo>
                        <a:pt x="342" y="120"/>
                      </a:lnTo>
                      <a:lnTo>
                        <a:pt x="348" y="132"/>
                      </a:lnTo>
                      <a:lnTo>
                        <a:pt x="354" y="150"/>
                      </a:lnTo>
                      <a:lnTo>
                        <a:pt x="354" y="162"/>
                      </a:lnTo>
                      <a:lnTo>
                        <a:pt x="360" y="174"/>
                      </a:lnTo>
                      <a:lnTo>
                        <a:pt x="372" y="180"/>
                      </a:lnTo>
                      <a:lnTo>
                        <a:pt x="378" y="180"/>
                      </a:lnTo>
                      <a:lnTo>
                        <a:pt x="390" y="186"/>
                      </a:lnTo>
                      <a:lnTo>
                        <a:pt x="402" y="186"/>
                      </a:lnTo>
                      <a:lnTo>
                        <a:pt x="414" y="192"/>
                      </a:lnTo>
                      <a:lnTo>
                        <a:pt x="420" y="204"/>
                      </a:lnTo>
                      <a:lnTo>
                        <a:pt x="432" y="210"/>
                      </a:lnTo>
                      <a:lnTo>
                        <a:pt x="432" y="222"/>
                      </a:lnTo>
                      <a:lnTo>
                        <a:pt x="438" y="234"/>
                      </a:lnTo>
                      <a:lnTo>
                        <a:pt x="432" y="246"/>
                      </a:lnTo>
                      <a:lnTo>
                        <a:pt x="420" y="258"/>
                      </a:lnTo>
                      <a:lnTo>
                        <a:pt x="408" y="264"/>
                      </a:lnTo>
                      <a:lnTo>
                        <a:pt x="408" y="270"/>
                      </a:lnTo>
                      <a:lnTo>
                        <a:pt x="408" y="282"/>
                      </a:lnTo>
                      <a:lnTo>
                        <a:pt x="414" y="288"/>
                      </a:lnTo>
                      <a:lnTo>
                        <a:pt x="420" y="300"/>
                      </a:lnTo>
                      <a:lnTo>
                        <a:pt x="426" y="312"/>
                      </a:lnTo>
                      <a:lnTo>
                        <a:pt x="432" y="330"/>
                      </a:lnTo>
                      <a:lnTo>
                        <a:pt x="426" y="354"/>
                      </a:lnTo>
                      <a:lnTo>
                        <a:pt x="426" y="366"/>
                      </a:lnTo>
                      <a:lnTo>
                        <a:pt x="414" y="378"/>
                      </a:lnTo>
                      <a:lnTo>
                        <a:pt x="408" y="390"/>
                      </a:lnTo>
                      <a:lnTo>
                        <a:pt x="390" y="396"/>
                      </a:lnTo>
                      <a:lnTo>
                        <a:pt x="372" y="396"/>
                      </a:lnTo>
                      <a:lnTo>
                        <a:pt x="360" y="390"/>
                      </a:lnTo>
                      <a:lnTo>
                        <a:pt x="342" y="372"/>
                      </a:lnTo>
                      <a:lnTo>
                        <a:pt x="336" y="354"/>
                      </a:lnTo>
                      <a:lnTo>
                        <a:pt x="330" y="336"/>
                      </a:lnTo>
                      <a:lnTo>
                        <a:pt x="324" y="324"/>
                      </a:lnTo>
                      <a:lnTo>
                        <a:pt x="318" y="312"/>
                      </a:lnTo>
                      <a:lnTo>
                        <a:pt x="306" y="306"/>
                      </a:lnTo>
                      <a:lnTo>
                        <a:pt x="300" y="300"/>
                      </a:lnTo>
                      <a:lnTo>
                        <a:pt x="294" y="294"/>
                      </a:lnTo>
                      <a:lnTo>
                        <a:pt x="288" y="282"/>
                      </a:lnTo>
                      <a:lnTo>
                        <a:pt x="288" y="264"/>
                      </a:lnTo>
                      <a:lnTo>
                        <a:pt x="282" y="252"/>
                      </a:lnTo>
                      <a:lnTo>
                        <a:pt x="282" y="246"/>
                      </a:lnTo>
                      <a:lnTo>
                        <a:pt x="276" y="240"/>
                      </a:lnTo>
                      <a:lnTo>
                        <a:pt x="264" y="234"/>
                      </a:lnTo>
                      <a:lnTo>
                        <a:pt x="252" y="234"/>
                      </a:lnTo>
                      <a:lnTo>
                        <a:pt x="246" y="234"/>
                      </a:lnTo>
                      <a:lnTo>
                        <a:pt x="234" y="228"/>
                      </a:lnTo>
                      <a:lnTo>
                        <a:pt x="222" y="222"/>
                      </a:lnTo>
                      <a:lnTo>
                        <a:pt x="210" y="222"/>
                      </a:lnTo>
                      <a:lnTo>
                        <a:pt x="204" y="222"/>
                      </a:lnTo>
                      <a:lnTo>
                        <a:pt x="192" y="228"/>
                      </a:lnTo>
                      <a:lnTo>
                        <a:pt x="174" y="234"/>
                      </a:lnTo>
                      <a:lnTo>
                        <a:pt x="156" y="240"/>
                      </a:lnTo>
                      <a:lnTo>
                        <a:pt x="114" y="246"/>
                      </a:lnTo>
                      <a:lnTo>
                        <a:pt x="72" y="240"/>
                      </a:lnTo>
                      <a:lnTo>
                        <a:pt x="30" y="222"/>
                      </a:lnTo>
                      <a:lnTo>
                        <a:pt x="12" y="210"/>
                      </a:lnTo>
                      <a:lnTo>
                        <a:pt x="6" y="198"/>
                      </a:lnTo>
                      <a:lnTo>
                        <a:pt x="0" y="186"/>
                      </a:lnTo>
                      <a:lnTo>
                        <a:pt x="0" y="174"/>
                      </a:lnTo>
                      <a:lnTo>
                        <a:pt x="0" y="162"/>
                      </a:lnTo>
                      <a:lnTo>
                        <a:pt x="6" y="156"/>
                      </a:lnTo>
                      <a:lnTo>
                        <a:pt x="12" y="150"/>
                      </a:lnTo>
                      <a:lnTo>
                        <a:pt x="18" y="144"/>
                      </a:lnTo>
                      <a:lnTo>
                        <a:pt x="36" y="150"/>
                      </a:lnTo>
                      <a:lnTo>
                        <a:pt x="66" y="162"/>
                      </a:lnTo>
                      <a:lnTo>
                        <a:pt x="96" y="174"/>
                      </a:lnTo>
                      <a:lnTo>
                        <a:pt x="108" y="174"/>
                      </a:lnTo>
                      <a:lnTo>
                        <a:pt x="120" y="174"/>
                      </a:lnTo>
                      <a:lnTo>
                        <a:pt x="126" y="168"/>
                      </a:lnTo>
                      <a:lnTo>
                        <a:pt x="126" y="156"/>
                      </a:lnTo>
                      <a:lnTo>
                        <a:pt x="126" y="144"/>
                      </a:lnTo>
                      <a:lnTo>
                        <a:pt x="126" y="126"/>
                      </a:lnTo>
                      <a:lnTo>
                        <a:pt x="120" y="114"/>
                      </a:lnTo>
                      <a:lnTo>
                        <a:pt x="114" y="102"/>
                      </a:lnTo>
                      <a:lnTo>
                        <a:pt x="102" y="102"/>
                      </a:lnTo>
                      <a:lnTo>
                        <a:pt x="96" y="96"/>
                      </a:lnTo>
                      <a:lnTo>
                        <a:pt x="84" y="96"/>
                      </a:lnTo>
                      <a:lnTo>
                        <a:pt x="72" y="90"/>
                      </a:lnTo>
                      <a:lnTo>
                        <a:pt x="60" y="90"/>
                      </a:lnTo>
                      <a:lnTo>
                        <a:pt x="60" y="78"/>
                      </a:lnTo>
                      <a:lnTo>
                        <a:pt x="54" y="72"/>
                      </a:lnTo>
                      <a:lnTo>
                        <a:pt x="48" y="66"/>
                      </a:lnTo>
                      <a:lnTo>
                        <a:pt x="42" y="66"/>
                      </a:lnTo>
                      <a:lnTo>
                        <a:pt x="30" y="66"/>
                      </a:lnTo>
                      <a:lnTo>
                        <a:pt x="18" y="66"/>
                      </a:lnTo>
                      <a:lnTo>
                        <a:pt x="12" y="60"/>
                      </a:lnTo>
                      <a:lnTo>
                        <a:pt x="12" y="54"/>
                      </a:lnTo>
                      <a:lnTo>
                        <a:pt x="12" y="42"/>
                      </a:lnTo>
                      <a:lnTo>
                        <a:pt x="24" y="36"/>
                      </a:lnTo>
                      <a:lnTo>
                        <a:pt x="30" y="24"/>
                      </a:lnTo>
                      <a:lnTo>
                        <a:pt x="42" y="18"/>
                      </a:lnTo>
                      <a:lnTo>
                        <a:pt x="60" y="12"/>
                      </a:lnTo>
                      <a:lnTo>
                        <a:pt x="84"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04" name="Freeform 345"/>
                <p:cNvSpPr>
                  <a:spLocks/>
                </p:cNvSpPr>
                <p:nvPr/>
              </p:nvSpPr>
              <p:spPr bwMode="auto">
                <a:xfrm>
                  <a:off x="-7147" y="-8676"/>
                  <a:ext cx="282" cy="264"/>
                </a:xfrm>
                <a:custGeom>
                  <a:avLst/>
                  <a:gdLst>
                    <a:gd name="T0" fmla="*/ 72 w 282"/>
                    <a:gd name="T1" fmla="*/ 0 h 264"/>
                    <a:gd name="T2" fmla="*/ 102 w 282"/>
                    <a:gd name="T3" fmla="*/ 6 h 264"/>
                    <a:gd name="T4" fmla="*/ 138 w 282"/>
                    <a:gd name="T5" fmla="*/ 24 h 264"/>
                    <a:gd name="T6" fmla="*/ 156 w 282"/>
                    <a:gd name="T7" fmla="*/ 36 h 264"/>
                    <a:gd name="T8" fmla="*/ 162 w 282"/>
                    <a:gd name="T9" fmla="*/ 54 h 264"/>
                    <a:gd name="T10" fmla="*/ 180 w 282"/>
                    <a:gd name="T11" fmla="*/ 66 h 264"/>
                    <a:gd name="T12" fmla="*/ 204 w 282"/>
                    <a:gd name="T13" fmla="*/ 78 h 264"/>
                    <a:gd name="T14" fmla="*/ 216 w 282"/>
                    <a:gd name="T15" fmla="*/ 102 h 264"/>
                    <a:gd name="T16" fmla="*/ 222 w 282"/>
                    <a:gd name="T17" fmla="*/ 126 h 264"/>
                    <a:gd name="T18" fmla="*/ 240 w 282"/>
                    <a:gd name="T19" fmla="*/ 138 h 264"/>
                    <a:gd name="T20" fmla="*/ 276 w 282"/>
                    <a:gd name="T21" fmla="*/ 150 h 264"/>
                    <a:gd name="T22" fmla="*/ 282 w 282"/>
                    <a:gd name="T23" fmla="*/ 162 h 264"/>
                    <a:gd name="T24" fmla="*/ 276 w 282"/>
                    <a:gd name="T25" fmla="*/ 186 h 264"/>
                    <a:gd name="T26" fmla="*/ 276 w 282"/>
                    <a:gd name="T27" fmla="*/ 216 h 264"/>
                    <a:gd name="T28" fmla="*/ 264 w 282"/>
                    <a:gd name="T29" fmla="*/ 228 h 264"/>
                    <a:gd name="T30" fmla="*/ 246 w 282"/>
                    <a:gd name="T31" fmla="*/ 234 h 264"/>
                    <a:gd name="T32" fmla="*/ 222 w 282"/>
                    <a:gd name="T33" fmla="*/ 240 h 264"/>
                    <a:gd name="T34" fmla="*/ 192 w 282"/>
                    <a:gd name="T35" fmla="*/ 246 h 264"/>
                    <a:gd name="T36" fmla="*/ 168 w 282"/>
                    <a:gd name="T37" fmla="*/ 240 h 264"/>
                    <a:gd name="T38" fmla="*/ 156 w 282"/>
                    <a:gd name="T39" fmla="*/ 234 h 264"/>
                    <a:gd name="T40" fmla="*/ 150 w 282"/>
                    <a:gd name="T41" fmla="*/ 234 h 264"/>
                    <a:gd name="T42" fmla="*/ 132 w 282"/>
                    <a:gd name="T43" fmla="*/ 246 h 264"/>
                    <a:gd name="T44" fmla="*/ 96 w 282"/>
                    <a:gd name="T45" fmla="*/ 264 h 264"/>
                    <a:gd name="T46" fmla="*/ 30 w 282"/>
                    <a:gd name="T47" fmla="*/ 222 h 264"/>
                    <a:gd name="T48" fmla="*/ 0 w 282"/>
                    <a:gd name="T49" fmla="*/ 186 h 264"/>
                    <a:gd name="T50" fmla="*/ 6 w 282"/>
                    <a:gd name="T51" fmla="*/ 168 h 264"/>
                    <a:gd name="T52" fmla="*/ 24 w 282"/>
                    <a:gd name="T53" fmla="*/ 156 h 264"/>
                    <a:gd name="T54" fmla="*/ 54 w 282"/>
                    <a:gd name="T55" fmla="*/ 150 h 264"/>
                    <a:gd name="T56" fmla="*/ 78 w 282"/>
                    <a:gd name="T57" fmla="*/ 144 h 264"/>
                    <a:gd name="T58" fmla="*/ 84 w 282"/>
                    <a:gd name="T59" fmla="*/ 132 h 264"/>
                    <a:gd name="T60" fmla="*/ 66 w 282"/>
                    <a:gd name="T61" fmla="*/ 108 h 264"/>
                    <a:gd name="T62" fmla="*/ 48 w 282"/>
                    <a:gd name="T63" fmla="*/ 84 h 264"/>
                    <a:gd name="T64" fmla="*/ 30 w 282"/>
                    <a:gd name="T65" fmla="*/ 54 h 264"/>
                    <a:gd name="T66" fmla="*/ 24 w 282"/>
                    <a:gd name="T67" fmla="*/ 30 h 264"/>
                    <a:gd name="T68" fmla="*/ 36 w 282"/>
                    <a:gd name="T69" fmla="*/ 18 h 264"/>
                    <a:gd name="T70" fmla="*/ 48 w 282"/>
                    <a:gd name="T71" fmla="*/ 12 h 264"/>
                    <a:gd name="T72" fmla="*/ 54 w 282"/>
                    <a:gd name="T73"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2" h="264">
                      <a:moveTo>
                        <a:pt x="60" y="0"/>
                      </a:moveTo>
                      <a:lnTo>
                        <a:pt x="72" y="0"/>
                      </a:lnTo>
                      <a:lnTo>
                        <a:pt x="84" y="6"/>
                      </a:lnTo>
                      <a:lnTo>
                        <a:pt x="102" y="6"/>
                      </a:lnTo>
                      <a:lnTo>
                        <a:pt x="120" y="12"/>
                      </a:lnTo>
                      <a:lnTo>
                        <a:pt x="138" y="24"/>
                      </a:lnTo>
                      <a:lnTo>
                        <a:pt x="150" y="30"/>
                      </a:lnTo>
                      <a:lnTo>
                        <a:pt x="156" y="36"/>
                      </a:lnTo>
                      <a:lnTo>
                        <a:pt x="156" y="48"/>
                      </a:lnTo>
                      <a:lnTo>
                        <a:pt x="162" y="54"/>
                      </a:lnTo>
                      <a:lnTo>
                        <a:pt x="168" y="60"/>
                      </a:lnTo>
                      <a:lnTo>
                        <a:pt x="180" y="66"/>
                      </a:lnTo>
                      <a:lnTo>
                        <a:pt x="198" y="72"/>
                      </a:lnTo>
                      <a:lnTo>
                        <a:pt x="204" y="78"/>
                      </a:lnTo>
                      <a:lnTo>
                        <a:pt x="216" y="90"/>
                      </a:lnTo>
                      <a:lnTo>
                        <a:pt x="216" y="102"/>
                      </a:lnTo>
                      <a:lnTo>
                        <a:pt x="216" y="120"/>
                      </a:lnTo>
                      <a:lnTo>
                        <a:pt x="222" y="126"/>
                      </a:lnTo>
                      <a:lnTo>
                        <a:pt x="228" y="132"/>
                      </a:lnTo>
                      <a:lnTo>
                        <a:pt x="240" y="138"/>
                      </a:lnTo>
                      <a:lnTo>
                        <a:pt x="264" y="144"/>
                      </a:lnTo>
                      <a:lnTo>
                        <a:pt x="276" y="150"/>
                      </a:lnTo>
                      <a:lnTo>
                        <a:pt x="282" y="156"/>
                      </a:lnTo>
                      <a:lnTo>
                        <a:pt x="282" y="162"/>
                      </a:lnTo>
                      <a:lnTo>
                        <a:pt x="282" y="174"/>
                      </a:lnTo>
                      <a:lnTo>
                        <a:pt x="276" y="186"/>
                      </a:lnTo>
                      <a:lnTo>
                        <a:pt x="276" y="198"/>
                      </a:lnTo>
                      <a:lnTo>
                        <a:pt x="276" y="216"/>
                      </a:lnTo>
                      <a:lnTo>
                        <a:pt x="270" y="222"/>
                      </a:lnTo>
                      <a:lnTo>
                        <a:pt x="264" y="228"/>
                      </a:lnTo>
                      <a:lnTo>
                        <a:pt x="252" y="228"/>
                      </a:lnTo>
                      <a:lnTo>
                        <a:pt x="246" y="234"/>
                      </a:lnTo>
                      <a:lnTo>
                        <a:pt x="234" y="234"/>
                      </a:lnTo>
                      <a:lnTo>
                        <a:pt x="222" y="240"/>
                      </a:lnTo>
                      <a:lnTo>
                        <a:pt x="210" y="246"/>
                      </a:lnTo>
                      <a:lnTo>
                        <a:pt x="192" y="246"/>
                      </a:lnTo>
                      <a:lnTo>
                        <a:pt x="180" y="246"/>
                      </a:lnTo>
                      <a:lnTo>
                        <a:pt x="168" y="240"/>
                      </a:lnTo>
                      <a:lnTo>
                        <a:pt x="162" y="234"/>
                      </a:lnTo>
                      <a:lnTo>
                        <a:pt x="156" y="234"/>
                      </a:lnTo>
                      <a:lnTo>
                        <a:pt x="156" y="234"/>
                      </a:lnTo>
                      <a:lnTo>
                        <a:pt x="150" y="234"/>
                      </a:lnTo>
                      <a:lnTo>
                        <a:pt x="144" y="240"/>
                      </a:lnTo>
                      <a:lnTo>
                        <a:pt x="132" y="246"/>
                      </a:lnTo>
                      <a:lnTo>
                        <a:pt x="120" y="258"/>
                      </a:lnTo>
                      <a:lnTo>
                        <a:pt x="96" y="264"/>
                      </a:lnTo>
                      <a:lnTo>
                        <a:pt x="60" y="252"/>
                      </a:lnTo>
                      <a:lnTo>
                        <a:pt x="30" y="222"/>
                      </a:lnTo>
                      <a:lnTo>
                        <a:pt x="12" y="198"/>
                      </a:lnTo>
                      <a:lnTo>
                        <a:pt x="0" y="186"/>
                      </a:lnTo>
                      <a:lnTo>
                        <a:pt x="0" y="174"/>
                      </a:lnTo>
                      <a:lnTo>
                        <a:pt x="6" y="168"/>
                      </a:lnTo>
                      <a:lnTo>
                        <a:pt x="12" y="162"/>
                      </a:lnTo>
                      <a:lnTo>
                        <a:pt x="24" y="156"/>
                      </a:lnTo>
                      <a:lnTo>
                        <a:pt x="36" y="150"/>
                      </a:lnTo>
                      <a:lnTo>
                        <a:pt x="54" y="150"/>
                      </a:lnTo>
                      <a:lnTo>
                        <a:pt x="66" y="150"/>
                      </a:lnTo>
                      <a:lnTo>
                        <a:pt x="78" y="144"/>
                      </a:lnTo>
                      <a:lnTo>
                        <a:pt x="84" y="138"/>
                      </a:lnTo>
                      <a:lnTo>
                        <a:pt x="84" y="132"/>
                      </a:lnTo>
                      <a:lnTo>
                        <a:pt x="72" y="120"/>
                      </a:lnTo>
                      <a:lnTo>
                        <a:pt x="66" y="108"/>
                      </a:lnTo>
                      <a:lnTo>
                        <a:pt x="54" y="96"/>
                      </a:lnTo>
                      <a:lnTo>
                        <a:pt x="48" y="84"/>
                      </a:lnTo>
                      <a:lnTo>
                        <a:pt x="42" y="72"/>
                      </a:lnTo>
                      <a:lnTo>
                        <a:pt x="30" y="54"/>
                      </a:lnTo>
                      <a:lnTo>
                        <a:pt x="24" y="42"/>
                      </a:lnTo>
                      <a:lnTo>
                        <a:pt x="24" y="30"/>
                      </a:lnTo>
                      <a:lnTo>
                        <a:pt x="30" y="24"/>
                      </a:lnTo>
                      <a:lnTo>
                        <a:pt x="36" y="18"/>
                      </a:lnTo>
                      <a:lnTo>
                        <a:pt x="48" y="12"/>
                      </a:lnTo>
                      <a:lnTo>
                        <a:pt x="48" y="12"/>
                      </a:lnTo>
                      <a:lnTo>
                        <a:pt x="54" y="6"/>
                      </a:lnTo>
                      <a:lnTo>
                        <a:pt x="54" y="0"/>
                      </a:lnTo>
                      <a:lnTo>
                        <a:pt x="60"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05" name="Freeform 346"/>
                <p:cNvSpPr>
                  <a:spLocks/>
                </p:cNvSpPr>
                <p:nvPr/>
              </p:nvSpPr>
              <p:spPr bwMode="auto">
                <a:xfrm>
                  <a:off x="-7633" y="-8196"/>
                  <a:ext cx="318" cy="384"/>
                </a:xfrm>
                <a:custGeom>
                  <a:avLst/>
                  <a:gdLst>
                    <a:gd name="T0" fmla="*/ 258 w 318"/>
                    <a:gd name="T1" fmla="*/ 0 h 384"/>
                    <a:gd name="T2" fmla="*/ 270 w 318"/>
                    <a:gd name="T3" fmla="*/ 12 h 384"/>
                    <a:gd name="T4" fmla="*/ 282 w 318"/>
                    <a:gd name="T5" fmla="*/ 30 h 384"/>
                    <a:gd name="T6" fmla="*/ 306 w 318"/>
                    <a:gd name="T7" fmla="*/ 66 h 384"/>
                    <a:gd name="T8" fmla="*/ 318 w 318"/>
                    <a:gd name="T9" fmla="*/ 96 h 384"/>
                    <a:gd name="T10" fmla="*/ 306 w 318"/>
                    <a:gd name="T11" fmla="*/ 126 h 384"/>
                    <a:gd name="T12" fmla="*/ 300 w 318"/>
                    <a:gd name="T13" fmla="*/ 150 h 384"/>
                    <a:gd name="T14" fmla="*/ 294 w 318"/>
                    <a:gd name="T15" fmla="*/ 168 h 384"/>
                    <a:gd name="T16" fmla="*/ 294 w 318"/>
                    <a:gd name="T17" fmla="*/ 192 h 384"/>
                    <a:gd name="T18" fmla="*/ 288 w 318"/>
                    <a:gd name="T19" fmla="*/ 234 h 384"/>
                    <a:gd name="T20" fmla="*/ 270 w 318"/>
                    <a:gd name="T21" fmla="*/ 270 h 384"/>
                    <a:gd name="T22" fmla="*/ 252 w 318"/>
                    <a:gd name="T23" fmla="*/ 294 h 384"/>
                    <a:gd name="T24" fmla="*/ 234 w 318"/>
                    <a:gd name="T25" fmla="*/ 312 h 384"/>
                    <a:gd name="T26" fmla="*/ 222 w 318"/>
                    <a:gd name="T27" fmla="*/ 342 h 384"/>
                    <a:gd name="T28" fmla="*/ 210 w 318"/>
                    <a:gd name="T29" fmla="*/ 366 h 384"/>
                    <a:gd name="T30" fmla="*/ 198 w 318"/>
                    <a:gd name="T31" fmla="*/ 372 h 384"/>
                    <a:gd name="T32" fmla="*/ 168 w 318"/>
                    <a:gd name="T33" fmla="*/ 378 h 384"/>
                    <a:gd name="T34" fmla="*/ 120 w 318"/>
                    <a:gd name="T35" fmla="*/ 384 h 384"/>
                    <a:gd name="T36" fmla="*/ 36 w 318"/>
                    <a:gd name="T37" fmla="*/ 348 h 384"/>
                    <a:gd name="T38" fmla="*/ 12 w 318"/>
                    <a:gd name="T39" fmla="*/ 336 h 384"/>
                    <a:gd name="T40" fmla="*/ 18 w 318"/>
                    <a:gd name="T41" fmla="*/ 318 h 384"/>
                    <a:gd name="T42" fmla="*/ 30 w 318"/>
                    <a:gd name="T43" fmla="*/ 306 h 384"/>
                    <a:gd name="T44" fmla="*/ 36 w 318"/>
                    <a:gd name="T45" fmla="*/ 294 h 384"/>
                    <a:gd name="T46" fmla="*/ 36 w 318"/>
                    <a:gd name="T47" fmla="*/ 276 h 384"/>
                    <a:gd name="T48" fmla="*/ 48 w 318"/>
                    <a:gd name="T49" fmla="*/ 240 h 384"/>
                    <a:gd name="T50" fmla="*/ 78 w 318"/>
                    <a:gd name="T51" fmla="*/ 204 h 384"/>
                    <a:gd name="T52" fmla="*/ 102 w 318"/>
                    <a:gd name="T53" fmla="*/ 174 h 384"/>
                    <a:gd name="T54" fmla="*/ 114 w 318"/>
                    <a:gd name="T55" fmla="*/ 150 h 384"/>
                    <a:gd name="T56" fmla="*/ 108 w 318"/>
                    <a:gd name="T57" fmla="*/ 144 h 384"/>
                    <a:gd name="T58" fmla="*/ 96 w 318"/>
                    <a:gd name="T59" fmla="*/ 144 h 384"/>
                    <a:gd name="T60" fmla="*/ 60 w 318"/>
                    <a:gd name="T61" fmla="*/ 150 h 384"/>
                    <a:gd name="T62" fmla="*/ 30 w 318"/>
                    <a:gd name="T63" fmla="*/ 150 h 384"/>
                    <a:gd name="T64" fmla="*/ 0 w 318"/>
                    <a:gd name="T65" fmla="*/ 150 h 384"/>
                    <a:gd name="T66" fmla="*/ 0 w 318"/>
                    <a:gd name="T67" fmla="*/ 138 h 384"/>
                    <a:gd name="T68" fmla="*/ 12 w 318"/>
                    <a:gd name="T69" fmla="*/ 120 h 384"/>
                    <a:gd name="T70" fmla="*/ 24 w 318"/>
                    <a:gd name="T71" fmla="*/ 102 h 384"/>
                    <a:gd name="T72" fmla="*/ 42 w 318"/>
                    <a:gd name="T73" fmla="*/ 90 h 384"/>
                    <a:gd name="T74" fmla="*/ 60 w 318"/>
                    <a:gd name="T75" fmla="*/ 90 h 384"/>
                    <a:gd name="T76" fmla="*/ 72 w 318"/>
                    <a:gd name="T77" fmla="*/ 90 h 384"/>
                    <a:gd name="T78" fmla="*/ 72 w 318"/>
                    <a:gd name="T79" fmla="*/ 78 h 384"/>
                    <a:gd name="T80" fmla="*/ 66 w 318"/>
                    <a:gd name="T81" fmla="*/ 54 h 384"/>
                    <a:gd name="T82" fmla="*/ 78 w 318"/>
                    <a:gd name="T83" fmla="*/ 42 h 384"/>
                    <a:gd name="T84" fmla="*/ 102 w 318"/>
                    <a:gd name="T85" fmla="*/ 42 h 384"/>
                    <a:gd name="T86" fmla="*/ 114 w 318"/>
                    <a:gd name="T87" fmla="*/ 36 h 384"/>
                    <a:gd name="T88" fmla="*/ 120 w 318"/>
                    <a:gd name="T89" fmla="*/ 24 h 384"/>
                    <a:gd name="T90" fmla="*/ 126 w 318"/>
                    <a:gd name="T91" fmla="*/ 12 h 384"/>
                    <a:gd name="T92" fmla="*/ 150 w 318"/>
                    <a:gd name="T93" fmla="*/ 6 h 384"/>
                    <a:gd name="T94" fmla="*/ 186 w 318"/>
                    <a:gd name="T95" fmla="*/ 6 h 384"/>
                    <a:gd name="T96" fmla="*/ 228 w 318"/>
                    <a:gd name="T97"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18" h="384">
                      <a:moveTo>
                        <a:pt x="246" y="0"/>
                      </a:moveTo>
                      <a:lnTo>
                        <a:pt x="258" y="0"/>
                      </a:lnTo>
                      <a:lnTo>
                        <a:pt x="264" y="6"/>
                      </a:lnTo>
                      <a:lnTo>
                        <a:pt x="270" y="12"/>
                      </a:lnTo>
                      <a:lnTo>
                        <a:pt x="276" y="24"/>
                      </a:lnTo>
                      <a:lnTo>
                        <a:pt x="282" y="30"/>
                      </a:lnTo>
                      <a:lnTo>
                        <a:pt x="294" y="42"/>
                      </a:lnTo>
                      <a:lnTo>
                        <a:pt x="306" y="66"/>
                      </a:lnTo>
                      <a:lnTo>
                        <a:pt x="318" y="78"/>
                      </a:lnTo>
                      <a:lnTo>
                        <a:pt x="318" y="96"/>
                      </a:lnTo>
                      <a:lnTo>
                        <a:pt x="312" y="114"/>
                      </a:lnTo>
                      <a:lnTo>
                        <a:pt x="306" y="126"/>
                      </a:lnTo>
                      <a:lnTo>
                        <a:pt x="300" y="138"/>
                      </a:lnTo>
                      <a:lnTo>
                        <a:pt x="300" y="150"/>
                      </a:lnTo>
                      <a:lnTo>
                        <a:pt x="294" y="156"/>
                      </a:lnTo>
                      <a:lnTo>
                        <a:pt x="294" y="168"/>
                      </a:lnTo>
                      <a:lnTo>
                        <a:pt x="294" y="174"/>
                      </a:lnTo>
                      <a:lnTo>
                        <a:pt x="294" y="192"/>
                      </a:lnTo>
                      <a:lnTo>
                        <a:pt x="294" y="216"/>
                      </a:lnTo>
                      <a:lnTo>
                        <a:pt x="288" y="234"/>
                      </a:lnTo>
                      <a:lnTo>
                        <a:pt x="282" y="252"/>
                      </a:lnTo>
                      <a:lnTo>
                        <a:pt x="270" y="270"/>
                      </a:lnTo>
                      <a:lnTo>
                        <a:pt x="264" y="282"/>
                      </a:lnTo>
                      <a:lnTo>
                        <a:pt x="252" y="294"/>
                      </a:lnTo>
                      <a:lnTo>
                        <a:pt x="246" y="300"/>
                      </a:lnTo>
                      <a:lnTo>
                        <a:pt x="234" y="312"/>
                      </a:lnTo>
                      <a:lnTo>
                        <a:pt x="228" y="324"/>
                      </a:lnTo>
                      <a:lnTo>
                        <a:pt x="222" y="342"/>
                      </a:lnTo>
                      <a:lnTo>
                        <a:pt x="216" y="360"/>
                      </a:lnTo>
                      <a:lnTo>
                        <a:pt x="210" y="366"/>
                      </a:lnTo>
                      <a:lnTo>
                        <a:pt x="204" y="372"/>
                      </a:lnTo>
                      <a:lnTo>
                        <a:pt x="198" y="372"/>
                      </a:lnTo>
                      <a:lnTo>
                        <a:pt x="186" y="378"/>
                      </a:lnTo>
                      <a:lnTo>
                        <a:pt x="168" y="378"/>
                      </a:lnTo>
                      <a:lnTo>
                        <a:pt x="156" y="378"/>
                      </a:lnTo>
                      <a:lnTo>
                        <a:pt x="120" y="384"/>
                      </a:lnTo>
                      <a:lnTo>
                        <a:pt x="84" y="372"/>
                      </a:lnTo>
                      <a:lnTo>
                        <a:pt x="36" y="348"/>
                      </a:lnTo>
                      <a:lnTo>
                        <a:pt x="18" y="342"/>
                      </a:lnTo>
                      <a:lnTo>
                        <a:pt x="12" y="336"/>
                      </a:lnTo>
                      <a:lnTo>
                        <a:pt x="12" y="330"/>
                      </a:lnTo>
                      <a:lnTo>
                        <a:pt x="18" y="318"/>
                      </a:lnTo>
                      <a:lnTo>
                        <a:pt x="24" y="312"/>
                      </a:lnTo>
                      <a:lnTo>
                        <a:pt x="30" y="306"/>
                      </a:lnTo>
                      <a:lnTo>
                        <a:pt x="36" y="300"/>
                      </a:lnTo>
                      <a:lnTo>
                        <a:pt x="36" y="294"/>
                      </a:lnTo>
                      <a:lnTo>
                        <a:pt x="36" y="288"/>
                      </a:lnTo>
                      <a:lnTo>
                        <a:pt x="36" y="276"/>
                      </a:lnTo>
                      <a:lnTo>
                        <a:pt x="36" y="258"/>
                      </a:lnTo>
                      <a:lnTo>
                        <a:pt x="48" y="240"/>
                      </a:lnTo>
                      <a:lnTo>
                        <a:pt x="66" y="222"/>
                      </a:lnTo>
                      <a:lnTo>
                        <a:pt x="78" y="204"/>
                      </a:lnTo>
                      <a:lnTo>
                        <a:pt x="96" y="192"/>
                      </a:lnTo>
                      <a:lnTo>
                        <a:pt x="102" y="174"/>
                      </a:lnTo>
                      <a:lnTo>
                        <a:pt x="114" y="162"/>
                      </a:lnTo>
                      <a:lnTo>
                        <a:pt x="114" y="150"/>
                      </a:lnTo>
                      <a:lnTo>
                        <a:pt x="114" y="144"/>
                      </a:lnTo>
                      <a:lnTo>
                        <a:pt x="108" y="144"/>
                      </a:lnTo>
                      <a:lnTo>
                        <a:pt x="102" y="144"/>
                      </a:lnTo>
                      <a:lnTo>
                        <a:pt x="96" y="144"/>
                      </a:lnTo>
                      <a:lnTo>
                        <a:pt x="78" y="150"/>
                      </a:lnTo>
                      <a:lnTo>
                        <a:pt x="60" y="150"/>
                      </a:lnTo>
                      <a:lnTo>
                        <a:pt x="42" y="150"/>
                      </a:lnTo>
                      <a:lnTo>
                        <a:pt x="30" y="150"/>
                      </a:lnTo>
                      <a:lnTo>
                        <a:pt x="12" y="150"/>
                      </a:lnTo>
                      <a:lnTo>
                        <a:pt x="0" y="150"/>
                      </a:lnTo>
                      <a:lnTo>
                        <a:pt x="0" y="144"/>
                      </a:lnTo>
                      <a:lnTo>
                        <a:pt x="0" y="138"/>
                      </a:lnTo>
                      <a:lnTo>
                        <a:pt x="6" y="132"/>
                      </a:lnTo>
                      <a:lnTo>
                        <a:pt x="12" y="120"/>
                      </a:lnTo>
                      <a:lnTo>
                        <a:pt x="18" y="114"/>
                      </a:lnTo>
                      <a:lnTo>
                        <a:pt x="24" y="102"/>
                      </a:lnTo>
                      <a:lnTo>
                        <a:pt x="30" y="96"/>
                      </a:lnTo>
                      <a:lnTo>
                        <a:pt x="42" y="90"/>
                      </a:lnTo>
                      <a:lnTo>
                        <a:pt x="48" y="90"/>
                      </a:lnTo>
                      <a:lnTo>
                        <a:pt x="60" y="90"/>
                      </a:lnTo>
                      <a:lnTo>
                        <a:pt x="66" y="90"/>
                      </a:lnTo>
                      <a:lnTo>
                        <a:pt x="72" y="90"/>
                      </a:lnTo>
                      <a:lnTo>
                        <a:pt x="72" y="84"/>
                      </a:lnTo>
                      <a:lnTo>
                        <a:pt x="72" y="78"/>
                      </a:lnTo>
                      <a:lnTo>
                        <a:pt x="66" y="66"/>
                      </a:lnTo>
                      <a:lnTo>
                        <a:pt x="66" y="54"/>
                      </a:lnTo>
                      <a:lnTo>
                        <a:pt x="72" y="42"/>
                      </a:lnTo>
                      <a:lnTo>
                        <a:pt x="78" y="42"/>
                      </a:lnTo>
                      <a:lnTo>
                        <a:pt x="90" y="36"/>
                      </a:lnTo>
                      <a:lnTo>
                        <a:pt x="102" y="42"/>
                      </a:lnTo>
                      <a:lnTo>
                        <a:pt x="114" y="42"/>
                      </a:lnTo>
                      <a:lnTo>
                        <a:pt x="114" y="36"/>
                      </a:lnTo>
                      <a:lnTo>
                        <a:pt x="120" y="36"/>
                      </a:lnTo>
                      <a:lnTo>
                        <a:pt x="120" y="24"/>
                      </a:lnTo>
                      <a:lnTo>
                        <a:pt x="120" y="12"/>
                      </a:lnTo>
                      <a:lnTo>
                        <a:pt x="126" y="12"/>
                      </a:lnTo>
                      <a:lnTo>
                        <a:pt x="138" y="6"/>
                      </a:lnTo>
                      <a:lnTo>
                        <a:pt x="150" y="6"/>
                      </a:lnTo>
                      <a:lnTo>
                        <a:pt x="168" y="6"/>
                      </a:lnTo>
                      <a:lnTo>
                        <a:pt x="186" y="6"/>
                      </a:lnTo>
                      <a:lnTo>
                        <a:pt x="210" y="0"/>
                      </a:lnTo>
                      <a:lnTo>
                        <a:pt x="228" y="0"/>
                      </a:lnTo>
                      <a:lnTo>
                        <a:pt x="246"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06" name="Freeform 347"/>
                <p:cNvSpPr>
                  <a:spLocks/>
                </p:cNvSpPr>
                <p:nvPr/>
              </p:nvSpPr>
              <p:spPr bwMode="auto">
                <a:xfrm>
                  <a:off x="-6871" y="-9054"/>
                  <a:ext cx="726" cy="720"/>
                </a:xfrm>
                <a:custGeom>
                  <a:avLst/>
                  <a:gdLst>
                    <a:gd name="T0" fmla="*/ 378 w 726"/>
                    <a:gd name="T1" fmla="*/ 48 h 720"/>
                    <a:gd name="T2" fmla="*/ 456 w 726"/>
                    <a:gd name="T3" fmla="*/ 228 h 720"/>
                    <a:gd name="T4" fmla="*/ 486 w 726"/>
                    <a:gd name="T5" fmla="*/ 258 h 720"/>
                    <a:gd name="T6" fmla="*/ 504 w 726"/>
                    <a:gd name="T7" fmla="*/ 270 h 720"/>
                    <a:gd name="T8" fmla="*/ 534 w 726"/>
                    <a:gd name="T9" fmla="*/ 300 h 720"/>
                    <a:gd name="T10" fmla="*/ 552 w 726"/>
                    <a:gd name="T11" fmla="*/ 342 h 720"/>
                    <a:gd name="T12" fmla="*/ 582 w 726"/>
                    <a:gd name="T13" fmla="*/ 354 h 720"/>
                    <a:gd name="T14" fmla="*/ 600 w 726"/>
                    <a:gd name="T15" fmla="*/ 312 h 720"/>
                    <a:gd name="T16" fmla="*/ 630 w 726"/>
                    <a:gd name="T17" fmla="*/ 342 h 720"/>
                    <a:gd name="T18" fmla="*/ 642 w 726"/>
                    <a:gd name="T19" fmla="*/ 360 h 720"/>
                    <a:gd name="T20" fmla="*/ 672 w 726"/>
                    <a:gd name="T21" fmla="*/ 402 h 720"/>
                    <a:gd name="T22" fmla="*/ 678 w 726"/>
                    <a:gd name="T23" fmla="*/ 450 h 720"/>
                    <a:gd name="T24" fmla="*/ 648 w 726"/>
                    <a:gd name="T25" fmla="*/ 474 h 720"/>
                    <a:gd name="T26" fmla="*/ 636 w 726"/>
                    <a:gd name="T27" fmla="*/ 522 h 720"/>
                    <a:gd name="T28" fmla="*/ 672 w 726"/>
                    <a:gd name="T29" fmla="*/ 534 h 720"/>
                    <a:gd name="T30" fmla="*/ 714 w 726"/>
                    <a:gd name="T31" fmla="*/ 522 h 720"/>
                    <a:gd name="T32" fmla="*/ 726 w 726"/>
                    <a:gd name="T33" fmla="*/ 564 h 720"/>
                    <a:gd name="T34" fmla="*/ 666 w 726"/>
                    <a:gd name="T35" fmla="*/ 588 h 720"/>
                    <a:gd name="T36" fmla="*/ 600 w 726"/>
                    <a:gd name="T37" fmla="*/ 618 h 720"/>
                    <a:gd name="T38" fmla="*/ 558 w 726"/>
                    <a:gd name="T39" fmla="*/ 636 h 720"/>
                    <a:gd name="T40" fmla="*/ 546 w 726"/>
                    <a:gd name="T41" fmla="*/ 612 h 720"/>
                    <a:gd name="T42" fmla="*/ 522 w 726"/>
                    <a:gd name="T43" fmla="*/ 624 h 720"/>
                    <a:gd name="T44" fmla="*/ 492 w 726"/>
                    <a:gd name="T45" fmla="*/ 606 h 720"/>
                    <a:gd name="T46" fmla="*/ 456 w 726"/>
                    <a:gd name="T47" fmla="*/ 624 h 720"/>
                    <a:gd name="T48" fmla="*/ 438 w 726"/>
                    <a:gd name="T49" fmla="*/ 714 h 720"/>
                    <a:gd name="T50" fmla="*/ 420 w 726"/>
                    <a:gd name="T51" fmla="*/ 702 h 720"/>
                    <a:gd name="T52" fmla="*/ 390 w 726"/>
                    <a:gd name="T53" fmla="*/ 678 h 720"/>
                    <a:gd name="T54" fmla="*/ 372 w 726"/>
                    <a:gd name="T55" fmla="*/ 690 h 720"/>
                    <a:gd name="T56" fmla="*/ 330 w 726"/>
                    <a:gd name="T57" fmla="*/ 666 h 720"/>
                    <a:gd name="T58" fmla="*/ 288 w 726"/>
                    <a:gd name="T59" fmla="*/ 684 h 720"/>
                    <a:gd name="T60" fmla="*/ 174 w 726"/>
                    <a:gd name="T61" fmla="*/ 588 h 720"/>
                    <a:gd name="T62" fmla="*/ 156 w 726"/>
                    <a:gd name="T63" fmla="*/ 558 h 720"/>
                    <a:gd name="T64" fmla="*/ 168 w 726"/>
                    <a:gd name="T65" fmla="*/ 528 h 720"/>
                    <a:gd name="T66" fmla="*/ 132 w 726"/>
                    <a:gd name="T67" fmla="*/ 504 h 720"/>
                    <a:gd name="T68" fmla="*/ 78 w 726"/>
                    <a:gd name="T69" fmla="*/ 468 h 720"/>
                    <a:gd name="T70" fmla="*/ 120 w 726"/>
                    <a:gd name="T71" fmla="*/ 432 h 720"/>
                    <a:gd name="T72" fmla="*/ 186 w 726"/>
                    <a:gd name="T73" fmla="*/ 438 h 720"/>
                    <a:gd name="T74" fmla="*/ 222 w 726"/>
                    <a:gd name="T75" fmla="*/ 462 h 720"/>
                    <a:gd name="T76" fmla="*/ 288 w 726"/>
                    <a:gd name="T77" fmla="*/ 468 h 720"/>
                    <a:gd name="T78" fmla="*/ 330 w 726"/>
                    <a:gd name="T79" fmla="*/ 450 h 720"/>
                    <a:gd name="T80" fmla="*/ 300 w 726"/>
                    <a:gd name="T81" fmla="*/ 426 h 720"/>
                    <a:gd name="T82" fmla="*/ 258 w 726"/>
                    <a:gd name="T83" fmla="*/ 414 h 720"/>
                    <a:gd name="T84" fmla="*/ 294 w 726"/>
                    <a:gd name="T85" fmla="*/ 396 h 720"/>
                    <a:gd name="T86" fmla="*/ 306 w 726"/>
                    <a:gd name="T87" fmla="*/ 372 h 720"/>
                    <a:gd name="T88" fmla="*/ 258 w 726"/>
                    <a:gd name="T89" fmla="*/ 342 h 720"/>
                    <a:gd name="T90" fmla="*/ 174 w 726"/>
                    <a:gd name="T91" fmla="*/ 378 h 720"/>
                    <a:gd name="T92" fmla="*/ 120 w 726"/>
                    <a:gd name="T93" fmla="*/ 366 h 720"/>
                    <a:gd name="T94" fmla="*/ 60 w 726"/>
                    <a:gd name="T95" fmla="*/ 354 h 720"/>
                    <a:gd name="T96" fmla="*/ 30 w 726"/>
                    <a:gd name="T97" fmla="*/ 330 h 720"/>
                    <a:gd name="T98" fmla="*/ 96 w 726"/>
                    <a:gd name="T99" fmla="*/ 306 h 720"/>
                    <a:gd name="T100" fmla="*/ 96 w 726"/>
                    <a:gd name="T101" fmla="*/ 282 h 720"/>
                    <a:gd name="T102" fmla="*/ 24 w 726"/>
                    <a:gd name="T103" fmla="*/ 264 h 720"/>
                    <a:gd name="T104" fmla="*/ 0 w 726"/>
                    <a:gd name="T105" fmla="*/ 228 h 720"/>
                    <a:gd name="T106" fmla="*/ 36 w 726"/>
                    <a:gd name="T107" fmla="*/ 204 h 720"/>
                    <a:gd name="T108" fmla="*/ 66 w 726"/>
                    <a:gd name="T109" fmla="*/ 204 h 720"/>
                    <a:gd name="T110" fmla="*/ 66 w 726"/>
                    <a:gd name="T111" fmla="*/ 174 h 720"/>
                    <a:gd name="T112" fmla="*/ 120 w 726"/>
                    <a:gd name="T113" fmla="*/ 174 h 720"/>
                    <a:gd name="T114" fmla="*/ 186 w 726"/>
                    <a:gd name="T115" fmla="*/ 174 h 720"/>
                    <a:gd name="T116" fmla="*/ 168 w 726"/>
                    <a:gd name="T117" fmla="*/ 108 h 720"/>
                    <a:gd name="T118" fmla="*/ 162 w 726"/>
                    <a:gd name="T119" fmla="*/ 54 h 720"/>
                    <a:gd name="T120" fmla="*/ 204 w 726"/>
                    <a:gd name="T121" fmla="*/ 42 h 720"/>
                    <a:gd name="T122" fmla="*/ 246 w 726"/>
                    <a:gd name="T123" fmla="*/ 42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26" h="720">
                      <a:moveTo>
                        <a:pt x="282" y="0"/>
                      </a:moveTo>
                      <a:lnTo>
                        <a:pt x="312" y="6"/>
                      </a:lnTo>
                      <a:lnTo>
                        <a:pt x="342" y="18"/>
                      </a:lnTo>
                      <a:lnTo>
                        <a:pt x="378" y="48"/>
                      </a:lnTo>
                      <a:lnTo>
                        <a:pt x="408" y="96"/>
                      </a:lnTo>
                      <a:lnTo>
                        <a:pt x="438" y="144"/>
                      </a:lnTo>
                      <a:lnTo>
                        <a:pt x="450" y="204"/>
                      </a:lnTo>
                      <a:lnTo>
                        <a:pt x="456" y="228"/>
                      </a:lnTo>
                      <a:lnTo>
                        <a:pt x="462" y="240"/>
                      </a:lnTo>
                      <a:lnTo>
                        <a:pt x="468" y="252"/>
                      </a:lnTo>
                      <a:lnTo>
                        <a:pt x="474" y="252"/>
                      </a:lnTo>
                      <a:lnTo>
                        <a:pt x="486" y="258"/>
                      </a:lnTo>
                      <a:lnTo>
                        <a:pt x="492" y="258"/>
                      </a:lnTo>
                      <a:lnTo>
                        <a:pt x="498" y="258"/>
                      </a:lnTo>
                      <a:lnTo>
                        <a:pt x="504" y="264"/>
                      </a:lnTo>
                      <a:lnTo>
                        <a:pt x="504" y="270"/>
                      </a:lnTo>
                      <a:lnTo>
                        <a:pt x="504" y="282"/>
                      </a:lnTo>
                      <a:lnTo>
                        <a:pt x="516" y="294"/>
                      </a:lnTo>
                      <a:lnTo>
                        <a:pt x="522" y="300"/>
                      </a:lnTo>
                      <a:lnTo>
                        <a:pt x="534" y="300"/>
                      </a:lnTo>
                      <a:lnTo>
                        <a:pt x="540" y="306"/>
                      </a:lnTo>
                      <a:lnTo>
                        <a:pt x="552" y="312"/>
                      </a:lnTo>
                      <a:lnTo>
                        <a:pt x="552" y="324"/>
                      </a:lnTo>
                      <a:lnTo>
                        <a:pt x="552" y="342"/>
                      </a:lnTo>
                      <a:lnTo>
                        <a:pt x="558" y="354"/>
                      </a:lnTo>
                      <a:lnTo>
                        <a:pt x="570" y="360"/>
                      </a:lnTo>
                      <a:lnTo>
                        <a:pt x="576" y="360"/>
                      </a:lnTo>
                      <a:lnTo>
                        <a:pt x="582" y="354"/>
                      </a:lnTo>
                      <a:lnTo>
                        <a:pt x="588" y="342"/>
                      </a:lnTo>
                      <a:lnTo>
                        <a:pt x="588" y="330"/>
                      </a:lnTo>
                      <a:lnTo>
                        <a:pt x="594" y="318"/>
                      </a:lnTo>
                      <a:lnTo>
                        <a:pt x="600" y="312"/>
                      </a:lnTo>
                      <a:lnTo>
                        <a:pt x="606" y="312"/>
                      </a:lnTo>
                      <a:lnTo>
                        <a:pt x="612" y="318"/>
                      </a:lnTo>
                      <a:lnTo>
                        <a:pt x="624" y="330"/>
                      </a:lnTo>
                      <a:lnTo>
                        <a:pt x="630" y="342"/>
                      </a:lnTo>
                      <a:lnTo>
                        <a:pt x="630" y="348"/>
                      </a:lnTo>
                      <a:lnTo>
                        <a:pt x="636" y="348"/>
                      </a:lnTo>
                      <a:lnTo>
                        <a:pt x="636" y="354"/>
                      </a:lnTo>
                      <a:lnTo>
                        <a:pt x="642" y="360"/>
                      </a:lnTo>
                      <a:lnTo>
                        <a:pt x="642" y="366"/>
                      </a:lnTo>
                      <a:lnTo>
                        <a:pt x="648" y="372"/>
                      </a:lnTo>
                      <a:lnTo>
                        <a:pt x="660" y="384"/>
                      </a:lnTo>
                      <a:lnTo>
                        <a:pt x="672" y="402"/>
                      </a:lnTo>
                      <a:lnTo>
                        <a:pt x="678" y="420"/>
                      </a:lnTo>
                      <a:lnTo>
                        <a:pt x="684" y="432"/>
                      </a:lnTo>
                      <a:lnTo>
                        <a:pt x="678" y="438"/>
                      </a:lnTo>
                      <a:lnTo>
                        <a:pt x="678" y="450"/>
                      </a:lnTo>
                      <a:lnTo>
                        <a:pt x="672" y="456"/>
                      </a:lnTo>
                      <a:lnTo>
                        <a:pt x="660" y="462"/>
                      </a:lnTo>
                      <a:lnTo>
                        <a:pt x="654" y="468"/>
                      </a:lnTo>
                      <a:lnTo>
                        <a:pt x="648" y="474"/>
                      </a:lnTo>
                      <a:lnTo>
                        <a:pt x="636" y="486"/>
                      </a:lnTo>
                      <a:lnTo>
                        <a:pt x="636" y="492"/>
                      </a:lnTo>
                      <a:lnTo>
                        <a:pt x="630" y="510"/>
                      </a:lnTo>
                      <a:lnTo>
                        <a:pt x="636" y="522"/>
                      </a:lnTo>
                      <a:lnTo>
                        <a:pt x="642" y="528"/>
                      </a:lnTo>
                      <a:lnTo>
                        <a:pt x="648" y="528"/>
                      </a:lnTo>
                      <a:lnTo>
                        <a:pt x="660" y="534"/>
                      </a:lnTo>
                      <a:lnTo>
                        <a:pt x="672" y="534"/>
                      </a:lnTo>
                      <a:lnTo>
                        <a:pt x="684" y="528"/>
                      </a:lnTo>
                      <a:lnTo>
                        <a:pt x="696" y="528"/>
                      </a:lnTo>
                      <a:lnTo>
                        <a:pt x="708" y="522"/>
                      </a:lnTo>
                      <a:lnTo>
                        <a:pt x="714" y="522"/>
                      </a:lnTo>
                      <a:lnTo>
                        <a:pt x="720" y="522"/>
                      </a:lnTo>
                      <a:lnTo>
                        <a:pt x="726" y="534"/>
                      </a:lnTo>
                      <a:lnTo>
                        <a:pt x="726" y="546"/>
                      </a:lnTo>
                      <a:lnTo>
                        <a:pt x="726" y="564"/>
                      </a:lnTo>
                      <a:lnTo>
                        <a:pt x="714" y="576"/>
                      </a:lnTo>
                      <a:lnTo>
                        <a:pt x="702" y="588"/>
                      </a:lnTo>
                      <a:lnTo>
                        <a:pt x="690" y="588"/>
                      </a:lnTo>
                      <a:lnTo>
                        <a:pt x="666" y="588"/>
                      </a:lnTo>
                      <a:lnTo>
                        <a:pt x="642" y="594"/>
                      </a:lnTo>
                      <a:lnTo>
                        <a:pt x="624" y="594"/>
                      </a:lnTo>
                      <a:lnTo>
                        <a:pt x="612" y="606"/>
                      </a:lnTo>
                      <a:lnTo>
                        <a:pt x="600" y="618"/>
                      </a:lnTo>
                      <a:lnTo>
                        <a:pt x="582" y="630"/>
                      </a:lnTo>
                      <a:lnTo>
                        <a:pt x="570" y="636"/>
                      </a:lnTo>
                      <a:lnTo>
                        <a:pt x="564" y="642"/>
                      </a:lnTo>
                      <a:lnTo>
                        <a:pt x="558" y="636"/>
                      </a:lnTo>
                      <a:lnTo>
                        <a:pt x="558" y="630"/>
                      </a:lnTo>
                      <a:lnTo>
                        <a:pt x="552" y="624"/>
                      </a:lnTo>
                      <a:lnTo>
                        <a:pt x="552" y="618"/>
                      </a:lnTo>
                      <a:lnTo>
                        <a:pt x="546" y="612"/>
                      </a:lnTo>
                      <a:lnTo>
                        <a:pt x="540" y="606"/>
                      </a:lnTo>
                      <a:lnTo>
                        <a:pt x="540" y="612"/>
                      </a:lnTo>
                      <a:lnTo>
                        <a:pt x="528" y="618"/>
                      </a:lnTo>
                      <a:lnTo>
                        <a:pt x="522" y="624"/>
                      </a:lnTo>
                      <a:lnTo>
                        <a:pt x="516" y="624"/>
                      </a:lnTo>
                      <a:lnTo>
                        <a:pt x="510" y="624"/>
                      </a:lnTo>
                      <a:lnTo>
                        <a:pt x="504" y="618"/>
                      </a:lnTo>
                      <a:lnTo>
                        <a:pt x="492" y="606"/>
                      </a:lnTo>
                      <a:lnTo>
                        <a:pt x="480" y="600"/>
                      </a:lnTo>
                      <a:lnTo>
                        <a:pt x="474" y="600"/>
                      </a:lnTo>
                      <a:lnTo>
                        <a:pt x="462" y="612"/>
                      </a:lnTo>
                      <a:lnTo>
                        <a:pt x="456" y="624"/>
                      </a:lnTo>
                      <a:lnTo>
                        <a:pt x="450" y="648"/>
                      </a:lnTo>
                      <a:lnTo>
                        <a:pt x="444" y="678"/>
                      </a:lnTo>
                      <a:lnTo>
                        <a:pt x="444" y="702"/>
                      </a:lnTo>
                      <a:lnTo>
                        <a:pt x="438" y="714"/>
                      </a:lnTo>
                      <a:lnTo>
                        <a:pt x="432" y="720"/>
                      </a:lnTo>
                      <a:lnTo>
                        <a:pt x="426" y="720"/>
                      </a:lnTo>
                      <a:lnTo>
                        <a:pt x="426" y="714"/>
                      </a:lnTo>
                      <a:lnTo>
                        <a:pt x="420" y="702"/>
                      </a:lnTo>
                      <a:lnTo>
                        <a:pt x="408" y="696"/>
                      </a:lnTo>
                      <a:lnTo>
                        <a:pt x="402" y="684"/>
                      </a:lnTo>
                      <a:lnTo>
                        <a:pt x="396" y="678"/>
                      </a:lnTo>
                      <a:lnTo>
                        <a:pt x="390" y="678"/>
                      </a:lnTo>
                      <a:lnTo>
                        <a:pt x="390" y="678"/>
                      </a:lnTo>
                      <a:lnTo>
                        <a:pt x="384" y="684"/>
                      </a:lnTo>
                      <a:lnTo>
                        <a:pt x="378" y="690"/>
                      </a:lnTo>
                      <a:lnTo>
                        <a:pt x="372" y="690"/>
                      </a:lnTo>
                      <a:lnTo>
                        <a:pt x="366" y="684"/>
                      </a:lnTo>
                      <a:lnTo>
                        <a:pt x="354" y="678"/>
                      </a:lnTo>
                      <a:lnTo>
                        <a:pt x="342" y="672"/>
                      </a:lnTo>
                      <a:lnTo>
                        <a:pt x="330" y="666"/>
                      </a:lnTo>
                      <a:lnTo>
                        <a:pt x="318" y="672"/>
                      </a:lnTo>
                      <a:lnTo>
                        <a:pt x="306" y="678"/>
                      </a:lnTo>
                      <a:lnTo>
                        <a:pt x="300" y="684"/>
                      </a:lnTo>
                      <a:lnTo>
                        <a:pt x="288" y="684"/>
                      </a:lnTo>
                      <a:lnTo>
                        <a:pt x="282" y="678"/>
                      </a:lnTo>
                      <a:lnTo>
                        <a:pt x="264" y="648"/>
                      </a:lnTo>
                      <a:lnTo>
                        <a:pt x="228" y="612"/>
                      </a:lnTo>
                      <a:lnTo>
                        <a:pt x="174" y="588"/>
                      </a:lnTo>
                      <a:lnTo>
                        <a:pt x="162" y="582"/>
                      </a:lnTo>
                      <a:lnTo>
                        <a:pt x="150" y="576"/>
                      </a:lnTo>
                      <a:lnTo>
                        <a:pt x="150" y="564"/>
                      </a:lnTo>
                      <a:lnTo>
                        <a:pt x="156" y="558"/>
                      </a:lnTo>
                      <a:lnTo>
                        <a:pt x="162" y="546"/>
                      </a:lnTo>
                      <a:lnTo>
                        <a:pt x="162" y="540"/>
                      </a:lnTo>
                      <a:lnTo>
                        <a:pt x="168" y="534"/>
                      </a:lnTo>
                      <a:lnTo>
                        <a:pt x="168" y="528"/>
                      </a:lnTo>
                      <a:lnTo>
                        <a:pt x="168" y="522"/>
                      </a:lnTo>
                      <a:lnTo>
                        <a:pt x="156" y="522"/>
                      </a:lnTo>
                      <a:lnTo>
                        <a:pt x="144" y="510"/>
                      </a:lnTo>
                      <a:lnTo>
                        <a:pt x="132" y="504"/>
                      </a:lnTo>
                      <a:lnTo>
                        <a:pt x="120" y="492"/>
                      </a:lnTo>
                      <a:lnTo>
                        <a:pt x="96" y="480"/>
                      </a:lnTo>
                      <a:lnTo>
                        <a:pt x="84" y="474"/>
                      </a:lnTo>
                      <a:lnTo>
                        <a:pt x="78" y="468"/>
                      </a:lnTo>
                      <a:lnTo>
                        <a:pt x="78" y="456"/>
                      </a:lnTo>
                      <a:lnTo>
                        <a:pt x="84" y="444"/>
                      </a:lnTo>
                      <a:lnTo>
                        <a:pt x="102" y="438"/>
                      </a:lnTo>
                      <a:lnTo>
                        <a:pt x="120" y="432"/>
                      </a:lnTo>
                      <a:lnTo>
                        <a:pt x="144" y="426"/>
                      </a:lnTo>
                      <a:lnTo>
                        <a:pt x="162" y="426"/>
                      </a:lnTo>
                      <a:lnTo>
                        <a:pt x="180" y="432"/>
                      </a:lnTo>
                      <a:lnTo>
                        <a:pt x="186" y="438"/>
                      </a:lnTo>
                      <a:lnTo>
                        <a:pt x="198" y="444"/>
                      </a:lnTo>
                      <a:lnTo>
                        <a:pt x="204" y="450"/>
                      </a:lnTo>
                      <a:lnTo>
                        <a:pt x="210" y="456"/>
                      </a:lnTo>
                      <a:lnTo>
                        <a:pt x="222" y="462"/>
                      </a:lnTo>
                      <a:lnTo>
                        <a:pt x="234" y="468"/>
                      </a:lnTo>
                      <a:lnTo>
                        <a:pt x="258" y="474"/>
                      </a:lnTo>
                      <a:lnTo>
                        <a:pt x="270" y="474"/>
                      </a:lnTo>
                      <a:lnTo>
                        <a:pt x="288" y="468"/>
                      </a:lnTo>
                      <a:lnTo>
                        <a:pt x="300" y="462"/>
                      </a:lnTo>
                      <a:lnTo>
                        <a:pt x="312" y="456"/>
                      </a:lnTo>
                      <a:lnTo>
                        <a:pt x="324" y="450"/>
                      </a:lnTo>
                      <a:lnTo>
                        <a:pt x="330" y="450"/>
                      </a:lnTo>
                      <a:lnTo>
                        <a:pt x="330" y="444"/>
                      </a:lnTo>
                      <a:lnTo>
                        <a:pt x="324" y="438"/>
                      </a:lnTo>
                      <a:lnTo>
                        <a:pt x="312" y="432"/>
                      </a:lnTo>
                      <a:lnTo>
                        <a:pt x="300" y="426"/>
                      </a:lnTo>
                      <a:lnTo>
                        <a:pt x="282" y="420"/>
                      </a:lnTo>
                      <a:lnTo>
                        <a:pt x="264" y="420"/>
                      </a:lnTo>
                      <a:lnTo>
                        <a:pt x="258" y="414"/>
                      </a:lnTo>
                      <a:lnTo>
                        <a:pt x="258" y="414"/>
                      </a:lnTo>
                      <a:lnTo>
                        <a:pt x="258" y="408"/>
                      </a:lnTo>
                      <a:lnTo>
                        <a:pt x="264" y="402"/>
                      </a:lnTo>
                      <a:lnTo>
                        <a:pt x="276" y="396"/>
                      </a:lnTo>
                      <a:lnTo>
                        <a:pt x="294" y="396"/>
                      </a:lnTo>
                      <a:lnTo>
                        <a:pt x="306" y="390"/>
                      </a:lnTo>
                      <a:lnTo>
                        <a:pt x="312" y="384"/>
                      </a:lnTo>
                      <a:lnTo>
                        <a:pt x="312" y="378"/>
                      </a:lnTo>
                      <a:lnTo>
                        <a:pt x="306" y="372"/>
                      </a:lnTo>
                      <a:lnTo>
                        <a:pt x="300" y="360"/>
                      </a:lnTo>
                      <a:lnTo>
                        <a:pt x="294" y="354"/>
                      </a:lnTo>
                      <a:lnTo>
                        <a:pt x="282" y="348"/>
                      </a:lnTo>
                      <a:lnTo>
                        <a:pt x="258" y="342"/>
                      </a:lnTo>
                      <a:lnTo>
                        <a:pt x="234" y="348"/>
                      </a:lnTo>
                      <a:lnTo>
                        <a:pt x="216" y="354"/>
                      </a:lnTo>
                      <a:lnTo>
                        <a:pt x="192" y="366"/>
                      </a:lnTo>
                      <a:lnTo>
                        <a:pt x="174" y="378"/>
                      </a:lnTo>
                      <a:lnTo>
                        <a:pt x="162" y="384"/>
                      </a:lnTo>
                      <a:lnTo>
                        <a:pt x="150" y="384"/>
                      </a:lnTo>
                      <a:lnTo>
                        <a:pt x="132" y="378"/>
                      </a:lnTo>
                      <a:lnTo>
                        <a:pt x="120" y="366"/>
                      </a:lnTo>
                      <a:lnTo>
                        <a:pt x="102" y="360"/>
                      </a:lnTo>
                      <a:lnTo>
                        <a:pt x="90" y="354"/>
                      </a:lnTo>
                      <a:lnTo>
                        <a:pt x="72" y="354"/>
                      </a:lnTo>
                      <a:lnTo>
                        <a:pt x="60" y="354"/>
                      </a:lnTo>
                      <a:lnTo>
                        <a:pt x="42" y="354"/>
                      </a:lnTo>
                      <a:lnTo>
                        <a:pt x="36" y="348"/>
                      </a:lnTo>
                      <a:lnTo>
                        <a:pt x="24" y="336"/>
                      </a:lnTo>
                      <a:lnTo>
                        <a:pt x="30" y="330"/>
                      </a:lnTo>
                      <a:lnTo>
                        <a:pt x="36" y="318"/>
                      </a:lnTo>
                      <a:lnTo>
                        <a:pt x="54" y="312"/>
                      </a:lnTo>
                      <a:lnTo>
                        <a:pt x="78" y="306"/>
                      </a:lnTo>
                      <a:lnTo>
                        <a:pt x="96" y="306"/>
                      </a:lnTo>
                      <a:lnTo>
                        <a:pt x="108" y="300"/>
                      </a:lnTo>
                      <a:lnTo>
                        <a:pt x="108" y="294"/>
                      </a:lnTo>
                      <a:lnTo>
                        <a:pt x="102" y="288"/>
                      </a:lnTo>
                      <a:lnTo>
                        <a:pt x="96" y="282"/>
                      </a:lnTo>
                      <a:lnTo>
                        <a:pt x="84" y="276"/>
                      </a:lnTo>
                      <a:lnTo>
                        <a:pt x="66" y="270"/>
                      </a:lnTo>
                      <a:lnTo>
                        <a:pt x="48" y="270"/>
                      </a:lnTo>
                      <a:lnTo>
                        <a:pt x="24" y="264"/>
                      </a:lnTo>
                      <a:lnTo>
                        <a:pt x="12" y="258"/>
                      </a:lnTo>
                      <a:lnTo>
                        <a:pt x="6" y="252"/>
                      </a:lnTo>
                      <a:lnTo>
                        <a:pt x="0" y="240"/>
                      </a:lnTo>
                      <a:lnTo>
                        <a:pt x="0" y="228"/>
                      </a:lnTo>
                      <a:lnTo>
                        <a:pt x="0" y="222"/>
                      </a:lnTo>
                      <a:lnTo>
                        <a:pt x="6" y="210"/>
                      </a:lnTo>
                      <a:lnTo>
                        <a:pt x="18" y="210"/>
                      </a:lnTo>
                      <a:lnTo>
                        <a:pt x="36" y="204"/>
                      </a:lnTo>
                      <a:lnTo>
                        <a:pt x="54" y="210"/>
                      </a:lnTo>
                      <a:lnTo>
                        <a:pt x="60" y="210"/>
                      </a:lnTo>
                      <a:lnTo>
                        <a:pt x="66" y="210"/>
                      </a:lnTo>
                      <a:lnTo>
                        <a:pt x="66" y="204"/>
                      </a:lnTo>
                      <a:lnTo>
                        <a:pt x="66" y="204"/>
                      </a:lnTo>
                      <a:lnTo>
                        <a:pt x="66" y="192"/>
                      </a:lnTo>
                      <a:lnTo>
                        <a:pt x="66" y="186"/>
                      </a:lnTo>
                      <a:lnTo>
                        <a:pt x="66" y="174"/>
                      </a:lnTo>
                      <a:lnTo>
                        <a:pt x="72" y="168"/>
                      </a:lnTo>
                      <a:lnTo>
                        <a:pt x="84" y="168"/>
                      </a:lnTo>
                      <a:lnTo>
                        <a:pt x="102" y="168"/>
                      </a:lnTo>
                      <a:lnTo>
                        <a:pt x="120" y="174"/>
                      </a:lnTo>
                      <a:lnTo>
                        <a:pt x="144" y="180"/>
                      </a:lnTo>
                      <a:lnTo>
                        <a:pt x="162" y="186"/>
                      </a:lnTo>
                      <a:lnTo>
                        <a:pt x="174" y="180"/>
                      </a:lnTo>
                      <a:lnTo>
                        <a:pt x="186" y="174"/>
                      </a:lnTo>
                      <a:lnTo>
                        <a:pt x="192" y="168"/>
                      </a:lnTo>
                      <a:lnTo>
                        <a:pt x="192" y="150"/>
                      </a:lnTo>
                      <a:lnTo>
                        <a:pt x="180" y="132"/>
                      </a:lnTo>
                      <a:lnTo>
                        <a:pt x="168" y="108"/>
                      </a:lnTo>
                      <a:lnTo>
                        <a:pt x="162" y="90"/>
                      </a:lnTo>
                      <a:lnTo>
                        <a:pt x="156" y="72"/>
                      </a:lnTo>
                      <a:lnTo>
                        <a:pt x="156" y="66"/>
                      </a:lnTo>
                      <a:lnTo>
                        <a:pt x="162" y="54"/>
                      </a:lnTo>
                      <a:lnTo>
                        <a:pt x="174" y="48"/>
                      </a:lnTo>
                      <a:lnTo>
                        <a:pt x="186" y="48"/>
                      </a:lnTo>
                      <a:lnTo>
                        <a:pt x="198" y="42"/>
                      </a:lnTo>
                      <a:lnTo>
                        <a:pt x="204" y="42"/>
                      </a:lnTo>
                      <a:lnTo>
                        <a:pt x="216" y="42"/>
                      </a:lnTo>
                      <a:lnTo>
                        <a:pt x="228" y="48"/>
                      </a:lnTo>
                      <a:lnTo>
                        <a:pt x="240" y="48"/>
                      </a:lnTo>
                      <a:lnTo>
                        <a:pt x="246" y="42"/>
                      </a:lnTo>
                      <a:lnTo>
                        <a:pt x="258" y="36"/>
                      </a:lnTo>
                      <a:lnTo>
                        <a:pt x="264" y="18"/>
                      </a:lnTo>
                      <a:lnTo>
                        <a:pt x="282"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07" name="Freeform 348"/>
                <p:cNvSpPr>
                  <a:spLocks/>
                </p:cNvSpPr>
                <p:nvPr/>
              </p:nvSpPr>
              <p:spPr bwMode="auto">
                <a:xfrm>
                  <a:off x="-7213" y="-8286"/>
                  <a:ext cx="1248" cy="906"/>
                </a:xfrm>
                <a:custGeom>
                  <a:avLst/>
                  <a:gdLst>
                    <a:gd name="T0" fmla="*/ 210 w 1248"/>
                    <a:gd name="T1" fmla="*/ 12 h 906"/>
                    <a:gd name="T2" fmla="*/ 204 w 1248"/>
                    <a:gd name="T3" fmla="*/ 78 h 906"/>
                    <a:gd name="T4" fmla="*/ 234 w 1248"/>
                    <a:gd name="T5" fmla="*/ 126 h 906"/>
                    <a:gd name="T6" fmla="*/ 252 w 1248"/>
                    <a:gd name="T7" fmla="*/ 168 h 906"/>
                    <a:gd name="T8" fmla="*/ 246 w 1248"/>
                    <a:gd name="T9" fmla="*/ 228 h 906"/>
                    <a:gd name="T10" fmla="*/ 378 w 1248"/>
                    <a:gd name="T11" fmla="*/ 216 h 906"/>
                    <a:gd name="T12" fmla="*/ 438 w 1248"/>
                    <a:gd name="T13" fmla="*/ 264 h 906"/>
                    <a:gd name="T14" fmla="*/ 462 w 1248"/>
                    <a:gd name="T15" fmla="*/ 312 h 906"/>
                    <a:gd name="T16" fmla="*/ 396 w 1248"/>
                    <a:gd name="T17" fmla="*/ 342 h 906"/>
                    <a:gd name="T18" fmla="*/ 360 w 1248"/>
                    <a:gd name="T19" fmla="*/ 378 h 906"/>
                    <a:gd name="T20" fmla="*/ 372 w 1248"/>
                    <a:gd name="T21" fmla="*/ 420 h 906"/>
                    <a:gd name="T22" fmla="*/ 342 w 1248"/>
                    <a:gd name="T23" fmla="*/ 468 h 906"/>
                    <a:gd name="T24" fmla="*/ 414 w 1248"/>
                    <a:gd name="T25" fmla="*/ 462 h 906"/>
                    <a:gd name="T26" fmla="*/ 468 w 1248"/>
                    <a:gd name="T27" fmla="*/ 438 h 906"/>
                    <a:gd name="T28" fmla="*/ 450 w 1248"/>
                    <a:gd name="T29" fmla="*/ 492 h 906"/>
                    <a:gd name="T30" fmla="*/ 474 w 1248"/>
                    <a:gd name="T31" fmla="*/ 564 h 906"/>
                    <a:gd name="T32" fmla="*/ 522 w 1248"/>
                    <a:gd name="T33" fmla="*/ 534 h 906"/>
                    <a:gd name="T34" fmla="*/ 540 w 1248"/>
                    <a:gd name="T35" fmla="*/ 558 h 906"/>
                    <a:gd name="T36" fmla="*/ 588 w 1248"/>
                    <a:gd name="T37" fmla="*/ 570 h 906"/>
                    <a:gd name="T38" fmla="*/ 642 w 1248"/>
                    <a:gd name="T39" fmla="*/ 570 h 906"/>
                    <a:gd name="T40" fmla="*/ 702 w 1248"/>
                    <a:gd name="T41" fmla="*/ 570 h 906"/>
                    <a:gd name="T42" fmla="*/ 792 w 1248"/>
                    <a:gd name="T43" fmla="*/ 600 h 906"/>
                    <a:gd name="T44" fmla="*/ 840 w 1248"/>
                    <a:gd name="T45" fmla="*/ 594 h 906"/>
                    <a:gd name="T46" fmla="*/ 900 w 1248"/>
                    <a:gd name="T47" fmla="*/ 594 h 906"/>
                    <a:gd name="T48" fmla="*/ 1038 w 1248"/>
                    <a:gd name="T49" fmla="*/ 582 h 906"/>
                    <a:gd name="T50" fmla="*/ 1068 w 1248"/>
                    <a:gd name="T51" fmla="*/ 612 h 906"/>
                    <a:gd name="T52" fmla="*/ 1098 w 1248"/>
                    <a:gd name="T53" fmla="*/ 630 h 906"/>
                    <a:gd name="T54" fmla="*/ 1146 w 1248"/>
                    <a:gd name="T55" fmla="*/ 672 h 906"/>
                    <a:gd name="T56" fmla="*/ 1176 w 1248"/>
                    <a:gd name="T57" fmla="*/ 678 h 906"/>
                    <a:gd name="T58" fmla="*/ 1200 w 1248"/>
                    <a:gd name="T59" fmla="*/ 726 h 906"/>
                    <a:gd name="T60" fmla="*/ 1242 w 1248"/>
                    <a:gd name="T61" fmla="*/ 768 h 906"/>
                    <a:gd name="T62" fmla="*/ 1218 w 1248"/>
                    <a:gd name="T63" fmla="*/ 810 h 906"/>
                    <a:gd name="T64" fmla="*/ 1194 w 1248"/>
                    <a:gd name="T65" fmla="*/ 876 h 906"/>
                    <a:gd name="T66" fmla="*/ 1122 w 1248"/>
                    <a:gd name="T67" fmla="*/ 894 h 906"/>
                    <a:gd name="T68" fmla="*/ 1032 w 1248"/>
                    <a:gd name="T69" fmla="*/ 906 h 906"/>
                    <a:gd name="T70" fmla="*/ 888 w 1248"/>
                    <a:gd name="T71" fmla="*/ 822 h 906"/>
                    <a:gd name="T72" fmla="*/ 822 w 1248"/>
                    <a:gd name="T73" fmla="*/ 834 h 906"/>
                    <a:gd name="T74" fmla="*/ 732 w 1248"/>
                    <a:gd name="T75" fmla="*/ 786 h 906"/>
                    <a:gd name="T76" fmla="*/ 636 w 1248"/>
                    <a:gd name="T77" fmla="*/ 804 h 906"/>
                    <a:gd name="T78" fmla="*/ 552 w 1248"/>
                    <a:gd name="T79" fmla="*/ 762 h 906"/>
                    <a:gd name="T80" fmla="*/ 504 w 1248"/>
                    <a:gd name="T81" fmla="*/ 756 h 906"/>
                    <a:gd name="T82" fmla="*/ 522 w 1248"/>
                    <a:gd name="T83" fmla="*/ 696 h 906"/>
                    <a:gd name="T84" fmla="*/ 486 w 1248"/>
                    <a:gd name="T85" fmla="*/ 678 h 906"/>
                    <a:gd name="T86" fmla="*/ 438 w 1248"/>
                    <a:gd name="T87" fmla="*/ 696 h 906"/>
                    <a:gd name="T88" fmla="*/ 366 w 1248"/>
                    <a:gd name="T89" fmla="*/ 762 h 906"/>
                    <a:gd name="T90" fmla="*/ 318 w 1248"/>
                    <a:gd name="T91" fmla="*/ 696 h 906"/>
                    <a:gd name="T92" fmla="*/ 306 w 1248"/>
                    <a:gd name="T93" fmla="*/ 636 h 906"/>
                    <a:gd name="T94" fmla="*/ 252 w 1248"/>
                    <a:gd name="T95" fmla="*/ 678 h 906"/>
                    <a:gd name="T96" fmla="*/ 216 w 1248"/>
                    <a:gd name="T97" fmla="*/ 654 h 906"/>
                    <a:gd name="T98" fmla="*/ 204 w 1248"/>
                    <a:gd name="T99" fmla="*/ 462 h 906"/>
                    <a:gd name="T100" fmla="*/ 204 w 1248"/>
                    <a:gd name="T101" fmla="*/ 390 h 906"/>
                    <a:gd name="T102" fmla="*/ 216 w 1248"/>
                    <a:gd name="T103" fmla="*/ 324 h 906"/>
                    <a:gd name="T104" fmla="*/ 120 w 1248"/>
                    <a:gd name="T105" fmla="*/ 312 h 906"/>
                    <a:gd name="T106" fmla="*/ 78 w 1248"/>
                    <a:gd name="T107" fmla="*/ 282 h 906"/>
                    <a:gd name="T108" fmla="*/ 54 w 1248"/>
                    <a:gd name="T109" fmla="*/ 252 h 906"/>
                    <a:gd name="T110" fmla="*/ 48 w 1248"/>
                    <a:gd name="T111" fmla="*/ 186 h 906"/>
                    <a:gd name="T112" fmla="*/ 0 w 1248"/>
                    <a:gd name="T113" fmla="*/ 114 h 906"/>
                    <a:gd name="T114" fmla="*/ 48 w 1248"/>
                    <a:gd name="T115" fmla="*/ 60 h 906"/>
                    <a:gd name="T116" fmla="*/ 126 w 1248"/>
                    <a:gd name="T117" fmla="*/ 48 h 906"/>
                    <a:gd name="T118" fmla="*/ 156 w 1248"/>
                    <a:gd name="T119" fmla="*/ 30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48" h="906">
                      <a:moveTo>
                        <a:pt x="168" y="0"/>
                      </a:moveTo>
                      <a:lnTo>
                        <a:pt x="174" y="6"/>
                      </a:lnTo>
                      <a:lnTo>
                        <a:pt x="186" y="6"/>
                      </a:lnTo>
                      <a:lnTo>
                        <a:pt x="198" y="12"/>
                      </a:lnTo>
                      <a:lnTo>
                        <a:pt x="210" y="12"/>
                      </a:lnTo>
                      <a:lnTo>
                        <a:pt x="216" y="24"/>
                      </a:lnTo>
                      <a:lnTo>
                        <a:pt x="222" y="30"/>
                      </a:lnTo>
                      <a:lnTo>
                        <a:pt x="216" y="48"/>
                      </a:lnTo>
                      <a:lnTo>
                        <a:pt x="210" y="66"/>
                      </a:lnTo>
                      <a:lnTo>
                        <a:pt x="204" y="78"/>
                      </a:lnTo>
                      <a:lnTo>
                        <a:pt x="198" y="96"/>
                      </a:lnTo>
                      <a:lnTo>
                        <a:pt x="204" y="108"/>
                      </a:lnTo>
                      <a:lnTo>
                        <a:pt x="210" y="120"/>
                      </a:lnTo>
                      <a:lnTo>
                        <a:pt x="222" y="126"/>
                      </a:lnTo>
                      <a:lnTo>
                        <a:pt x="234" y="126"/>
                      </a:lnTo>
                      <a:lnTo>
                        <a:pt x="240" y="126"/>
                      </a:lnTo>
                      <a:lnTo>
                        <a:pt x="246" y="132"/>
                      </a:lnTo>
                      <a:lnTo>
                        <a:pt x="252" y="144"/>
                      </a:lnTo>
                      <a:lnTo>
                        <a:pt x="252" y="156"/>
                      </a:lnTo>
                      <a:lnTo>
                        <a:pt x="252" y="168"/>
                      </a:lnTo>
                      <a:lnTo>
                        <a:pt x="246" y="186"/>
                      </a:lnTo>
                      <a:lnTo>
                        <a:pt x="240" y="204"/>
                      </a:lnTo>
                      <a:lnTo>
                        <a:pt x="240" y="216"/>
                      </a:lnTo>
                      <a:lnTo>
                        <a:pt x="240" y="228"/>
                      </a:lnTo>
                      <a:lnTo>
                        <a:pt x="246" y="228"/>
                      </a:lnTo>
                      <a:lnTo>
                        <a:pt x="258" y="228"/>
                      </a:lnTo>
                      <a:lnTo>
                        <a:pt x="270" y="222"/>
                      </a:lnTo>
                      <a:lnTo>
                        <a:pt x="288" y="216"/>
                      </a:lnTo>
                      <a:lnTo>
                        <a:pt x="330" y="210"/>
                      </a:lnTo>
                      <a:lnTo>
                        <a:pt x="378" y="216"/>
                      </a:lnTo>
                      <a:lnTo>
                        <a:pt x="420" y="228"/>
                      </a:lnTo>
                      <a:lnTo>
                        <a:pt x="432" y="234"/>
                      </a:lnTo>
                      <a:lnTo>
                        <a:pt x="432" y="240"/>
                      </a:lnTo>
                      <a:lnTo>
                        <a:pt x="438" y="252"/>
                      </a:lnTo>
                      <a:lnTo>
                        <a:pt x="438" y="264"/>
                      </a:lnTo>
                      <a:lnTo>
                        <a:pt x="438" y="270"/>
                      </a:lnTo>
                      <a:lnTo>
                        <a:pt x="444" y="282"/>
                      </a:lnTo>
                      <a:lnTo>
                        <a:pt x="456" y="294"/>
                      </a:lnTo>
                      <a:lnTo>
                        <a:pt x="462" y="306"/>
                      </a:lnTo>
                      <a:lnTo>
                        <a:pt x="462" y="312"/>
                      </a:lnTo>
                      <a:lnTo>
                        <a:pt x="456" y="318"/>
                      </a:lnTo>
                      <a:lnTo>
                        <a:pt x="444" y="324"/>
                      </a:lnTo>
                      <a:lnTo>
                        <a:pt x="426" y="330"/>
                      </a:lnTo>
                      <a:lnTo>
                        <a:pt x="408" y="336"/>
                      </a:lnTo>
                      <a:lnTo>
                        <a:pt x="396" y="342"/>
                      </a:lnTo>
                      <a:lnTo>
                        <a:pt x="384" y="342"/>
                      </a:lnTo>
                      <a:lnTo>
                        <a:pt x="372" y="348"/>
                      </a:lnTo>
                      <a:lnTo>
                        <a:pt x="366" y="360"/>
                      </a:lnTo>
                      <a:lnTo>
                        <a:pt x="360" y="366"/>
                      </a:lnTo>
                      <a:lnTo>
                        <a:pt x="360" y="378"/>
                      </a:lnTo>
                      <a:lnTo>
                        <a:pt x="366" y="384"/>
                      </a:lnTo>
                      <a:lnTo>
                        <a:pt x="372" y="396"/>
                      </a:lnTo>
                      <a:lnTo>
                        <a:pt x="384" y="402"/>
                      </a:lnTo>
                      <a:lnTo>
                        <a:pt x="378" y="408"/>
                      </a:lnTo>
                      <a:lnTo>
                        <a:pt x="372" y="420"/>
                      </a:lnTo>
                      <a:lnTo>
                        <a:pt x="360" y="432"/>
                      </a:lnTo>
                      <a:lnTo>
                        <a:pt x="342" y="438"/>
                      </a:lnTo>
                      <a:lnTo>
                        <a:pt x="336" y="450"/>
                      </a:lnTo>
                      <a:lnTo>
                        <a:pt x="336" y="456"/>
                      </a:lnTo>
                      <a:lnTo>
                        <a:pt x="342" y="468"/>
                      </a:lnTo>
                      <a:lnTo>
                        <a:pt x="354" y="474"/>
                      </a:lnTo>
                      <a:lnTo>
                        <a:pt x="366" y="474"/>
                      </a:lnTo>
                      <a:lnTo>
                        <a:pt x="384" y="480"/>
                      </a:lnTo>
                      <a:lnTo>
                        <a:pt x="396" y="474"/>
                      </a:lnTo>
                      <a:lnTo>
                        <a:pt x="414" y="462"/>
                      </a:lnTo>
                      <a:lnTo>
                        <a:pt x="426" y="450"/>
                      </a:lnTo>
                      <a:lnTo>
                        <a:pt x="438" y="438"/>
                      </a:lnTo>
                      <a:lnTo>
                        <a:pt x="456" y="432"/>
                      </a:lnTo>
                      <a:lnTo>
                        <a:pt x="462" y="432"/>
                      </a:lnTo>
                      <a:lnTo>
                        <a:pt x="468" y="438"/>
                      </a:lnTo>
                      <a:lnTo>
                        <a:pt x="474" y="450"/>
                      </a:lnTo>
                      <a:lnTo>
                        <a:pt x="474" y="462"/>
                      </a:lnTo>
                      <a:lnTo>
                        <a:pt x="468" y="474"/>
                      </a:lnTo>
                      <a:lnTo>
                        <a:pt x="462" y="486"/>
                      </a:lnTo>
                      <a:lnTo>
                        <a:pt x="450" y="492"/>
                      </a:lnTo>
                      <a:lnTo>
                        <a:pt x="444" y="504"/>
                      </a:lnTo>
                      <a:lnTo>
                        <a:pt x="444" y="522"/>
                      </a:lnTo>
                      <a:lnTo>
                        <a:pt x="450" y="534"/>
                      </a:lnTo>
                      <a:lnTo>
                        <a:pt x="462" y="552"/>
                      </a:lnTo>
                      <a:lnTo>
                        <a:pt x="474" y="564"/>
                      </a:lnTo>
                      <a:lnTo>
                        <a:pt x="486" y="570"/>
                      </a:lnTo>
                      <a:lnTo>
                        <a:pt x="498" y="564"/>
                      </a:lnTo>
                      <a:lnTo>
                        <a:pt x="510" y="552"/>
                      </a:lnTo>
                      <a:lnTo>
                        <a:pt x="516" y="540"/>
                      </a:lnTo>
                      <a:lnTo>
                        <a:pt x="522" y="534"/>
                      </a:lnTo>
                      <a:lnTo>
                        <a:pt x="534" y="534"/>
                      </a:lnTo>
                      <a:lnTo>
                        <a:pt x="540" y="534"/>
                      </a:lnTo>
                      <a:lnTo>
                        <a:pt x="540" y="540"/>
                      </a:lnTo>
                      <a:lnTo>
                        <a:pt x="540" y="546"/>
                      </a:lnTo>
                      <a:lnTo>
                        <a:pt x="540" y="558"/>
                      </a:lnTo>
                      <a:lnTo>
                        <a:pt x="540" y="558"/>
                      </a:lnTo>
                      <a:lnTo>
                        <a:pt x="546" y="564"/>
                      </a:lnTo>
                      <a:lnTo>
                        <a:pt x="558" y="564"/>
                      </a:lnTo>
                      <a:lnTo>
                        <a:pt x="570" y="570"/>
                      </a:lnTo>
                      <a:lnTo>
                        <a:pt x="588" y="570"/>
                      </a:lnTo>
                      <a:lnTo>
                        <a:pt x="606" y="582"/>
                      </a:lnTo>
                      <a:lnTo>
                        <a:pt x="618" y="582"/>
                      </a:lnTo>
                      <a:lnTo>
                        <a:pt x="624" y="582"/>
                      </a:lnTo>
                      <a:lnTo>
                        <a:pt x="636" y="576"/>
                      </a:lnTo>
                      <a:lnTo>
                        <a:pt x="642" y="570"/>
                      </a:lnTo>
                      <a:lnTo>
                        <a:pt x="648" y="558"/>
                      </a:lnTo>
                      <a:lnTo>
                        <a:pt x="654" y="558"/>
                      </a:lnTo>
                      <a:lnTo>
                        <a:pt x="666" y="558"/>
                      </a:lnTo>
                      <a:lnTo>
                        <a:pt x="684" y="564"/>
                      </a:lnTo>
                      <a:lnTo>
                        <a:pt x="702" y="570"/>
                      </a:lnTo>
                      <a:lnTo>
                        <a:pt x="732" y="582"/>
                      </a:lnTo>
                      <a:lnTo>
                        <a:pt x="750" y="588"/>
                      </a:lnTo>
                      <a:lnTo>
                        <a:pt x="768" y="594"/>
                      </a:lnTo>
                      <a:lnTo>
                        <a:pt x="780" y="600"/>
                      </a:lnTo>
                      <a:lnTo>
                        <a:pt x="792" y="600"/>
                      </a:lnTo>
                      <a:lnTo>
                        <a:pt x="798" y="600"/>
                      </a:lnTo>
                      <a:lnTo>
                        <a:pt x="810" y="600"/>
                      </a:lnTo>
                      <a:lnTo>
                        <a:pt x="822" y="594"/>
                      </a:lnTo>
                      <a:lnTo>
                        <a:pt x="834" y="594"/>
                      </a:lnTo>
                      <a:lnTo>
                        <a:pt x="840" y="594"/>
                      </a:lnTo>
                      <a:lnTo>
                        <a:pt x="846" y="594"/>
                      </a:lnTo>
                      <a:lnTo>
                        <a:pt x="858" y="594"/>
                      </a:lnTo>
                      <a:lnTo>
                        <a:pt x="864" y="600"/>
                      </a:lnTo>
                      <a:lnTo>
                        <a:pt x="882" y="600"/>
                      </a:lnTo>
                      <a:lnTo>
                        <a:pt x="900" y="594"/>
                      </a:lnTo>
                      <a:lnTo>
                        <a:pt x="930" y="588"/>
                      </a:lnTo>
                      <a:lnTo>
                        <a:pt x="954" y="582"/>
                      </a:lnTo>
                      <a:lnTo>
                        <a:pt x="978" y="576"/>
                      </a:lnTo>
                      <a:lnTo>
                        <a:pt x="1020" y="576"/>
                      </a:lnTo>
                      <a:lnTo>
                        <a:pt x="1038" y="582"/>
                      </a:lnTo>
                      <a:lnTo>
                        <a:pt x="1050" y="582"/>
                      </a:lnTo>
                      <a:lnTo>
                        <a:pt x="1056" y="588"/>
                      </a:lnTo>
                      <a:lnTo>
                        <a:pt x="1062" y="594"/>
                      </a:lnTo>
                      <a:lnTo>
                        <a:pt x="1062" y="606"/>
                      </a:lnTo>
                      <a:lnTo>
                        <a:pt x="1068" y="612"/>
                      </a:lnTo>
                      <a:lnTo>
                        <a:pt x="1068" y="618"/>
                      </a:lnTo>
                      <a:lnTo>
                        <a:pt x="1068" y="624"/>
                      </a:lnTo>
                      <a:lnTo>
                        <a:pt x="1074" y="624"/>
                      </a:lnTo>
                      <a:lnTo>
                        <a:pt x="1080" y="630"/>
                      </a:lnTo>
                      <a:lnTo>
                        <a:pt x="1098" y="630"/>
                      </a:lnTo>
                      <a:lnTo>
                        <a:pt x="1110" y="630"/>
                      </a:lnTo>
                      <a:lnTo>
                        <a:pt x="1122" y="642"/>
                      </a:lnTo>
                      <a:lnTo>
                        <a:pt x="1134" y="654"/>
                      </a:lnTo>
                      <a:lnTo>
                        <a:pt x="1140" y="666"/>
                      </a:lnTo>
                      <a:lnTo>
                        <a:pt x="1146" y="672"/>
                      </a:lnTo>
                      <a:lnTo>
                        <a:pt x="1152" y="672"/>
                      </a:lnTo>
                      <a:lnTo>
                        <a:pt x="1152" y="672"/>
                      </a:lnTo>
                      <a:lnTo>
                        <a:pt x="1158" y="672"/>
                      </a:lnTo>
                      <a:lnTo>
                        <a:pt x="1170" y="678"/>
                      </a:lnTo>
                      <a:lnTo>
                        <a:pt x="1176" y="678"/>
                      </a:lnTo>
                      <a:lnTo>
                        <a:pt x="1188" y="684"/>
                      </a:lnTo>
                      <a:lnTo>
                        <a:pt x="1194" y="690"/>
                      </a:lnTo>
                      <a:lnTo>
                        <a:pt x="1194" y="702"/>
                      </a:lnTo>
                      <a:lnTo>
                        <a:pt x="1200" y="714"/>
                      </a:lnTo>
                      <a:lnTo>
                        <a:pt x="1200" y="726"/>
                      </a:lnTo>
                      <a:lnTo>
                        <a:pt x="1206" y="726"/>
                      </a:lnTo>
                      <a:lnTo>
                        <a:pt x="1218" y="732"/>
                      </a:lnTo>
                      <a:lnTo>
                        <a:pt x="1230" y="744"/>
                      </a:lnTo>
                      <a:lnTo>
                        <a:pt x="1236" y="756"/>
                      </a:lnTo>
                      <a:lnTo>
                        <a:pt x="1242" y="768"/>
                      </a:lnTo>
                      <a:lnTo>
                        <a:pt x="1248" y="780"/>
                      </a:lnTo>
                      <a:lnTo>
                        <a:pt x="1242" y="792"/>
                      </a:lnTo>
                      <a:lnTo>
                        <a:pt x="1236" y="798"/>
                      </a:lnTo>
                      <a:lnTo>
                        <a:pt x="1230" y="804"/>
                      </a:lnTo>
                      <a:lnTo>
                        <a:pt x="1218" y="810"/>
                      </a:lnTo>
                      <a:lnTo>
                        <a:pt x="1212" y="816"/>
                      </a:lnTo>
                      <a:lnTo>
                        <a:pt x="1206" y="822"/>
                      </a:lnTo>
                      <a:lnTo>
                        <a:pt x="1200" y="840"/>
                      </a:lnTo>
                      <a:lnTo>
                        <a:pt x="1200" y="858"/>
                      </a:lnTo>
                      <a:lnTo>
                        <a:pt x="1194" y="876"/>
                      </a:lnTo>
                      <a:lnTo>
                        <a:pt x="1182" y="888"/>
                      </a:lnTo>
                      <a:lnTo>
                        <a:pt x="1170" y="894"/>
                      </a:lnTo>
                      <a:lnTo>
                        <a:pt x="1152" y="900"/>
                      </a:lnTo>
                      <a:lnTo>
                        <a:pt x="1140" y="900"/>
                      </a:lnTo>
                      <a:lnTo>
                        <a:pt x="1122" y="894"/>
                      </a:lnTo>
                      <a:lnTo>
                        <a:pt x="1104" y="888"/>
                      </a:lnTo>
                      <a:lnTo>
                        <a:pt x="1086" y="882"/>
                      </a:lnTo>
                      <a:lnTo>
                        <a:pt x="1068" y="888"/>
                      </a:lnTo>
                      <a:lnTo>
                        <a:pt x="1056" y="900"/>
                      </a:lnTo>
                      <a:lnTo>
                        <a:pt x="1032" y="906"/>
                      </a:lnTo>
                      <a:lnTo>
                        <a:pt x="996" y="906"/>
                      </a:lnTo>
                      <a:lnTo>
                        <a:pt x="942" y="882"/>
                      </a:lnTo>
                      <a:lnTo>
                        <a:pt x="912" y="858"/>
                      </a:lnTo>
                      <a:lnTo>
                        <a:pt x="894" y="834"/>
                      </a:lnTo>
                      <a:lnTo>
                        <a:pt x="888" y="822"/>
                      </a:lnTo>
                      <a:lnTo>
                        <a:pt x="882" y="816"/>
                      </a:lnTo>
                      <a:lnTo>
                        <a:pt x="870" y="816"/>
                      </a:lnTo>
                      <a:lnTo>
                        <a:pt x="858" y="816"/>
                      </a:lnTo>
                      <a:lnTo>
                        <a:pt x="846" y="828"/>
                      </a:lnTo>
                      <a:lnTo>
                        <a:pt x="822" y="834"/>
                      </a:lnTo>
                      <a:lnTo>
                        <a:pt x="792" y="828"/>
                      </a:lnTo>
                      <a:lnTo>
                        <a:pt x="762" y="816"/>
                      </a:lnTo>
                      <a:lnTo>
                        <a:pt x="750" y="804"/>
                      </a:lnTo>
                      <a:lnTo>
                        <a:pt x="744" y="792"/>
                      </a:lnTo>
                      <a:lnTo>
                        <a:pt x="732" y="786"/>
                      </a:lnTo>
                      <a:lnTo>
                        <a:pt x="720" y="786"/>
                      </a:lnTo>
                      <a:lnTo>
                        <a:pt x="702" y="792"/>
                      </a:lnTo>
                      <a:lnTo>
                        <a:pt x="690" y="804"/>
                      </a:lnTo>
                      <a:lnTo>
                        <a:pt x="666" y="810"/>
                      </a:lnTo>
                      <a:lnTo>
                        <a:pt x="636" y="804"/>
                      </a:lnTo>
                      <a:lnTo>
                        <a:pt x="606" y="792"/>
                      </a:lnTo>
                      <a:lnTo>
                        <a:pt x="588" y="774"/>
                      </a:lnTo>
                      <a:lnTo>
                        <a:pt x="576" y="768"/>
                      </a:lnTo>
                      <a:lnTo>
                        <a:pt x="564" y="762"/>
                      </a:lnTo>
                      <a:lnTo>
                        <a:pt x="552" y="762"/>
                      </a:lnTo>
                      <a:lnTo>
                        <a:pt x="540" y="768"/>
                      </a:lnTo>
                      <a:lnTo>
                        <a:pt x="528" y="768"/>
                      </a:lnTo>
                      <a:lnTo>
                        <a:pt x="516" y="768"/>
                      </a:lnTo>
                      <a:lnTo>
                        <a:pt x="510" y="762"/>
                      </a:lnTo>
                      <a:lnTo>
                        <a:pt x="504" y="756"/>
                      </a:lnTo>
                      <a:lnTo>
                        <a:pt x="504" y="744"/>
                      </a:lnTo>
                      <a:lnTo>
                        <a:pt x="510" y="732"/>
                      </a:lnTo>
                      <a:lnTo>
                        <a:pt x="516" y="720"/>
                      </a:lnTo>
                      <a:lnTo>
                        <a:pt x="522" y="708"/>
                      </a:lnTo>
                      <a:lnTo>
                        <a:pt x="522" y="696"/>
                      </a:lnTo>
                      <a:lnTo>
                        <a:pt x="522" y="684"/>
                      </a:lnTo>
                      <a:lnTo>
                        <a:pt x="516" y="678"/>
                      </a:lnTo>
                      <a:lnTo>
                        <a:pt x="504" y="678"/>
                      </a:lnTo>
                      <a:lnTo>
                        <a:pt x="498" y="678"/>
                      </a:lnTo>
                      <a:lnTo>
                        <a:pt x="486" y="678"/>
                      </a:lnTo>
                      <a:lnTo>
                        <a:pt x="480" y="684"/>
                      </a:lnTo>
                      <a:lnTo>
                        <a:pt x="468" y="690"/>
                      </a:lnTo>
                      <a:lnTo>
                        <a:pt x="462" y="684"/>
                      </a:lnTo>
                      <a:lnTo>
                        <a:pt x="450" y="690"/>
                      </a:lnTo>
                      <a:lnTo>
                        <a:pt x="438" y="696"/>
                      </a:lnTo>
                      <a:lnTo>
                        <a:pt x="426" y="708"/>
                      </a:lnTo>
                      <a:lnTo>
                        <a:pt x="408" y="726"/>
                      </a:lnTo>
                      <a:lnTo>
                        <a:pt x="396" y="744"/>
                      </a:lnTo>
                      <a:lnTo>
                        <a:pt x="378" y="756"/>
                      </a:lnTo>
                      <a:lnTo>
                        <a:pt x="366" y="762"/>
                      </a:lnTo>
                      <a:lnTo>
                        <a:pt x="354" y="762"/>
                      </a:lnTo>
                      <a:lnTo>
                        <a:pt x="342" y="750"/>
                      </a:lnTo>
                      <a:lnTo>
                        <a:pt x="330" y="732"/>
                      </a:lnTo>
                      <a:lnTo>
                        <a:pt x="324" y="714"/>
                      </a:lnTo>
                      <a:lnTo>
                        <a:pt x="318" y="696"/>
                      </a:lnTo>
                      <a:lnTo>
                        <a:pt x="312" y="678"/>
                      </a:lnTo>
                      <a:lnTo>
                        <a:pt x="312" y="666"/>
                      </a:lnTo>
                      <a:lnTo>
                        <a:pt x="312" y="654"/>
                      </a:lnTo>
                      <a:lnTo>
                        <a:pt x="312" y="642"/>
                      </a:lnTo>
                      <a:lnTo>
                        <a:pt x="306" y="636"/>
                      </a:lnTo>
                      <a:lnTo>
                        <a:pt x="294" y="636"/>
                      </a:lnTo>
                      <a:lnTo>
                        <a:pt x="282" y="642"/>
                      </a:lnTo>
                      <a:lnTo>
                        <a:pt x="270" y="654"/>
                      </a:lnTo>
                      <a:lnTo>
                        <a:pt x="258" y="672"/>
                      </a:lnTo>
                      <a:lnTo>
                        <a:pt x="252" y="678"/>
                      </a:lnTo>
                      <a:lnTo>
                        <a:pt x="246" y="678"/>
                      </a:lnTo>
                      <a:lnTo>
                        <a:pt x="240" y="678"/>
                      </a:lnTo>
                      <a:lnTo>
                        <a:pt x="234" y="672"/>
                      </a:lnTo>
                      <a:lnTo>
                        <a:pt x="228" y="666"/>
                      </a:lnTo>
                      <a:lnTo>
                        <a:pt x="216" y="654"/>
                      </a:lnTo>
                      <a:lnTo>
                        <a:pt x="192" y="624"/>
                      </a:lnTo>
                      <a:lnTo>
                        <a:pt x="180" y="582"/>
                      </a:lnTo>
                      <a:lnTo>
                        <a:pt x="186" y="534"/>
                      </a:lnTo>
                      <a:lnTo>
                        <a:pt x="198" y="492"/>
                      </a:lnTo>
                      <a:lnTo>
                        <a:pt x="204" y="462"/>
                      </a:lnTo>
                      <a:lnTo>
                        <a:pt x="192" y="432"/>
                      </a:lnTo>
                      <a:lnTo>
                        <a:pt x="186" y="426"/>
                      </a:lnTo>
                      <a:lnTo>
                        <a:pt x="192" y="414"/>
                      </a:lnTo>
                      <a:lnTo>
                        <a:pt x="198" y="402"/>
                      </a:lnTo>
                      <a:lnTo>
                        <a:pt x="204" y="390"/>
                      </a:lnTo>
                      <a:lnTo>
                        <a:pt x="216" y="378"/>
                      </a:lnTo>
                      <a:lnTo>
                        <a:pt x="222" y="366"/>
                      </a:lnTo>
                      <a:lnTo>
                        <a:pt x="228" y="354"/>
                      </a:lnTo>
                      <a:lnTo>
                        <a:pt x="222" y="336"/>
                      </a:lnTo>
                      <a:lnTo>
                        <a:pt x="216" y="324"/>
                      </a:lnTo>
                      <a:lnTo>
                        <a:pt x="198" y="318"/>
                      </a:lnTo>
                      <a:lnTo>
                        <a:pt x="180" y="318"/>
                      </a:lnTo>
                      <a:lnTo>
                        <a:pt x="156" y="318"/>
                      </a:lnTo>
                      <a:lnTo>
                        <a:pt x="138" y="318"/>
                      </a:lnTo>
                      <a:lnTo>
                        <a:pt x="120" y="312"/>
                      </a:lnTo>
                      <a:lnTo>
                        <a:pt x="108" y="306"/>
                      </a:lnTo>
                      <a:lnTo>
                        <a:pt x="102" y="300"/>
                      </a:lnTo>
                      <a:lnTo>
                        <a:pt x="90" y="294"/>
                      </a:lnTo>
                      <a:lnTo>
                        <a:pt x="84" y="288"/>
                      </a:lnTo>
                      <a:lnTo>
                        <a:pt x="78" y="282"/>
                      </a:lnTo>
                      <a:lnTo>
                        <a:pt x="66" y="282"/>
                      </a:lnTo>
                      <a:lnTo>
                        <a:pt x="60" y="276"/>
                      </a:lnTo>
                      <a:lnTo>
                        <a:pt x="54" y="270"/>
                      </a:lnTo>
                      <a:lnTo>
                        <a:pt x="54" y="264"/>
                      </a:lnTo>
                      <a:lnTo>
                        <a:pt x="54" y="252"/>
                      </a:lnTo>
                      <a:lnTo>
                        <a:pt x="60" y="234"/>
                      </a:lnTo>
                      <a:lnTo>
                        <a:pt x="60" y="216"/>
                      </a:lnTo>
                      <a:lnTo>
                        <a:pt x="60" y="204"/>
                      </a:lnTo>
                      <a:lnTo>
                        <a:pt x="54" y="198"/>
                      </a:lnTo>
                      <a:lnTo>
                        <a:pt x="48" y="186"/>
                      </a:lnTo>
                      <a:lnTo>
                        <a:pt x="36" y="174"/>
                      </a:lnTo>
                      <a:lnTo>
                        <a:pt x="24" y="162"/>
                      </a:lnTo>
                      <a:lnTo>
                        <a:pt x="12" y="144"/>
                      </a:lnTo>
                      <a:lnTo>
                        <a:pt x="0" y="126"/>
                      </a:lnTo>
                      <a:lnTo>
                        <a:pt x="0" y="114"/>
                      </a:lnTo>
                      <a:lnTo>
                        <a:pt x="0" y="102"/>
                      </a:lnTo>
                      <a:lnTo>
                        <a:pt x="6" y="90"/>
                      </a:lnTo>
                      <a:lnTo>
                        <a:pt x="18" y="84"/>
                      </a:lnTo>
                      <a:lnTo>
                        <a:pt x="30" y="72"/>
                      </a:lnTo>
                      <a:lnTo>
                        <a:pt x="48" y="60"/>
                      </a:lnTo>
                      <a:lnTo>
                        <a:pt x="60" y="48"/>
                      </a:lnTo>
                      <a:lnTo>
                        <a:pt x="78" y="48"/>
                      </a:lnTo>
                      <a:lnTo>
                        <a:pt x="90" y="42"/>
                      </a:lnTo>
                      <a:lnTo>
                        <a:pt x="108" y="48"/>
                      </a:lnTo>
                      <a:lnTo>
                        <a:pt x="126" y="48"/>
                      </a:lnTo>
                      <a:lnTo>
                        <a:pt x="138" y="48"/>
                      </a:lnTo>
                      <a:lnTo>
                        <a:pt x="150" y="48"/>
                      </a:lnTo>
                      <a:lnTo>
                        <a:pt x="156" y="42"/>
                      </a:lnTo>
                      <a:lnTo>
                        <a:pt x="156" y="36"/>
                      </a:lnTo>
                      <a:lnTo>
                        <a:pt x="156" y="30"/>
                      </a:lnTo>
                      <a:lnTo>
                        <a:pt x="156" y="12"/>
                      </a:lnTo>
                      <a:lnTo>
                        <a:pt x="156" y="6"/>
                      </a:lnTo>
                      <a:lnTo>
                        <a:pt x="168"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08" name="Freeform 349"/>
                <p:cNvSpPr>
                  <a:spLocks/>
                </p:cNvSpPr>
                <p:nvPr/>
              </p:nvSpPr>
              <p:spPr bwMode="auto">
                <a:xfrm>
                  <a:off x="-7333" y="-7872"/>
                  <a:ext cx="204" cy="192"/>
                </a:xfrm>
                <a:custGeom>
                  <a:avLst/>
                  <a:gdLst>
                    <a:gd name="T0" fmla="*/ 90 w 204"/>
                    <a:gd name="T1" fmla="*/ 0 h 192"/>
                    <a:gd name="T2" fmla="*/ 126 w 204"/>
                    <a:gd name="T3" fmla="*/ 6 h 192"/>
                    <a:gd name="T4" fmla="*/ 162 w 204"/>
                    <a:gd name="T5" fmla="*/ 18 h 192"/>
                    <a:gd name="T6" fmla="*/ 186 w 204"/>
                    <a:gd name="T7" fmla="*/ 30 h 192"/>
                    <a:gd name="T8" fmla="*/ 198 w 204"/>
                    <a:gd name="T9" fmla="*/ 54 h 192"/>
                    <a:gd name="T10" fmla="*/ 204 w 204"/>
                    <a:gd name="T11" fmla="*/ 90 h 192"/>
                    <a:gd name="T12" fmla="*/ 204 w 204"/>
                    <a:gd name="T13" fmla="*/ 132 h 192"/>
                    <a:gd name="T14" fmla="*/ 204 w 204"/>
                    <a:gd name="T15" fmla="*/ 168 h 192"/>
                    <a:gd name="T16" fmla="*/ 198 w 204"/>
                    <a:gd name="T17" fmla="*/ 186 h 192"/>
                    <a:gd name="T18" fmla="*/ 192 w 204"/>
                    <a:gd name="T19" fmla="*/ 192 h 192"/>
                    <a:gd name="T20" fmla="*/ 186 w 204"/>
                    <a:gd name="T21" fmla="*/ 192 h 192"/>
                    <a:gd name="T22" fmla="*/ 180 w 204"/>
                    <a:gd name="T23" fmla="*/ 192 h 192"/>
                    <a:gd name="T24" fmla="*/ 174 w 204"/>
                    <a:gd name="T25" fmla="*/ 186 h 192"/>
                    <a:gd name="T26" fmla="*/ 162 w 204"/>
                    <a:gd name="T27" fmla="*/ 174 h 192"/>
                    <a:gd name="T28" fmla="*/ 156 w 204"/>
                    <a:gd name="T29" fmla="*/ 168 h 192"/>
                    <a:gd name="T30" fmla="*/ 144 w 204"/>
                    <a:gd name="T31" fmla="*/ 162 h 192"/>
                    <a:gd name="T32" fmla="*/ 138 w 204"/>
                    <a:gd name="T33" fmla="*/ 156 h 192"/>
                    <a:gd name="T34" fmla="*/ 132 w 204"/>
                    <a:gd name="T35" fmla="*/ 162 h 192"/>
                    <a:gd name="T36" fmla="*/ 126 w 204"/>
                    <a:gd name="T37" fmla="*/ 162 h 192"/>
                    <a:gd name="T38" fmla="*/ 120 w 204"/>
                    <a:gd name="T39" fmla="*/ 168 h 192"/>
                    <a:gd name="T40" fmla="*/ 114 w 204"/>
                    <a:gd name="T41" fmla="*/ 168 h 192"/>
                    <a:gd name="T42" fmla="*/ 96 w 204"/>
                    <a:gd name="T43" fmla="*/ 162 h 192"/>
                    <a:gd name="T44" fmla="*/ 84 w 204"/>
                    <a:gd name="T45" fmla="*/ 156 h 192"/>
                    <a:gd name="T46" fmla="*/ 66 w 204"/>
                    <a:gd name="T47" fmla="*/ 150 h 192"/>
                    <a:gd name="T48" fmla="*/ 54 w 204"/>
                    <a:gd name="T49" fmla="*/ 138 h 192"/>
                    <a:gd name="T50" fmla="*/ 54 w 204"/>
                    <a:gd name="T51" fmla="*/ 126 h 192"/>
                    <a:gd name="T52" fmla="*/ 54 w 204"/>
                    <a:gd name="T53" fmla="*/ 114 h 192"/>
                    <a:gd name="T54" fmla="*/ 48 w 204"/>
                    <a:gd name="T55" fmla="*/ 114 h 192"/>
                    <a:gd name="T56" fmla="*/ 42 w 204"/>
                    <a:gd name="T57" fmla="*/ 108 h 192"/>
                    <a:gd name="T58" fmla="*/ 36 w 204"/>
                    <a:gd name="T59" fmla="*/ 108 h 192"/>
                    <a:gd name="T60" fmla="*/ 30 w 204"/>
                    <a:gd name="T61" fmla="*/ 108 h 192"/>
                    <a:gd name="T62" fmla="*/ 18 w 204"/>
                    <a:gd name="T63" fmla="*/ 108 h 192"/>
                    <a:gd name="T64" fmla="*/ 12 w 204"/>
                    <a:gd name="T65" fmla="*/ 108 h 192"/>
                    <a:gd name="T66" fmla="*/ 6 w 204"/>
                    <a:gd name="T67" fmla="*/ 102 h 192"/>
                    <a:gd name="T68" fmla="*/ 0 w 204"/>
                    <a:gd name="T69" fmla="*/ 90 h 192"/>
                    <a:gd name="T70" fmla="*/ 6 w 204"/>
                    <a:gd name="T71" fmla="*/ 78 h 192"/>
                    <a:gd name="T72" fmla="*/ 12 w 204"/>
                    <a:gd name="T73" fmla="*/ 60 h 192"/>
                    <a:gd name="T74" fmla="*/ 18 w 204"/>
                    <a:gd name="T75" fmla="*/ 42 h 192"/>
                    <a:gd name="T76" fmla="*/ 36 w 204"/>
                    <a:gd name="T77" fmla="*/ 30 h 192"/>
                    <a:gd name="T78" fmla="*/ 54 w 204"/>
                    <a:gd name="T79" fmla="*/ 12 h 192"/>
                    <a:gd name="T80" fmla="*/ 90 w 204"/>
                    <a:gd name="T81"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4" h="192">
                      <a:moveTo>
                        <a:pt x="90" y="0"/>
                      </a:moveTo>
                      <a:lnTo>
                        <a:pt x="126" y="6"/>
                      </a:lnTo>
                      <a:lnTo>
                        <a:pt x="162" y="18"/>
                      </a:lnTo>
                      <a:lnTo>
                        <a:pt x="186" y="30"/>
                      </a:lnTo>
                      <a:lnTo>
                        <a:pt x="198" y="54"/>
                      </a:lnTo>
                      <a:lnTo>
                        <a:pt x="204" y="90"/>
                      </a:lnTo>
                      <a:lnTo>
                        <a:pt x="204" y="132"/>
                      </a:lnTo>
                      <a:lnTo>
                        <a:pt x="204" y="168"/>
                      </a:lnTo>
                      <a:lnTo>
                        <a:pt x="198" y="186"/>
                      </a:lnTo>
                      <a:lnTo>
                        <a:pt x="192" y="192"/>
                      </a:lnTo>
                      <a:lnTo>
                        <a:pt x="186" y="192"/>
                      </a:lnTo>
                      <a:lnTo>
                        <a:pt x="180" y="192"/>
                      </a:lnTo>
                      <a:lnTo>
                        <a:pt x="174" y="186"/>
                      </a:lnTo>
                      <a:lnTo>
                        <a:pt x="162" y="174"/>
                      </a:lnTo>
                      <a:lnTo>
                        <a:pt x="156" y="168"/>
                      </a:lnTo>
                      <a:lnTo>
                        <a:pt x="144" y="162"/>
                      </a:lnTo>
                      <a:lnTo>
                        <a:pt x="138" y="156"/>
                      </a:lnTo>
                      <a:lnTo>
                        <a:pt x="132" y="162"/>
                      </a:lnTo>
                      <a:lnTo>
                        <a:pt x="126" y="162"/>
                      </a:lnTo>
                      <a:lnTo>
                        <a:pt x="120" y="168"/>
                      </a:lnTo>
                      <a:lnTo>
                        <a:pt x="114" y="168"/>
                      </a:lnTo>
                      <a:lnTo>
                        <a:pt x="96" y="162"/>
                      </a:lnTo>
                      <a:lnTo>
                        <a:pt x="84" y="156"/>
                      </a:lnTo>
                      <a:lnTo>
                        <a:pt x="66" y="150"/>
                      </a:lnTo>
                      <a:lnTo>
                        <a:pt x="54" y="138"/>
                      </a:lnTo>
                      <a:lnTo>
                        <a:pt x="54" y="126"/>
                      </a:lnTo>
                      <a:lnTo>
                        <a:pt x="54" y="114"/>
                      </a:lnTo>
                      <a:lnTo>
                        <a:pt x="48" y="114"/>
                      </a:lnTo>
                      <a:lnTo>
                        <a:pt x="42" y="108"/>
                      </a:lnTo>
                      <a:lnTo>
                        <a:pt x="36" y="108"/>
                      </a:lnTo>
                      <a:lnTo>
                        <a:pt x="30" y="108"/>
                      </a:lnTo>
                      <a:lnTo>
                        <a:pt x="18" y="108"/>
                      </a:lnTo>
                      <a:lnTo>
                        <a:pt x="12" y="108"/>
                      </a:lnTo>
                      <a:lnTo>
                        <a:pt x="6" y="102"/>
                      </a:lnTo>
                      <a:lnTo>
                        <a:pt x="0" y="90"/>
                      </a:lnTo>
                      <a:lnTo>
                        <a:pt x="6" y="78"/>
                      </a:lnTo>
                      <a:lnTo>
                        <a:pt x="12" y="60"/>
                      </a:lnTo>
                      <a:lnTo>
                        <a:pt x="18" y="42"/>
                      </a:lnTo>
                      <a:lnTo>
                        <a:pt x="36" y="30"/>
                      </a:lnTo>
                      <a:lnTo>
                        <a:pt x="54" y="12"/>
                      </a:lnTo>
                      <a:lnTo>
                        <a:pt x="90"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09" name="Freeform 350"/>
                <p:cNvSpPr>
                  <a:spLocks/>
                </p:cNvSpPr>
                <p:nvPr/>
              </p:nvSpPr>
              <p:spPr bwMode="auto">
                <a:xfrm>
                  <a:off x="-8005" y="-7650"/>
                  <a:ext cx="510" cy="546"/>
                </a:xfrm>
                <a:custGeom>
                  <a:avLst/>
                  <a:gdLst>
                    <a:gd name="T0" fmla="*/ 336 w 510"/>
                    <a:gd name="T1" fmla="*/ 18 h 546"/>
                    <a:gd name="T2" fmla="*/ 366 w 510"/>
                    <a:gd name="T3" fmla="*/ 54 h 546"/>
                    <a:gd name="T4" fmla="*/ 390 w 510"/>
                    <a:gd name="T5" fmla="*/ 48 h 546"/>
                    <a:gd name="T6" fmla="*/ 432 w 510"/>
                    <a:gd name="T7" fmla="*/ 30 h 546"/>
                    <a:gd name="T8" fmla="*/ 474 w 510"/>
                    <a:gd name="T9" fmla="*/ 36 h 546"/>
                    <a:gd name="T10" fmla="*/ 474 w 510"/>
                    <a:gd name="T11" fmla="*/ 66 h 546"/>
                    <a:gd name="T12" fmla="*/ 486 w 510"/>
                    <a:gd name="T13" fmla="*/ 90 h 546"/>
                    <a:gd name="T14" fmla="*/ 510 w 510"/>
                    <a:gd name="T15" fmla="*/ 102 h 546"/>
                    <a:gd name="T16" fmla="*/ 486 w 510"/>
                    <a:gd name="T17" fmla="*/ 120 h 546"/>
                    <a:gd name="T18" fmla="*/ 444 w 510"/>
                    <a:gd name="T19" fmla="*/ 132 h 546"/>
                    <a:gd name="T20" fmla="*/ 402 w 510"/>
                    <a:gd name="T21" fmla="*/ 138 h 546"/>
                    <a:gd name="T22" fmla="*/ 300 w 510"/>
                    <a:gd name="T23" fmla="*/ 174 h 546"/>
                    <a:gd name="T24" fmla="*/ 264 w 510"/>
                    <a:gd name="T25" fmla="*/ 222 h 546"/>
                    <a:gd name="T26" fmla="*/ 282 w 510"/>
                    <a:gd name="T27" fmla="*/ 270 h 546"/>
                    <a:gd name="T28" fmla="*/ 306 w 510"/>
                    <a:gd name="T29" fmla="*/ 270 h 546"/>
                    <a:gd name="T30" fmla="*/ 324 w 510"/>
                    <a:gd name="T31" fmla="*/ 234 h 546"/>
                    <a:gd name="T32" fmla="*/ 354 w 510"/>
                    <a:gd name="T33" fmla="*/ 204 h 546"/>
                    <a:gd name="T34" fmla="*/ 384 w 510"/>
                    <a:gd name="T35" fmla="*/ 216 h 546"/>
                    <a:gd name="T36" fmla="*/ 384 w 510"/>
                    <a:gd name="T37" fmla="*/ 246 h 546"/>
                    <a:gd name="T38" fmla="*/ 384 w 510"/>
                    <a:gd name="T39" fmla="*/ 276 h 546"/>
                    <a:gd name="T40" fmla="*/ 396 w 510"/>
                    <a:gd name="T41" fmla="*/ 300 h 546"/>
                    <a:gd name="T42" fmla="*/ 372 w 510"/>
                    <a:gd name="T43" fmla="*/ 318 h 546"/>
                    <a:gd name="T44" fmla="*/ 354 w 510"/>
                    <a:gd name="T45" fmla="*/ 336 h 546"/>
                    <a:gd name="T46" fmla="*/ 366 w 510"/>
                    <a:gd name="T47" fmla="*/ 366 h 546"/>
                    <a:gd name="T48" fmla="*/ 378 w 510"/>
                    <a:gd name="T49" fmla="*/ 384 h 546"/>
                    <a:gd name="T50" fmla="*/ 366 w 510"/>
                    <a:gd name="T51" fmla="*/ 426 h 546"/>
                    <a:gd name="T52" fmla="*/ 318 w 510"/>
                    <a:gd name="T53" fmla="*/ 462 h 546"/>
                    <a:gd name="T54" fmla="*/ 276 w 510"/>
                    <a:gd name="T55" fmla="*/ 468 h 546"/>
                    <a:gd name="T56" fmla="*/ 264 w 510"/>
                    <a:gd name="T57" fmla="*/ 438 h 546"/>
                    <a:gd name="T58" fmla="*/ 264 w 510"/>
                    <a:gd name="T59" fmla="*/ 402 h 546"/>
                    <a:gd name="T60" fmla="*/ 246 w 510"/>
                    <a:gd name="T61" fmla="*/ 396 h 546"/>
                    <a:gd name="T62" fmla="*/ 216 w 510"/>
                    <a:gd name="T63" fmla="*/ 414 h 546"/>
                    <a:gd name="T64" fmla="*/ 210 w 510"/>
                    <a:gd name="T65" fmla="*/ 456 h 546"/>
                    <a:gd name="T66" fmla="*/ 216 w 510"/>
                    <a:gd name="T67" fmla="*/ 504 h 546"/>
                    <a:gd name="T68" fmla="*/ 192 w 510"/>
                    <a:gd name="T69" fmla="*/ 528 h 546"/>
                    <a:gd name="T70" fmla="*/ 156 w 510"/>
                    <a:gd name="T71" fmla="*/ 546 h 546"/>
                    <a:gd name="T72" fmla="*/ 132 w 510"/>
                    <a:gd name="T73" fmla="*/ 528 h 546"/>
                    <a:gd name="T74" fmla="*/ 132 w 510"/>
                    <a:gd name="T75" fmla="*/ 498 h 546"/>
                    <a:gd name="T76" fmla="*/ 132 w 510"/>
                    <a:gd name="T77" fmla="*/ 462 h 546"/>
                    <a:gd name="T78" fmla="*/ 120 w 510"/>
                    <a:gd name="T79" fmla="*/ 414 h 546"/>
                    <a:gd name="T80" fmla="*/ 132 w 510"/>
                    <a:gd name="T81" fmla="*/ 366 h 546"/>
                    <a:gd name="T82" fmla="*/ 96 w 510"/>
                    <a:gd name="T83" fmla="*/ 342 h 546"/>
                    <a:gd name="T84" fmla="*/ 54 w 510"/>
                    <a:gd name="T85" fmla="*/ 336 h 546"/>
                    <a:gd name="T86" fmla="*/ 48 w 510"/>
                    <a:gd name="T87" fmla="*/ 300 h 546"/>
                    <a:gd name="T88" fmla="*/ 54 w 510"/>
                    <a:gd name="T89" fmla="*/ 258 h 546"/>
                    <a:gd name="T90" fmla="*/ 24 w 510"/>
                    <a:gd name="T91" fmla="*/ 222 h 546"/>
                    <a:gd name="T92" fmla="*/ 0 w 510"/>
                    <a:gd name="T93" fmla="*/ 204 h 546"/>
                    <a:gd name="T94" fmla="*/ 12 w 510"/>
                    <a:gd name="T95" fmla="*/ 168 h 546"/>
                    <a:gd name="T96" fmla="*/ 48 w 510"/>
                    <a:gd name="T97" fmla="*/ 132 h 546"/>
                    <a:gd name="T98" fmla="*/ 96 w 510"/>
                    <a:gd name="T99" fmla="*/ 150 h 546"/>
                    <a:gd name="T100" fmla="*/ 102 w 510"/>
                    <a:gd name="T101" fmla="*/ 180 h 546"/>
                    <a:gd name="T102" fmla="*/ 126 w 510"/>
                    <a:gd name="T103" fmla="*/ 192 h 546"/>
                    <a:gd name="T104" fmla="*/ 150 w 510"/>
                    <a:gd name="T105" fmla="*/ 186 h 546"/>
                    <a:gd name="T106" fmla="*/ 174 w 510"/>
                    <a:gd name="T107" fmla="*/ 174 h 546"/>
                    <a:gd name="T108" fmla="*/ 204 w 510"/>
                    <a:gd name="T109" fmla="*/ 144 h 546"/>
                    <a:gd name="T110" fmla="*/ 186 w 510"/>
                    <a:gd name="T111" fmla="*/ 114 h 546"/>
                    <a:gd name="T112" fmla="*/ 162 w 510"/>
                    <a:gd name="T113" fmla="*/ 84 h 546"/>
                    <a:gd name="T114" fmla="*/ 180 w 510"/>
                    <a:gd name="T115" fmla="*/ 54 h 546"/>
                    <a:gd name="T116" fmla="*/ 210 w 510"/>
                    <a:gd name="T117" fmla="*/ 54 h 546"/>
                    <a:gd name="T118" fmla="*/ 228 w 510"/>
                    <a:gd name="T119" fmla="*/ 36 h 546"/>
                    <a:gd name="T120" fmla="*/ 252 w 510"/>
                    <a:gd name="T121" fmla="*/ 12 h 546"/>
                    <a:gd name="T122" fmla="*/ 306 w 510"/>
                    <a:gd name="T123"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0" h="546">
                      <a:moveTo>
                        <a:pt x="306" y="0"/>
                      </a:moveTo>
                      <a:lnTo>
                        <a:pt x="324" y="0"/>
                      </a:lnTo>
                      <a:lnTo>
                        <a:pt x="336" y="18"/>
                      </a:lnTo>
                      <a:lnTo>
                        <a:pt x="348" y="36"/>
                      </a:lnTo>
                      <a:lnTo>
                        <a:pt x="354" y="48"/>
                      </a:lnTo>
                      <a:lnTo>
                        <a:pt x="366" y="54"/>
                      </a:lnTo>
                      <a:lnTo>
                        <a:pt x="372" y="54"/>
                      </a:lnTo>
                      <a:lnTo>
                        <a:pt x="384" y="54"/>
                      </a:lnTo>
                      <a:lnTo>
                        <a:pt x="390" y="48"/>
                      </a:lnTo>
                      <a:lnTo>
                        <a:pt x="402" y="48"/>
                      </a:lnTo>
                      <a:lnTo>
                        <a:pt x="414" y="36"/>
                      </a:lnTo>
                      <a:lnTo>
                        <a:pt x="432" y="30"/>
                      </a:lnTo>
                      <a:lnTo>
                        <a:pt x="450" y="30"/>
                      </a:lnTo>
                      <a:lnTo>
                        <a:pt x="462" y="30"/>
                      </a:lnTo>
                      <a:lnTo>
                        <a:pt x="474" y="36"/>
                      </a:lnTo>
                      <a:lnTo>
                        <a:pt x="480" y="48"/>
                      </a:lnTo>
                      <a:lnTo>
                        <a:pt x="480" y="54"/>
                      </a:lnTo>
                      <a:lnTo>
                        <a:pt x="474" y="66"/>
                      </a:lnTo>
                      <a:lnTo>
                        <a:pt x="474" y="72"/>
                      </a:lnTo>
                      <a:lnTo>
                        <a:pt x="474" y="84"/>
                      </a:lnTo>
                      <a:lnTo>
                        <a:pt x="486" y="90"/>
                      </a:lnTo>
                      <a:lnTo>
                        <a:pt x="498" y="90"/>
                      </a:lnTo>
                      <a:lnTo>
                        <a:pt x="504" y="96"/>
                      </a:lnTo>
                      <a:lnTo>
                        <a:pt x="510" y="102"/>
                      </a:lnTo>
                      <a:lnTo>
                        <a:pt x="504" y="108"/>
                      </a:lnTo>
                      <a:lnTo>
                        <a:pt x="498" y="114"/>
                      </a:lnTo>
                      <a:lnTo>
                        <a:pt x="486" y="120"/>
                      </a:lnTo>
                      <a:lnTo>
                        <a:pt x="474" y="126"/>
                      </a:lnTo>
                      <a:lnTo>
                        <a:pt x="462" y="132"/>
                      </a:lnTo>
                      <a:lnTo>
                        <a:pt x="444" y="132"/>
                      </a:lnTo>
                      <a:lnTo>
                        <a:pt x="432" y="138"/>
                      </a:lnTo>
                      <a:lnTo>
                        <a:pt x="414" y="138"/>
                      </a:lnTo>
                      <a:lnTo>
                        <a:pt x="402" y="138"/>
                      </a:lnTo>
                      <a:lnTo>
                        <a:pt x="378" y="138"/>
                      </a:lnTo>
                      <a:lnTo>
                        <a:pt x="336" y="150"/>
                      </a:lnTo>
                      <a:lnTo>
                        <a:pt x="300" y="174"/>
                      </a:lnTo>
                      <a:lnTo>
                        <a:pt x="276" y="198"/>
                      </a:lnTo>
                      <a:lnTo>
                        <a:pt x="270" y="210"/>
                      </a:lnTo>
                      <a:lnTo>
                        <a:pt x="264" y="222"/>
                      </a:lnTo>
                      <a:lnTo>
                        <a:pt x="264" y="240"/>
                      </a:lnTo>
                      <a:lnTo>
                        <a:pt x="264" y="258"/>
                      </a:lnTo>
                      <a:lnTo>
                        <a:pt x="282" y="270"/>
                      </a:lnTo>
                      <a:lnTo>
                        <a:pt x="288" y="276"/>
                      </a:lnTo>
                      <a:lnTo>
                        <a:pt x="300" y="276"/>
                      </a:lnTo>
                      <a:lnTo>
                        <a:pt x="306" y="270"/>
                      </a:lnTo>
                      <a:lnTo>
                        <a:pt x="312" y="264"/>
                      </a:lnTo>
                      <a:lnTo>
                        <a:pt x="318" y="246"/>
                      </a:lnTo>
                      <a:lnTo>
                        <a:pt x="324" y="234"/>
                      </a:lnTo>
                      <a:lnTo>
                        <a:pt x="336" y="222"/>
                      </a:lnTo>
                      <a:lnTo>
                        <a:pt x="342" y="210"/>
                      </a:lnTo>
                      <a:lnTo>
                        <a:pt x="354" y="204"/>
                      </a:lnTo>
                      <a:lnTo>
                        <a:pt x="366" y="204"/>
                      </a:lnTo>
                      <a:lnTo>
                        <a:pt x="378" y="210"/>
                      </a:lnTo>
                      <a:lnTo>
                        <a:pt x="384" y="216"/>
                      </a:lnTo>
                      <a:lnTo>
                        <a:pt x="390" y="222"/>
                      </a:lnTo>
                      <a:lnTo>
                        <a:pt x="384" y="234"/>
                      </a:lnTo>
                      <a:lnTo>
                        <a:pt x="384" y="246"/>
                      </a:lnTo>
                      <a:lnTo>
                        <a:pt x="378" y="252"/>
                      </a:lnTo>
                      <a:lnTo>
                        <a:pt x="378" y="264"/>
                      </a:lnTo>
                      <a:lnTo>
                        <a:pt x="384" y="276"/>
                      </a:lnTo>
                      <a:lnTo>
                        <a:pt x="390" y="282"/>
                      </a:lnTo>
                      <a:lnTo>
                        <a:pt x="396" y="288"/>
                      </a:lnTo>
                      <a:lnTo>
                        <a:pt x="396" y="300"/>
                      </a:lnTo>
                      <a:lnTo>
                        <a:pt x="396" y="306"/>
                      </a:lnTo>
                      <a:lnTo>
                        <a:pt x="384" y="312"/>
                      </a:lnTo>
                      <a:lnTo>
                        <a:pt x="372" y="318"/>
                      </a:lnTo>
                      <a:lnTo>
                        <a:pt x="360" y="324"/>
                      </a:lnTo>
                      <a:lnTo>
                        <a:pt x="354" y="330"/>
                      </a:lnTo>
                      <a:lnTo>
                        <a:pt x="354" y="336"/>
                      </a:lnTo>
                      <a:lnTo>
                        <a:pt x="354" y="348"/>
                      </a:lnTo>
                      <a:lnTo>
                        <a:pt x="360" y="354"/>
                      </a:lnTo>
                      <a:lnTo>
                        <a:pt x="366" y="366"/>
                      </a:lnTo>
                      <a:lnTo>
                        <a:pt x="372" y="372"/>
                      </a:lnTo>
                      <a:lnTo>
                        <a:pt x="378" y="378"/>
                      </a:lnTo>
                      <a:lnTo>
                        <a:pt x="378" y="384"/>
                      </a:lnTo>
                      <a:lnTo>
                        <a:pt x="378" y="396"/>
                      </a:lnTo>
                      <a:lnTo>
                        <a:pt x="372" y="408"/>
                      </a:lnTo>
                      <a:lnTo>
                        <a:pt x="366" y="426"/>
                      </a:lnTo>
                      <a:lnTo>
                        <a:pt x="354" y="438"/>
                      </a:lnTo>
                      <a:lnTo>
                        <a:pt x="336" y="456"/>
                      </a:lnTo>
                      <a:lnTo>
                        <a:pt x="318" y="462"/>
                      </a:lnTo>
                      <a:lnTo>
                        <a:pt x="300" y="468"/>
                      </a:lnTo>
                      <a:lnTo>
                        <a:pt x="288" y="468"/>
                      </a:lnTo>
                      <a:lnTo>
                        <a:pt x="276" y="468"/>
                      </a:lnTo>
                      <a:lnTo>
                        <a:pt x="270" y="462"/>
                      </a:lnTo>
                      <a:lnTo>
                        <a:pt x="264" y="450"/>
                      </a:lnTo>
                      <a:lnTo>
                        <a:pt x="264" y="438"/>
                      </a:lnTo>
                      <a:lnTo>
                        <a:pt x="264" y="426"/>
                      </a:lnTo>
                      <a:lnTo>
                        <a:pt x="264" y="414"/>
                      </a:lnTo>
                      <a:lnTo>
                        <a:pt x="264" y="402"/>
                      </a:lnTo>
                      <a:lnTo>
                        <a:pt x="258" y="396"/>
                      </a:lnTo>
                      <a:lnTo>
                        <a:pt x="252" y="396"/>
                      </a:lnTo>
                      <a:lnTo>
                        <a:pt x="246" y="396"/>
                      </a:lnTo>
                      <a:lnTo>
                        <a:pt x="234" y="396"/>
                      </a:lnTo>
                      <a:lnTo>
                        <a:pt x="228" y="402"/>
                      </a:lnTo>
                      <a:lnTo>
                        <a:pt x="216" y="414"/>
                      </a:lnTo>
                      <a:lnTo>
                        <a:pt x="210" y="426"/>
                      </a:lnTo>
                      <a:lnTo>
                        <a:pt x="210" y="438"/>
                      </a:lnTo>
                      <a:lnTo>
                        <a:pt x="210" y="456"/>
                      </a:lnTo>
                      <a:lnTo>
                        <a:pt x="216" y="474"/>
                      </a:lnTo>
                      <a:lnTo>
                        <a:pt x="216" y="492"/>
                      </a:lnTo>
                      <a:lnTo>
                        <a:pt x="216" y="504"/>
                      </a:lnTo>
                      <a:lnTo>
                        <a:pt x="210" y="510"/>
                      </a:lnTo>
                      <a:lnTo>
                        <a:pt x="204" y="522"/>
                      </a:lnTo>
                      <a:lnTo>
                        <a:pt x="192" y="528"/>
                      </a:lnTo>
                      <a:lnTo>
                        <a:pt x="180" y="534"/>
                      </a:lnTo>
                      <a:lnTo>
                        <a:pt x="168" y="540"/>
                      </a:lnTo>
                      <a:lnTo>
                        <a:pt x="156" y="546"/>
                      </a:lnTo>
                      <a:lnTo>
                        <a:pt x="144" y="546"/>
                      </a:lnTo>
                      <a:lnTo>
                        <a:pt x="138" y="540"/>
                      </a:lnTo>
                      <a:lnTo>
                        <a:pt x="132" y="528"/>
                      </a:lnTo>
                      <a:lnTo>
                        <a:pt x="126" y="522"/>
                      </a:lnTo>
                      <a:lnTo>
                        <a:pt x="126" y="510"/>
                      </a:lnTo>
                      <a:lnTo>
                        <a:pt x="132" y="498"/>
                      </a:lnTo>
                      <a:lnTo>
                        <a:pt x="138" y="486"/>
                      </a:lnTo>
                      <a:lnTo>
                        <a:pt x="138" y="474"/>
                      </a:lnTo>
                      <a:lnTo>
                        <a:pt x="132" y="462"/>
                      </a:lnTo>
                      <a:lnTo>
                        <a:pt x="126" y="450"/>
                      </a:lnTo>
                      <a:lnTo>
                        <a:pt x="120" y="432"/>
                      </a:lnTo>
                      <a:lnTo>
                        <a:pt x="120" y="414"/>
                      </a:lnTo>
                      <a:lnTo>
                        <a:pt x="126" y="396"/>
                      </a:lnTo>
                      <a:lnTo>
                        <a:pt x="132" y="378"/>
                      </a:lnTo>
                      <a:lnTo>
                        <a:pt x="132" y="366"/>
                      </a:lnTo>
                      <a:lnTo>
                        <a:pt x="126" y="354"/>
                      </a:lnTo>
                      <a:lnTo>
                        <a:pt x="114" y="342"/>
                      </a:lnTo>
                      <a:lnTo>
                        <a:pt x="96" y="342"/>
                      </a:lnTo>
                      <a:lnTo>
                        <a:pt x="78" y="342"/>
                      </a:lnTo>
                      <a:lnTo>
                        <a:pt x="66" y="342"/>
                      </a:lnTo>
                      <a:lnTo>
                        <a:pt x="54" y="336"/>
                      </a:lnTo>
                      <a:lnTo>
                        <a:pt x="48" y="324"/>
                      </a:lnTo>
                      <a:lnTo>
                        <a:pt x="48" y="312"/>
                      </a:lnTo>
                      <a:lnTo>
                        <a:pt x="48" y="300"/>
                      </a:lnTo>
                      <a:lnTo>
                        <a:pt x="48" y="288"/>
                      </a:lnTo>
                      <a:lnTo>
                        <a:pt x="54" y="270"/>
                      </a:lnTo>
                      <a:lnTo>
                        <a:pt x="54" y="258"/>
                      </a:lnTo>
                      <a:lnTo>
                        <a:pt x="48" y="240"/>
                      </a:lnTo>
                      <a:lnTo>
                        <a:pt x="36" y="234"/>
                      </a:lnTo>
                      <a:lnTo>
                        <a:pt x="24" y="222"/>
                      </a:lnTo>
                      <a:lnTo>
                        <a:pt x="12" y="216"/>
                      </a:lnTo>
                      <a:lnTo>
                        <a:pt x="6" y="216"/>
                      </a:lnTo>
                      <a:lnTo>
                        <a:pt x="0" y="204"/>
                      </a:lnTo>
                      <a:lnTo>
                        <a:pt x="0" y="192"/>
                      </a:lnTo>
                      <a:lnTo>
                        <a:pt x="6" y="180"/>
                      </a:lnTo>
                      <a:lnTo>
                        <a:pt x="12" y="168"/>
                      </a:lnTo>
                      <a:lnTo>
                        <a:pt x="18" y="150"/>
                      </a:lnTo>
                      <a:lnTo>
                        <a:pt x="36" y="138"/>
                      </a:lnTo>
                      <a:lnTo>
                        <a:pt x="48" y="132"/>
                      </a:lnTo>
                      <a:lnTo>
                        <a:pt x="66" y="132"/>
                      </a:lnTo>
                      <a:lnTo>
                        <a:pt x="84" y="138"/>
                      </a:lnTo>
                      <a:lnTo>
                        <a:pt x="96" y="150"/>
                      </a:lnTo>
                      <a:lnTo>
                        <a:pt x="102" y="162"/>
                      </a:lnTo>
                      <a:lnTo>
                        <a:pt x="102" y="174"/>
                      </a:lnTo>
                      <a:lnTo>
                        <a:pt x="102" y="180"/>
                      </a:lnTo>
                      <a:lnTo>
                        <a:pt x="108" y="186"/>
                      </a:lnTo>
                      <a:lnTo>
                        <a:pt x="120" y="192"/>
                      </a:lnTo>
                      <a:lnTo>
                        <a:pt x="126" y="192"/>
                      </a:lnTo>
                      <a:lnTo>
                        <a:pt x="138" y="192"/>
                      </a:lnTo>
                      <a:lnTo>
                        <a:pt x="144" y="192"/>
                      </a:lnTo>
                      <a:lnTo>
                        <a:pt x="150" y="186"/>
                      </a:lnTo>
                      <a:lnTo>
                        <a:pt x="150" y="180"/>
                      </a:lnTo>
                      <a:lnTo>
                        <a:pt x="162" y="174"/>
                      </a:lnTo>
                      <a:lnTo>
                        <a:pt x="174" y="174"/>
                      </a:lnTo>
                      <a:lnTo>
                        <a:pt x="198" y="162"/>
                      </a:lnTo>
                      <a:lnTo>
                        <a:pt x="204" y="156"/>
                      </a:lnTo>
                      <a:lnTo>
                        <a:pt x="204" y="144"/>
                      </a:lnTo>
                      <a:lnTo>
                        <a:pt x="204" y="138"/>
                      </a:lnTo>
                      <a:lnTo>
                        <a:pt x="198" y="126"/>
                      </a:lnTo>
                      <a:lnTo>
                        <a:pt x="186" y="114"/>
                      </a:lnTo>
                      <a:lnTo>
                        <a:pt x="180" y="108"/>
                      </a:lnTo>
                      <a:lnTo>
                        <a:pt x="168" y="96"/>
                      </a:lnTo>
                      <a:lnTo>
                        <a:pt x="162" y="84"/>
                      </a:lnTo>
                      <a:lnTo>
                        <a:pt x="162" y="72"/>
                      </a:lnTo>
                      <a:lnTo>
                        <a:pt x="168" y="60"/>
                      </a:lnTo>
                      <a:lnTo>
                        <a:pt x="180" y="54"/>
                      </a:lnTo>
                      <a:lnTo>
                        <a:pt x="192" y="48"/>
                      </a:lnTo>
                      <a:lnTo>
                        <a:pt x="198" y="48"/>
                      </a:lnTo>
                      <a:lnTo>
                        <a:pt x="210" y="54"/>
                      </a:lnTo>
                      <a:lnTo>
                        <a:pt x="216" y="54"/>
                      </a:lnTo>
                      <a:lnTo>
                        <a:pt x="222" y="48"/>
                      </a:lnTo>
                      <a:lnTo>
                        <a:pt x="228" y="36"/>
                      </a:lnTo>
                      <a:lnTo>
                        <a:pt x="228" y="24"/>
                      </a:lnTo>
                      <a:lnTo>
                        <a:pt x="240" y="18"/>
                      </a:lnTo>
                      <a:lnTo>
                        <a:pt x="252" y="12"/>
                      </a:lnTo>
                      <a:lnTo>
                        <a:pt x="264" y="6"/>
                      </a:lnTo>
                      <a:lnTo>
                        <a:pt x="282" y="0"/>
                      </a:lnTo>
                      <a:lnTo>
                        <a:pt x="306"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10" name="Freeform 351"/>
                <p:cNvSpPr>
                  <a:spLocks/>
                </p:cNvSpPr>
                <p:nvPr/>
              </p:nvSpPr>
              <p:spPr bwMode="auto">
                <a:xfrm>
                  <a:off x="-7495" y="-7566"/>
                  <a:ext cx="606" cy="402"/>
                </a:xfrm>
                <a:custGeom>
                  <a:avLst/>
                  <a:gdLst>
                    <a:gd name="T0" fmla="*/ 246 w 606"/>
                    <a:gd name="T1" fmla="*/ 12 h 402"/>
                    <a:gd name="T2" fmla="*/ 276 w 606"/>
                    <a:gd name="T3" fmla="*/ 36 h 402"/>
                    <a:gd name="T4" fmla="*/ 306 w 606"/>
                    <a:gd name="T5" fmla="*/ 18 h 402"/>
                    <a:gd name="T6" fmla="*/ 360 w 606"/>
                    <a:gd name="T7" fmla="*/ 12 h 402"/>
                    <a:gd name="T8" fmla="*/ 384 w 606"/>
                    <a:gd name="T9" fmla="*/ 30 h 402"/>
                    <a:gd name="T10" fmla="*/ 414 w 606"/>
                    <a:gd name="T11" fmla="*/ 66 h 402"/>
                    <a:gd name="T12" fmla="*/ 432 w 606"/>
                    <a:gd name="T13" fmla="*/ 78 h 402"/>
                    <a:gd name="T14" fmla="*/ 450 w 606"/>
                    <a:gd name="T15" fmla="*/ 72 h 402"/>
                    <a:gd name="T16" fmla="*/ 474 w 606"/>
                    <a:gd name="T17" fmla="*/ 72 h 402"/>
                    <a:gd name="T18" fmla="*/ 510 w 606"/>
                    <a:gd name="T19" fmla="*/ 102 h 402"/>
                    <a:gd name="T20" fmla="*/ 606 w 606"/>
                    <a:gd name="T21" fmla="*/ 126 h 402"/>
                    <a:gd name="T22" fmla="*/ 552 w 606"/>
                    <a:gd name="T23" fmla="*/ 186 h 402"/>
                    <a:gd name="T24" fmla="*/ 504 w 606"/>
                    <a:gd name="T25" fmla="*/ 240 h 402"/>
                    <a:gd name="T26" fmla="*/ 402 w 606"/>
                    <a:gd name="T27" fmla="*/ 234 h 402"/>
                    <a:gd name="T28" fmla="*/ 384 w 606"/>
                    <a:gd name="T29" fmla="*/ 246 h 402"/>
                    <a:gd name="T30" fmla="*/ 396 w 606"/>
                    <a:gd name="T31" fmla="*/ 270 h 402"/>
                    <a:gd name="T32" fmla="*/ 396 w 606"/>
                    <a:gd name="T33" fmla="*/ 294 h 402"/>
                    <a:gd name="T34" fmla="*/ 282 w 606"/>
                    <a:gd name="T35" fmla="*/ 282 h 402"/>
                    <a:gd name="T36" fmla="*/ 198 w 606"/>
                    <a:gd name="T37" fmla="*/ 240 h 402"/>
                    <a:gd name="T38" fmla="*/ 168 w 606"/>
                    <a:gd name="T39" fmla="*/ 246 h 402"/>
                    <a:gd name="T40" fmla="*/ 156 w 606"/>
                    <a:gd name="T41" fmla="*/ 276 h 402"/>
                    <a:gd name="T42" fmla="*/ 192 w 606"/>
                    <a:gd name="T43" fmla="*/ 318 h 402"/>
                    <a:gd name="T44" fmla="*/ 192 w 606"/>
                    <a:gd name="T45" fmla="*/ 348 h 402"/>
                    <a:gd name="T46" fmla="*/ 162 w 606"/>
                    <a:gd name="T47" fmla="*/ 372 h 402"/>
                    <a:gd name="T48" fmla="*/ 138 w 606"/>
                    <a:gd name="T49" fmla="*/ 384 h 402"/>
                    <a:gd name="T50" fmla="*/ 108 w 606"/>
                    <a:gd name="T51" fmla="*/ 402 h 402"/>
                    <a:gd name="T52" fmla="*/ 84 w 606"/>
                    <a:gd name="T53" fmla="*/ 384 h 402"/>
                    <a:gd name="T54" fmla="*/ 60 w 606"/>
                    <a:gd name="T55" fmla="*/ 366 h 402"/>
                    <a:gd name="T56" fmla="*/ 54 w 606"/>
                    <a:gd name="T57" fmla="*/ 336 h 402"/>
                    <a:gd name="T58" fmla="*/ 78 w 606"/>
                    <a:gd name="T59" fmla="*/ 306 h 402"/>
                    <a:gd name="T60" fmla="*/ 60 w 606"/>
                    <a:gd name="T61" fmla="*/ 294 h 402"/>
                    <a:gd name="T62" fmla="*/ 48 w 606"/>
                    <a:gd name="T63" fmla="*/ 276 h 402"/>
                    <a:gd name="T64" fmla="*/ 36 w 606"/>
                    <a:gd name="T65" fmla="*/ 246 h 402"/>
                    <a:gd name="T66" fmla="*/ 30 w 606"/>
                    <a:gd name="T67" fmla="*/ 228 h 402"/>
                    <a:gd name="T68" fmla="*/ 30 w 606"/>
                    <a:gd name="T69" fmla="*/ 204 h 402"/>
                    <a:gd name="T70" fmla="*/ 0 w 606"/>
                    <a:gd name="T71" fmla="*/ 174 h 402"/>
                    <a:gd name="T72" fmla="*/ 6 w 606"/>
                    <a:gd name="T73" fmla="*/ 156 h 402"/>
                    <a:gd name="T74" fmla="*/ 36 w 606"/>
                    <a:gd name="T75" fmla="*/ 144 h 402"/>
                    <a:gd name="T76" fmla="*/ 60 w 606"/>
                    <a:gd name="T77" fmla="*/ 132 h 402"/>
                    <a:gd name="T78" fmla="*/ 90 w 606"/>
                    <a:gd name="T79" fmla="*/ 90 h 402"/>
                    <a:gd name="T80" fmla="*/ 114 w 606"/>
                    <a:gd name="T81" fmla="*/ 72 h 402"/>
                    <a:gd name="T82" fmla="*/ 150 w 606"/>
                    <a:gd name="T83" fmla="*/ 78 h 402"/>
                    <a:gd name="T84" fmla="*/ 156 w 606"/>
                    <a:gd name="T85" fmla="*/ 60 h 402"/>
                    <a:gd name="T86" fmla="*/ 150 w 606"/>
                    <a:gd name="T87" fmla="*/ 24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6" h="402">
                      <a:moveTo>
                        <a:pt x="192" y="0"/>
                      </a:moveTo>
                      <a:lnTo>
                        <a:pt x="222" y="0"/>
                      </a:lnTo>
                      <a:lnTo>
                        <a:pt x="246" y="12"/>
                      </a:lnTo>
                      <a:lnTo>
                        <a:pt x="258" y="24"/>
                      </a:lnTo>
                      <a:lnTo>
                        <a:pt x="270" y="30"/>
                      </a:lnTo>
                      <a:lnTo>
                        <a:pt x="276" y="36"/>
                      </a:lnTo>
                      <a:lnTo>
                        <a:pt x="282" y="30"/>
                      </a:lnTo>
                      <a:lnTo>
                        <a:pt x="288" y="24"/>
                      </a:lnTo>
                      <a:lnTo>
                        <a:pt x="306" y="18"/>
                      </a:lnTo>
                      <a:lnTo>
                        <a:pt x="324" y="18"/>
                      </a:lnTo>
                      <a:lnTo>
                        <a:pt x="348" y="12"/>
                      </a:lnTo>
                      <a:lnTo>
                        <a:pt x="360" y="12"/>
                      </a:lnTo>
                      <a:lnTo>
                        <a:pt x="366" y="18"/>
                      </a:lnTo>
                      <a:lnTo>
                        <a:pt x="378" y="18"/>
                      </a:lnTo>
                      <a:lnTo>
                        <a:pt x="384" y="30"/>
                      </a:lnTo>
                      <a:lnTo>
                        <a:pt x="396" y="36"/>
                      </a:lnTo>
                      <a:lnTo>
                        <a:pt x="408" y="54"/>
                      </a:lnTo>
                      <a:lnTo>
                        <a:pt x="414" y="66"/>
                      </a:lnTo>
                      <a:lnTo>
                        <a:pt x="420" y="72"/>
                      </a:lnTo>
                      <a:lnTo>
                        <a:pt x="426" y="78"/>
                      </a:lnTo>
                      <a:lnTo>
                        <a:pt x="432" y="78"/>
                      </a:lnTo>
                      <a:lnTo>
                        <a:pt x="438" y="78"/>
                      </a:lnTo>
                      <a:lnTo>
                        <a:pt x="444" y="78"/>
                      </a:lnTo>
                      <a:lnTo>
                        <a:pt x="450" y="72"/>
                      </a:lnTo>
                      <a:lnTo>
                        <a:pt x="462" y="66"/>
                      </a:lnTo>
                      <a:lnTo>
                        <a:pt x="468" y="66"/>
                      </a:lnTo>
                      <a:lnTo>
                        <a:pt x="474" y="72"/>
                      </a:lnTo>
                      <a:lnTo>
                        <a:pt x="486" y="84"/>
                      </a:lnTo>
                      <a:lnTo>
                        <a:pt x="492" y="90"/>
                      </a:lnTo>
                      <a:lnTo>
                        <a:pt x="510" y="102"/>
                      </a:lnTo>
                      <a:lnTo>
                        <a:pt x="540" y="108"/>
                      </a:lnTo>
                      <a:lnTo>
                        <a:pt x="594" y="114"/>
                      </a:lnTo>
                      <a:lnTo>
                        <a:pt x="606" y="126"/>
                      </a:lnTo>
                      <a:lnTo>
                        <a:pt x="600" y="138"/>
                      </a:lnTo>
                      <a:lnTo>
                        <a:pt x="576" y="162"/>
                      </a:lnTo>
                      <a:lnTo>
                        <a:pt x="552" y="186"/>
                      </a:lnTo>
                      <a:lnTo>
                        <a:pt x="540" y="210"/>
                      </a:lnTo>
                      <a:lnTo>
                        <a:pt x="528" y="234"/>
                      </a:lnTo>
                      <a:lnTo>
                        <a:pt x="504" y="240"/>
                      </a:lnTo>
                      <a:lnTo>
                        <a:pt x="468" y="240"/>
                      </a:lnTo>
                      <a:lnTo>
                        <a:pt x="438" y="234"/>
                      </a:lnTo>
                      <a:lnTo>
                        <a:pt x="402" y="234"/>
                      </a:lnTo>
                      <a:lnTo>
                        <a:pt x="390" y="234"/>
                      </a:lnTo>
                      <a:lnTo>
                        <a:pt x="384" y="240"/>
                      </a:lnTo>
                      <a:lnTo>
                        <a:pt x="384" y="246"/>
                      </a:lnTo>
                      <a:lnTo>
                        <a:pt x="384" y="252"/>
                      </a:lnTo>
                      <a:lnTo>
                        <a:pt x="390" y="264"/>
                      </a:lnTo>
                      <a:lnTo>
                        <a:pt x="396" y="270"/>
                      </a:lnTo>
                      <a:lnTo>
                        <a:pt x="396" y="276"/>
                      </a:lnTo>
                      <a:lnTo>
                        <a:pt x="396" y="288"/>
                      </a:lnTo>
                      <a:lnTo>
                        <a:pt x="396" y="294"/>
                      </a:lnTo>
                      <a:lnTo>
                        <a:pt x="360" y="300"/>
                      </a:lnTo>
                      <a:lnTo>
                        <a:pt x="318" y="300"/>
                      </a:lnTo>
                      <a:lnTo>
                        <a:pt x="282" y="282"/>
                      </a:lnTo>
                      <a:lnTo>
                        <a:pt x="258" y="264"/>
                      </a:lnTo>
                      <a:lnTo>
                        <a:pt x="228" y="246"/>
                      </a:lnTo>
                      <a:lnTo>
                        <a:pt x="198" y="240"/>
                      </a:lnTo>
                      <a:lnTo>
                        <a:pt x="192" y="240"/>
                      </a:lnTo>
                      <a:lnTo>
                        <a:pt x="180" y="240"/>
                      </a:lnTo>
                      <a:lnTo>
                        <a:pt x="168" y="246"/>
                      </a:lnTo>
                      <a:lnTo>
                        <a:pt x="156" y="252"/>
                      </a:lnTo>
                      <a:lnTo>
                        <a:pt x="156" y="264"/>
                      </a:lnTo>
                      <a:lnTo>
                        <a:pt x="156" y="276"/>
                      </a:lnTo>
                      <a:lnTo>
                        <a:pt x="162" y="288"/>
                      </a:lnTo>
                      <a:lnTo>
                        <a:pt x="180" y="300"/>
                      </a:lnTo>
                      <a:lnTo>
                        <a:pt x="192" y="318"/>
                      </a:lnTo>
                      <a:lnTo>
                        <a:pt x="198" y="330"/>
                      </a:lnTo>
                      <a:lnTo>
                        <a:pt x="198" y="336"/>
                      </a:lnTo>
                      <a:lnTo>
                        <a:pt x="192" y="348"/>
                      </a:lnTo>
                      <a:lnTo>
                        <a:pt x="186" y="354"/>
                      </a:lnTo>
                      <a:lnTo>
                        <a:pt x="174" y="366"/>
                      </a:lnTo>
                      <a:lnTo>
                        <a:pt x="162" y="372"/>
                      </a:lnTo>
                      <a:lnTo>
                        <a:pt x="156" y="372"/>
                      </a:lnTo>
                      <a:lnTo>
                        <a:pt x="144" y="378"/>
                      </a:lnTo>
                      <a:lnTo>
                        <a:pt x="138" y="384"/>
                      </a:lnTo>
                      <a:lnTo>
                        <a:pt x="126" y="390"/>
                      </a:lnTo>
                      <a:lnTo>
                        <a:pt x="114" y="396"/>
                      </a:lnTo>
                      <a:lnTo>
                        <a:pt x="108" y="402"/>
                      </a:lnTo>
                      <a:lnTo>
                        <a:pt x="96" y="402"/>
                      </a:lnTo>
                      <a:lnTo>
                        <a:pt x="90" y="396"/>
                      </a:lnTo>
                      <a:lnTo>
                        <a:pt x="84" y="384"/>
                      </a:lnTo>
                      <a:lnTo>
                        <a:pt x="78" y="384"/>
                      </a:lnTo>
                      <a:lnTo>
                        <a:pt x="72" y="378"/>
                      </a:lnTo>
                      <a:lnTo>
                        <a:pt x="60" y="366"/>
                      </a:lnTo>
                      <a:lnTo>
                        <a:pt x="54" y="360"/>
                      </a:lnTo>
                      <a:lnTo>
                        <a:pt x="54" y="348"/>
                      </a:lnTo>
                      <a:lnTo>
                        <a:pt x="54" y="336"/>
                      </a:lnTo>
                      <a:lnTo>
                        <a:pt x="60" y="324"/>
                      </a:lnTo>
                      <a:lnTo>
                        <a:pt x="72" y="312"/>
                      </a:lnTo>
                      <a:lnTo>
                        <a:pt x="78" y="306"/>
                      </a:lnTo>
                      <a:lnTo>
                        <a:pt x="72" y="306"/>
                      </a:lnTo>
                      <a:lnTo>
                        <a:pt x="66" y="300"/>
                      </a:lnTo>
                      <a:lnTo>
                        <a:pt x="60" y="294"/>
                      </a:lnTo>
                      <a:lnTo>
                        <a:pt x="48" y="294"/>
                      </a:lnTo>
                      <a:lnTo>
                        <a:pt x="48" y="282"/>
                      </a:lnTo>
                      <a:lnTo>
                        <a:pt x="48" y="276"/>
                      </a:lnTo>
                      <a:lnTo>
                        <a:pt x="48" y="264"/>
                      </a:lnTo>
                      <a:lnTo>
                        <a:pt x="42" y="252"/>
                      </a:lnTo>
                      <a:lnTo>
                        <a:pt x="36" y="246"/>
                      </a:lnTo>
                      <a:lnTo>
                        <a:pt x="30" y="240"/>
                      </a:lnTo>
                      <a:lnTo>
                        <a:pt x="30" y="234"/>
                      </a:lnTo>
                      <a:lnTo>
                        <a:pt x="30" y="228"/>
                      </a:lnTo>
                      <a:lnTo>
                        <a:pt x="36" y="222"/>
                      </a:lnTo>
                      <a:lnTo>
                        <a:pt x="36" y="210"/>
                      </a:lnTo>
                      <a:lnTo>
                        <a:pt x="30" y="204"/>
                      </a:lnTo>
                      <a:lnTo>
                        <a:pt x="24" y="192"/>
                      </a:lnTo>
                      <a:lnTo>
                        <a:pt x="12" y="180"/>
                      </a:lnTo>
                      <a:lnTo>
                        <a:pt x="0" y="174"/>
                      </a:lnTo>
                      <a:lnTo>
                        <a:pt x="0" y="162"/>
                      </a:lnTo>
                      <a:lnTo>
                        <a:pt x="0" y="162"/>
                      </a:lnTo>
                      <a:lnTo>
                        <a:pt x="6" y="156"/>
                      </a:lnTo>
                      <a:lnTo>
                        <a:pt x="12" y="150"/>
                      </a:lnTo>
                      <a:lnTo>
                        <a:pt x="24" y="150"/>
                      </a:lnTo>
                      <a:lnTo>
                        <a:pt x="36" y="144"/>
                      </a:lnTo>
                      <a:lnTo>
                        <a:pt x="48" y="138"/>
                      </a:lnTo>
                      <a:lnTo>
                        <a:pt x="54" y="138"/>
                      </a:lnTo>
                      <a:lnTo>
                        <a:pt x="60" y="132"/>
                      </a:lnTo>
                      <a:lnTo>
                        <a:pt x="72" y="120"/>
                      </a:lnTo>
                      <a:lnTo>
                        <a:pt x="78" y="108"/>
                      </a:lnTo>
                      <a:lnTo>
                        <a:pt x="90" y="90"/>
                      </a:lnTo>
                      <a:lnTo>
                        <a:pt x="96" y="84"/>
                      </a:lnTo>
                      <a:lnTo>
                        <a:pt x="108" y="78"/>
                      </a:lnTo>
                      <a:lnTo>
                        <a:pt x="114" y="72"/>
                      </a:lnTo>
                      <a:lnTo>
                        <a:pt x="126" y="72"/>
                      </a:lnTo>
                      <a:lnTo>
                        <a:pt x="144" y="72"/>
                      </a:lnTo>
                      <a:lnTo>
                        <a:pt x="150" y="78"/>
                      </a:lnTo>
                      <a:lnTo>
                        <a:pt x="156" y="72"/>
                      </a:lnTo>
                      <a:lnTo>
                        <a:pt x="156" y="66"/>
                      </a:lnTo>
                      <a:lnTo>
                        <a:pt x="156" y="60"/>
                      </a:lnTo>
                      <a:lnTo>
                        <a:pt x="156" y="48"/>
                      </a:lnTo>
                      <a:lnTo>
                        <a:pt x="156" y="36"/>
                      </a:lnTo>
                      <a:lnTo>
                        <a:pt x="150" y="24"/>
                      </a:lnTo>
                      <a:lnTo>
                        <a:pt x="162" y="12"/>
                      </a:lnTo>
                      <a:lnTo>
                        <a:pt x="192"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11" name="Freeform 352"/>
                <p:cNvSpPr>
                  <a:spLocks/>
                </p:cNvSpPr>
                <p:nvPr/>
              </p:nvSpPr>
              <p:spPr bwMode="auto">
                <a:xfrm>
                  <a:off x="-7093" y="-7338"/>
                  <a:ext cx="2106" cy="2544"/>
                </a:xfrm>
                <a:custGeom>
                  <a:avLst/>
                  <a:gdLst>
                    <a:gd name="T0" fmla="*/ 378 w 2106"/>
                    <a:gd name="T1" fmla="*/ 192 h 2544"/>
                    <a:gd name="T2" fmla="*/ 336 w 2106"/>
                    <a:gd name="T3" fmla="*/ 534 h 2544"/>
                    <a:gd name="T4" fmla="*/ 438 w 2106"/>
                    <a:gd name="T5" fmla="*/ 444 h 2544"/>
                    <a:gd name="T6" fmla="*/ 498 w 2106"/>
                    <a:gd name="T7" fmla="*/ 360 h 2544"/>
                    <a:gd name="T8" fmla="*/ 606 w 2106"/>
                    <a:gd name="T9" fmla="*/ 204 h 2544"/>
                    <a:gd name="T10" fmla="*/ 720 w 2106"/>
                    <a:gd name="T11" fmla="*/ 96 h 2544"/>
                    <a:gd name="T12" fmla="*/ 816 w 2106"/>
                    <a:gd name="T13" fmla="*/ 270 h 2544"/>
                    <a:gd name="T14" fmla="*/ 792 w 2106"/>
                    <a:gd name="T15" fmla="*/ 468 h 2544"/>
                    <a:gd name="T16" fmla="*/ 894 w 2106"/>
                    <a:gd name="T17" fmla="*/ 474 h 2544"/>
                    <a:gd name="T18" fmla="*/ 1002 w 2106"/>
                    <a:gd name="T19" fmla="*/ 468 h 2544"/>
                    <a:gd name="T20" fmla="*/ 1170 w 2106"/>
                    <a:gd name="T21" fmla="*/ 462 h 2544"/>
                    <a:gd name="T22" fmla="*/ 1206 w 2106"/>
                    <a:gd name="T23" fmla="*/ 564 h 2544"/>
                    <a:gd name="T24" fmla="*/ 1230 w 2106"/>
                    <a:gd name="T25" fmla="*/ 654 h 2544"/>
                    <a:gd name="T26" fmla="*/ 1332 w 2106"/>
                    <a:gd name="T27" fmla="*/ 756 h 2544"/>
                    <a:gd name="T28" fmla="*/ 1500 w 2106"/>
                    <a:gd name="T29" fmla="*/ 720 h 2544"/>
                    <a:gd name="T30" fmla="*/ 1416 w 2106"/>
                    <a:gd name="T31" fmla="*/ 822 h 2544"/>
                    <a:gd name="T32" fmla="*/ 1566 w 2106"/>
                    <a:gd name="T33" fmla="*/ 912 h 2544"/>
                    <a:gd name="T34" fmla="*/ 1728 w 2106"/>
                    <a:gd name="T35" fmla="*/ 972 h 2544"/>
                    <a:gd name="T36" fmla="*/ 1638 w 2106"/>
                    <a:gd name="T37" fmla="*/ 1074 h 2544"/>
                    <a:gd name="T38" fmla="*/ 1800 w 2106"/>
                    <a:gd name="T39" fmla="*/ 1056 h 2544"/>
                    <a:gd name="T40" fmla="*/ 1770 w 2106"/>
                    <a:gd name="T41" fmla="*/ 1242 h 2544"/>
                    <a:gd name="T42" fmla="*/ 1716 w 2106"/>
                    <a:gd name="T43" fmla="*/ 1338 h 2544"/>
                    <a:gd name="T44" fmla="*/ 1824 w 2106"/>
                    <a:gd name="T45" fmla="*/ 1482 h 2544"/>
                    <a:gd name="T46" fmla="*/ 1890 w 2106"/>
                    <a:gd name="T47" fmla="*/ 1602 h 2544"/>
                    <a:gd name="T48" fmla="*/ 1956 w 2106"/>
                    <a:gd name="T49" fmla="*/ 1692 h 2544"/>
                    <a:gd name="T50" fmla="*/ 2094 w 2106"/>
                    <a:gd name="T51" fmla="*/ 1680 h 2544"/>
                    <a:gd name="T52" fmla="*/ 1980 w 2106"/>
                    <a:gd name="T53" fmla="*/ 1818 h 2544"/>
                    <a:gd name="T54" fmla="*/ 1902 w 2106"/>
                    <a:gd name="T55" fmla="*/ 1932 h 2544"/>
                    <a:gd name="T56" fmla="*/ 1836 w 2106"/>
                    <a:gd name="T57" fmla="*/ 2004 h 2544"/>
                    <a:gd name="T58" fmla="*/ 1686 w 2106"/>
                    <a:gd name="T59" fmla="*/ 1872 h 2544"/>
                    <a:gd name="T60" fmla="*/ 1614 w 2106"/>
                    <a:gd name="T61" fmla="*/ 1764 h 2544"/>
                    <a:gd name="T62" fmla="*/ 1524 w 2106"/>
                    <a:gd name="T63" fmla="*/ 1794 h 2544"/>
                    <a:gd name="T64" fmla="*/ 1482 w 2106"/>
                    <a:gd name="T65" fmla="*/ 1890 h 2544"/>
                    <a:gd name="T66" fmla="*/ 1572 w 2106"/>
                    <a:gd name="T67" fmla="*/ 2028 h 2544"/>
                    <a:gd name="T68" fmla="*/ 1638 w 2106"/>
                    <a:gd name="T69" fmla="*/ 2328 h 2544"/>
                    <a:gd name="T70" fmla="*/ 1560 w 2106"/>
                    <a:gd name="T71" fmla="*/ 2400 h 2544"/>
                    <a:gd name="T72" fmla="*/ 1338 w 2106"/>
                    <a:gd name="T73" fmla="*/ 2268 h 2544"/>
                    <a:gd name="T74" fmla="*/ 1332 w 2106"/>
                    <a:gd name="T75" fmla="*/ 2358 h 2544"/>
                    <a:gd name="T76" fmla="*/ 1260 w 2106"/>
                    <a:gd name="T77" fmla="*/ 2478 h 2544"/>
                    <a:gd name="T78" fmla="*/ 1014 w 2106"/>
                    <a:gd name="T79" fmla="*/ 2298 h 2544"/>
                    <a:gd name="T80" fmla="*/ 954 w 2106"/>
                    <a:gd name="T81" fmla="*/ 2136 h 2544"/>
                    <a:gd name="T82" fmla="*/ 822 w 2106"/>
                    <a:gd name="T83" fmla="*/ 1986 h 2544"/>
                    <a:gd name="T84" fmla="*/ 696 w 2106"/>
                    <a:gd name="T85" fmla="*/ 1848 h 2544"/>
                    <a:gd name="T86" fmla="*/ 510 w 2106"/>
                    <a:gd name="T87" fmla="*/ 1938 h 2544"/>
                    <a:gd name="T88" fmla="*/ 630 w 2106"/>
                    <a:gd name="T89" fmla="*/ 1776 h 2544"/>
                    <a:gd name="T90" fmla="*/ 882 w 2106"/>
                    <a:gd name="T91" fmla="*/ 1824 h 2544"/>
                    <a:gd name="T92" fmla="*/ 1158 w 2106"/>
                    <a:gd name="T93" fmla="*/ 1524 h 2544"/>
                    <a:gd name="T94" fmla="*/ 1200 w 2106"/>
                    <a:gd name="T95" fmla="*/ 1410 h 2544"/>
                    <a:gd name="T96" fmla="*/ 1128 w 2106"/>
                    <a:gd name="T97" fmla="*/ 1194 h 2544"/>
                    <a:gd name="T98" fmla="*/ 1014 w 2106"/>
                    <a:gd name="T99" fmla="*/ 1158 h 2544"/>
                    <a:gd name="T100" fmla="*/ 996 w 2106"/>
                    <a:gd name="T101" fmla="*/ 1086 h 2544"/>
                    <a:gd name="T102" fmla="*/ 924 w 2106"/>
                    <a:gd name="T103" fmla="*/ 906 h 2544"/>
                    <a:gd name="T104" fmla="*/ 882 w 2106"/>
                    <a:gd name="T105" fmla="*/ 786 h 2544"/>
                    <a:gd name="T106" fmla="*/ 774 w 2106"/>
                    <a:gd name="T107" fmla="*/ 858 h 2544"/>
                    <a:gd name="T108" fmla="*/ 648 w 2106"/>
                    <a:gd name="T109" fmla="*/ 846 h 2544"/>
                    <a:gd name="T110" fmla="*/ 498 w 2106"/>
                    <a:gd name="T111" fmla="*/ 834 h 2544"/>
                    <a:gd name="T112" fmla="*/ 234 w 2106"/>
                    <a:gd name="T113" fmla="*/ 672 h 2544"/>
                    <a:gd name="T114" fmla="*/ 60 w 2106"/>
                    <a:gd name="T115" fmla="*/ 672 h 2544"/>
                    <a:gd name="T116" fmla="*/ 12 w 2106"/>
                    <a:gd name="T117" fmla="*/ 492 h 2544"/>
                    <a:gd name="T118" fmla="*/ 192 w 2106"/>
                    <a:gd name="T119" fmla="*/ 528 h 2544"/>
                    <a:gd name="T120" fmla="*/ 78 w 2106"/>
                    <a:gd name="T121" fmla="*/ 228 h 2544"/>
                    <a:gd name="T122" fmla="*/ 234 w 2106"/>
                    <a:gd name="T123" fmla="*/ 42 h 2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06" h="2544">
                      <a:moveTo>
                        <a:pt x="480" y="0"/>
                      </a:moveTo>
                      <a:lnTo>
                        <a:pt x="546" y="12"/>
                      </a:lnTo>
                      <a:lnTo>
                        <a:pt x="564" y="18"/>
                      </a:lnTo>
                      <a:lnTo>
                        <a:pt x="576" y="24"/>
                      </a:lnTo>
                      <a:lnTo>
                        <a:pt x="576" y="30"/>
                      </a:lnTo>
                      <a:lnTo>
                        <a:pt x="570" y="36"/>
                      </a:lnTo>
                      <a:lnTo>
                        <a:pt x="564" y="42"/>
                      </a:lnTo>
                      <a:lnTo>
                        <a:pt x="546" y="48"/>
                      </a:lnTo>
                      <a:lnTo>
                        <a:pt x="534" y="54"/>
                      </a:lnTo>
                      <a:lnTo>
                        <a:pt x="516" y="60"/>
                      </a:lnTo>
                      <a:lnTo>
                        <a:pt x="498" y="72"/>
                      </a:lnTo>
                      <a:lnTo>
                        <a:pt x="480" y="78"/>
                      </a:lnTo>
                      <a:lnTo>
                        <a:pt x="462" y="84"/>
                      </a:lnTo>
                      <a:lnTo>
                        <a:pt x="426" y="102"/>
                      </a:lnTo>
                      <a:lnTo>
                        <a:pt x="396" y="138"/>
                      </a:lnTo>
                      <a:lnTo>
                        <a:pt x="378" y="192"/>
                      </a:lnTo>
                      <a:lnTo>
                        <a:pt x="378" y="264"/>
                      </a:lnTo>
                      <a:lnTo>
                        <a:pt x="378" y="312"/>
                      </a:lnTo>
                      <a:lnTo>
                        <a:pt x="372" y="342"/>
                      </a:lnTo>
                      <a:lnTo>
                        <a:pt x="366" y="360"/>
                      </a:lnTo>
                      <a:lnTo>
                        <a:pt x="360" y="372"/>
                      </a:lnTo>
                      <a:lnTo>
                        <a:pt x="360" y="402"/>
                      </a:lnTo>
                      <a:lnTo>
                        <a:pt x="354" y="444"/>
                      </a:lnTo>
                      <a:lnTo>
                        <a:pt x="348" y="474"/>
                      </a:lnTo>
                      <a:lnTo>
                        <a:pt x="336" y="492"/>
                      </a:lnTo>
                      <a:lnTo>
                        <a:pt x="312" y="516"/>
                      </a:lnTo>
                      <a:lnTo>
                        <a:pt x="306" y="522"/>
                      </a:lnTo>
                      <a:lnTo>
                        <a:pt x="306" y="528"/>
                      </a:lnTo>
                      <a:lnTo>
                        <a:pt x="306" y="534"/>
                      </a:lnTo>
                      <a:lnTo>
                        <a:pt x="318" y="534"/>
                      </a:lnTo>
                      <a:lnTo>
                        <a:pt x="324" y="534"/>
                      </a:lnTo>
                      <a:lnTo>
                        <a:pt x="336" y="534"/>
                      </a:lnTo>
                      <a:lnTo>
                        <a:pt x="348" y="534"/>
                      </a:lnTo>
                      <a:lnTo>
                        <a:pt x="354" y="540"/>
                      </a:lnTo>
                      <a:lnTo>
                        <a:pt x="366" y="540"/>
                      </a:lnTo>
                      <a:lnTo>
                        <a:pt x="366" y="546"/>
                      </a:lnTo>
                      <a:lnTo>
                        <a:pt x="372" y="552"/>
                      </a:lnTo>
                      <a:lnTo>
                        <a:pt x="378" y="552"/>
                      </a:lnTo>
                      <a:lnTo>
                        <a:pt x="390" y="552"/>
                      </a:lnTo>
                      <a:lnTo>
                        <a:pt x="396" y="546"/>
                      </a:lnTo>
                      <a:lnTo>
                        <a:pt x="408" y="540"/>
                      </a:lnTo>
                      <a:lnTo>
                        <a:pt x="414" y="534"/>
                      </a:lnTo>
                      <a:lnTo>
                        <a:pt x="420" y="516"/>
                      </a:lnTo>
                      <a:lnTo>
                        <a:pt x="420" y="504"/>
                      </a:lnTo>
                      <a:lnTo>
                        <a:pt x="426" y="486"/>
                      </a:lnTo>
                      <a:lnTo>
                        <a:pt x="432" y="468"/>
                      </a:lnTo>
                      <a:lnTo>
                        <a:pt x="438" y="456"/>
                      </a:lnTo>
                      <a:lnTo>
                        <a:pt x="438" y="444"/>
                      </a:lnTo>
                      <a:lnTo>
                        <a:pt x="432" y="432"/>
                      </a:lnTo>
                      <a:lnTo>
                        <a:pt x="420" y="420"/>
                      </a:lnTo>
                      <a:lnTo>
                        <a:pt x="420" y="414"/>
                      </a:lnTo>
                      <a:lnTo>
                        <a:pt x="420" y="402"/>
                      </a:lnTo>
                      <a:lnTo>
                        <a:pt x="426" y="390"/>
                      </a:lnTo>
                      <a:lnTo>
                        <a:pt x="426" y="378"/>
                      </a:lnTo>
                      <a:lnTo>
                        <a:pt x="426" y="354"/>
                      </a:lnTo>
                      <a:lnTo>
                        <a:pt x="426" y="342"/>
                      </a:lnTo>
                      <a:lnTo>
                        <a:pt x="432" y="330"/>
                      </a:lnTo>
                      <a:lnTo>
                        <a:pt x="438" y="330"/>
                      </a:lnTo>
                      <a:lnTo>
                        <a:pt x="444" y="330"/>
                      </a:lnTo>
                      <a:lnTo>
                        <a:pt x="456" y="330"/>
                      </a:lnTo>
                      <a:lnTo>
                        <a:pt x="468" y="342"/>
                      </a:lnTo>
                      <a:lnTo>
                        <a:pt x="480" y="348"/>
                      </a:lnTo>
                      <a:lnTo>
                        <a:pt x="492" y="360"/>
                      </a:lnTo>
                      <a:lnTo>
                        <a:pt x="498" y="360"/>
                      </a:lnTo>
                      <a:lnTo>
                        <a:pt x="504" y="360"/>
                      </a:lnTo>
                      <a:lnTo>
                        <a:pt x="504" y="348"/>
                      </a:lnTo>
                      <a:lnTo>
                        <a:pt x="504" y="342"/>
                      </a:lnTo>
                      <a:lnTo>
                        <a:pt x="504" y="324"/>
                      </a:lnTo>
                      <a:lnTo>
                        <a:pt x="504" y="306"/>
                      </a:lnTo>
                      <a:lnTo>
                        <a:pt x="492" y="270"/>
                      </a:lnTo>
                      <a:lnTo>
                        <a:pt x="480" y="240"/>
                      </a:lnTo>
                      <a:lnTo>
                        <a:pt x="474" y="210"/>
                      </a:lnTo>
                      <a:lnTo>
                        <a:pt x="480" y="192"/>
                      </a:lnTo>
                      <a:lnTo>
                        <a:pt x="510" y="180"/>
                      </a:lnTo>
                      <a:lnTo>
                        <a:pt x="540" y="186"/>
                      </a:lnTo>
                      <a:lnTo>
                        <a:pt x="570" y="204"/>
                      </a:lnTo>
                      <a:lnTo>
                        <a:pt x="582" y="210"/>
                      </a:lnTo>
                      <a:lnTo>
                        <a:pt x="594" y="216"/>
                      </a:lnTo>
                      <a:lnTo>
                        <a:pt x="600" y="210"/>
                      </a:lnTo>
                      <a:lnTo>
                        <a:pt x="606" y="204"/>
                      </a:lnTo>
                      <a:lnTo>
                        <a:pt x="606" y="192"/>
                      </a:lnTo>
                      <a:lnTo>
                        <a:pt x="600" y="180"/>
                      </a:lnTo>
                      <a:lnTo>
                        <a:pt x="600" y="168"/>
                      </a:lnTo>
                      <a:lnTo>
                        <a:pt x="594" y="150"/>
                      </a:lnTo>
                      <a:lnTo>
                        <a:pt x="600" y="132"/>
                      </a:lnTo>
                      <a:lnTo>
                        <a:pt x="612" y="126"/>
                      </a:lnTo>
                      <a:lnTo>
                        <a:pt x="624" y="114"/>
                      </a:lnTo>
                      <a:lnTo>
                        <a:pt x="642" y="114"/>
                      </a:lnTo>
                      <a:lnTo>
                        <a:pt x="660" y="114"/>
                      </a:lnTo>
                      <a:lnTo>
                        <a:pt x="672" y="120"/>
                      </a:lnTo>
                      <a:lnTo>
                        <a:pt x="684" y="126"/>
                      </a:lnTo>
                      <a:lnTo>
                        <a:pt x="690" y="132"/>
                      </a:lnTo>
                      <a:lnTo>
                        <a:pt x="702" y="132"/>
                      </a:lnTo>
                      <a:lnTo>
                        <a:pt x="708" y="126"/>
                      </a:lnTo>
                      <a:lnTo>
                        <a:pt x="714" y="108"/>
                      </a:lnTo>
                      <a:lnTo>
                        <a:pt x="720" y="96"/>
                      </a:lnTo>
                      <a:lnTo>
                        <a:pt x="726" y="90"/>
                      </a:lnTo>
                      <a:lnTo>
                        <a:pt x="738" y="90"/>
                      </a:lnTo>
                      <a:lnTo>
                        <a:pt x="750" y="96"/>
                      </a:lnTo>
                      <a:lnTo>
                        <a:pt x="762" y="96"/>
                      </a:lnTo>
                      <a:lnTo>
                        <a:pt x="780" y="102"/>
                      </a:lnTo>
                      <a:lnTo>
                        <a:pt x="792" y="108"/>
                      </a:lnTo>
                      <a:lnTo>
                        <a:pt x="804" y="108"/>
                      </a:lnTo>
                      <a:lnTo>
                        <a:pt x="816" y="114"/>
                      </a:lnTo>
                      <a:lnTo>
                        <a:pt x="828" y="120"/>
                      </a:lnTo>
                      <a:lnTo>
                        <a:pt x="834" y="132"/>
                      </a:lnTo>
                      <a:lnTo>
                        <a:pt x="840" y="144"/>
                      </a:lnTo>
                      <a:lnTo>
                        <a:pt x="834" y="162"/>
                      </a:lnTo>
                      <a:lnTo>
                        <a:pt x="828" y="174"/>
                      </a:lnTo>
                      <a:lnTo>
                        <a:pt x="810" y="198"/>
                      </a:lnTo>
                      <a:lnTo>
                        <a:pt x="804" y="222"/>
                      </a:lnTo>
                      <a:lnTo>
                        <a:pt x="816" y="270"/>
                      </a:lnTo>
                      <a:lnTo>
                        <a:pt x="822" y="312"/>
                      </a:lnTo>
                      <a:lnTo>
                        <a:pt x="816" y="342"/>
                      </a:lnTo>
                      <a:lnTo>
                        <a:pt x="798" y="360"/>
                      </a:lnTo>
                      <a:lnTo>
                        <a:pt x="780" y="366"/>
                      </a:lnTo>
                      <a:lnTo>
                        <a:pt x="768" y="372"/>
                      </a:lnTo>
                      <a:lnTo>
                        <a:pt x="762" y="378"/>
                      </a:lnTo>
                      <a:lnTo>
                        <a:pt x="762" y="390"/>
                      </a:lnTo>
                      <a:lnTo>
                        <a:pt x="756" y="408"/>
                      </a:lnTo>
                      <a:lnTo>
                        <a:pt x="756" y="420"/>
                      </a:lnTo>
                      <a:lnTo>
                        <a:pt x="756" y="438"/>
                      </a:lnTo>
                      <a:lnTo>
                        <a:pt x="756" y="450"/>
                      </a:lnTo>
                      <a:lnTo>
                        <a:pt x="756" y="462"/>
                      </a:lnTo>
                      <a:lnTo>
                        <a:pt x="762" y="468"/>
                      </a:lnTo>
                      <a:lnTo>
                        <a:pt x="768" y="474"/>
                      </a:lnTo>
                      <a:lnTo>
                        <a:pt x="774" y="474"/>
                      </a:lnTo>
                      <a:lnTo>
                        <a:pt x="792" y="468"/>
                      </a:lnTo>
                      <a:lnTo>
                        <a:pt x="810" y="456"/>
                      </a:lnTo>
                      <a:lnTo>
                        <a:pt x="828" y="450"/>
                      </a:lnTo>
                      <a:lnTo>
                        <a:pt x="840" y="438"/>
                      </a:lnTo>
                      <a:lnTo>
                        <a:pt x="852" y="426"/>
                      </a:lnTo>
                      <a:lnTo>
                        <a:pt x="864" y="402"/>
                      </a:lnTo>
                      <a:lnTo>
                        <a:pt x="864" y="390"/>
                      </a:lnTo>
                      <a:lnTo>
                        <a:pt x="870" y="384"/>
                      </a:lnTo>
                      <a:lnTo>
                        <a:pt x="876" y="384"/>
                      </a:lnTo>
                      <a:lnTo>
                        <a:pt x="882" y="384"/>
                      </a:lnTo>
                      <a:lnTo>
                        <a:pt x="888" y="396"/>
                      </a:lnTo>
                      <a:lnTo>
                        <a:pt x="888" y="408"/>
                      </a:lnTo>
                      <a:lnTo>
                        <a:pt x="894" y="414"/>
                      </a:lnTo>
                      <a:lnTo>
                        <a:pt x="888" y="432"/>
                      </a:lnTo>
                      <a:lnTo>
                        <a:pt x="888" y="444"/>
                      </a:lnTo>
                      <a:lnTo>
                        <a:pt x="888" y="462"/>
                      </a:lnTo>
                      <a:lnTo>
                        <a:pt x="894" y="474"/>
                      </a:lnTo>
                      <a:lnTo>
                        <a:pt x="906" y="486"/>
                      </a:lnTo>
                      <a:lnTo>
                        <a:pt x="918" y="498"/>
                      </a:lnTo>
                      <a:lnTo>
                        <a:pt x="930" y="504"/>
                      </a:lnTo>
                      <a:lnTo>
                        <a:pt x="936" y="504"/>
                      </a:lnTo>
                      <a:lnTo>
                        <a:pt x="942" y="498"/>
                      </a:lnTo>
                      <a:lnTo>
                        <a:pt x="942" y="492"/>
                      </a:lnTo>
                      <a:lnTo>
                        <a:pt x="948" y="486"/>
                      </a:lnTo>
                      <a:lnTo>
                        <a:pt x="948" y="474"/>
                      </a:lnTo>
                      <a:lnTo>
                        <a:pt x="954" y="474"/>
                      </a:lnTo>
                      <a:lnTo>
                        <a:pt x="966" y="474"/>
                      </a:lnTo>
                      <a:lnTo>
                        <a:pt x="978" y="480"/>
                      </a:lnTo>
                      <a:lnTo>
                        <a:pt x="996" y="480"/>
                      </a:lnTo>
                      <a:lnTo>
                        <a:pt x="1002" y="480"/>
                      </a:lnTo>
                      <a:lnTo>
                        <a:pt x="1008" y="474"/>
                      </a:lnTo>
                      <a:lnTo>
                        <a:pt x="1008" y="474"/>
                      </a:lnTo>
                      <a:lnTo>
                        <a:pt x="1002" y="468"/>
                      </a:lnTo>
                      <a:lnTo>
                        <a:pt x="996" y="462"/>
                      </a:lnTo>
                      <a:lnTo>
                        <a:pt x="984" y="450"/>
                      </a:lnTo>
                      <a:lnTo>
                        <a:pt x="978" y="444"/>
                      </a:lnTo>
                      <a:lnTo>
                        <a:pt x="972" y="438"/>
                      </a:lnTo>
                      <a:lnTo>
                        <a:pt x="972" y="426"/>
                      </a:lnTo>
                      <a:lnTo>
                        <a:pt x="972" y="420"/>
                      </a:lnTo>
                      <a:lnTo>
                        <a:pt x="984" y="414"/>
                      </a:lnTo>
                      <a:lnTo>
                        <a:pt x="996" y="402"/>
                      </a:lnTo>
                      <a:lnTo>
                        <a:pt x="1032" y="396"/>
                      </a:lnTo>
                      <a:lnTo>
                        <a:pt x="1068" y="402"/>
                      </a:lnTo>
                      <a:lnTo>
                        <a:pt x="1098" y="420"/>
                      </a:lnTo>
                      <a:lnTo>
                        <a:pt x="1116" y="438"/>
                      </a:lnTo>
                      <a:lnTo>
                        <a:pt x="1128" y="450"/>
                      </a:lnTo>
                      <a:lnTo>
                        <a:pt x="1140" y="462"/>
                      </a:lnTo>
                      <a:lnTo>
                        <a:pt x="1152" y="468"/>
                      </a:lnTo>
                      <a:lnTo>
                        <a:pt x="1170" y="462"/>
                      </a:lnTo>
                      <a:lnTo>
                        <a:pt x="1176" y="462"/>
                      </a:lnTo>
                      <a:lnTo>
                        <a:pt x="1188" y="462"/>
                      </a:lnTo>
                      <a:lnTo>
                        <a:pt x="1194" y="462"/>
                      </a:lnTo>
                      <a:lnTo>
                        <a:pt x="1200" y="468"/>
                      </a:lnTo>
                      <a:lnTo>
                        <a:pt x="1200" y="474"/>
                      </a:lnTo>
                      <a:lnTo>
                        <a:pt x="1200" y="486"/>
                      </a:lnTo>
                      <a:lnTo>
                        <a:pt x="1194" y="504"/>
                      </a:lnTo>
                      <a:lnTo>
                        <a:pt x="1182" y="528"/>
                      </a:lnTo>
                      <a:lnTo>
                        <a:pt x="1176" y="546"/>
                      </a:lnTo>
                      <a:lnTo>
                        <a:pt x="1170" y="552"/>
                      </a:lnTo>
                      <a:lnTo>
                        <a:pt x="1170" y="564"/>
                      </a:lnTo>
                      <a:lnTo>
                        <a:pt x="1176" y="564"/>
                      </a:lnTo>
                      <a:lnTo>
                        <a:pt x="1182" y="570"/>
                      </a:lnTo>
                      <a:lnTo>
                        <a:pt x="1188" y="564"/>
                      </a:lnTo>
                      <a:lnTo>
                        <a:pt x="1194" y="564"/>
                      </a:lnTo>
                      <a:lnTo>
                        <a:pt x="1206" y="564"/>
                      </a:lnTo>
                      <a:lnTo>
                        <a:pt x="1218" y="558"/>
                      </a:lnTo>
                      <a:lnTo>
                        <a:pt x="1230" y="558"/>
                      </a:lnTo>
                      <a:lnTo>
                        <a:pt x="1236" y="558"/>
                      </a:lnTo>
                      <a:lnTo>
                        <a:pt x="1248" y="558"/>
                      </a:lnTo>
                      <a:lnTo>
                        <a:pt x="1254" y="564"/>
                      </a:lnTo>
                      <a:lnTo>
                        <a:pt x="1254" y="570"/>
                      </a:lnTo>
                      <a:lnTo>
                        <a:pt x="1254" y="576"/>
                      </a:lnTo>
                      <a:lnTo>
                        <a:pt x="1248" y="588"/>
                      </a:lnTo>
                      <a:lnTo>
                        <a:pt x="1236" y="594"/>
                      </a:lnTo>
                      <a:lnTo>
                        <a:pt x="1224" y="600"/>
                      </a:lnTo>
                      <a:lnTo>
                        <a:pt x="1212" y="612"/>
                      </a:lnTo>
                      <a:lnTo>
                        <a:pt x="1206" y="624"/>
                      </a:lnTo>
                      <a:lnTo>
                        <a:pt x="1206" y="630"/>
                      </a:lnTo>
                      <a:lnTo>
                        <a:pt x="1212" y="642"/>
                      </a:lnTo>
                      <a:lnTo>
                        <a:pt x="1218" y="648"/>
                      </a:lnTo>
                      <a:lnTo>
                        <a:pt x="1230" y="654"/>
                      </a:lnTo>
                      <a:lnTo>
                        <a:pt x="1248" y="654"/>
                      </a:lnTo>
                      <a:lnTo>
                        <a:pt x="1260" y="660"/>
                      </a:lnTo>
                      <a:lnTo>
                        <a:pt x="1272" y="666"/>
                      </a:lnTo>
                      <a:lnTo>
                        <a:pt x="1272" y="672"/>
                      </a:lnTo>
                      <a:lnTo>
                        <a:pt x="1278" y="678"/>
                      </a:lnTo>
                      <a:lnTo>
                        <a:pt x="1278" y="690"/>
                      </a:lnTo>
                      <a:lnTo>
                        <a:pt x="1278" y="696"/>
                      </a:lnTo>
                      <a:lnTo>
                        <a:pt x="1284" y="702"/>
                      </a:lnTo>
                      <a:lnTo>
                        <a:pt x="1296" y="708"/>
                      </a:lnTo>
                      <a:lnTo>
                        <a:pt x="1302" y="708"/>
                      </a:lnTo>
                      <a:lnTo>
                        <a:pt x="1308" y="714"/>
                      </a:lnTo>
                      <a:lnTo>
                        <a:pt x="1308" y="726"/>
                      </a:lnTo>
                      <a:lnTo>
                        <a:pt x="1314" y="732"/>
                      </a:lnTo>
                      <a:lnTo>
                        <a:pt x="1314" y="744"/>
                      </a:lnTo>
                      <a:lnTo>
                        <a:pt x="1320" y="750"/>
                      </a:lnTo>
                      <a:lnTo>
                        <a:pt x="1332" y="756"/>
                      </a:lnTo>
                      <a:lnTo>
                        <a:pt x="1344" y="756"/>
                      </a:lnTo>
                      <a:lnTo>
                        <a:pt x="1362" y="756"/>
                      </a:lnTo>
                      <a:lnTo>
                        <a:pt x="1368" y="756"/>
                      </a:lnTo>
                      <a:lnTo>
                        <a:pt x="1374" y="750"/>
                      </a:lnTo>
                      <a:lnTo>
                        <a:pt x="1374" y="738"/>
                      </a:lnTo>
                      <a:lnTo>
                        <a:pt x="1380" y="726"/>
                      </a:lnTo>
                      <a:lnTo>
                        <a:pt x="1386" y="708"/>
                      </a:lnTo>
                      <a:lnTo>
                        <a:pt x="1392" y="696"/>
                      </a:lnTo>
                      <a:lnTo>
                        <a:pt x="1404" y="690"/>
                      </a:lnTo>
                      <a:lnTo>
                        <a:pt x="1416" y="690"/>
                      </a:lnTo>
                      <a:lnTo>
                        <a:pt x="1428" y="690"/>
                      </a:lnTo>
                      <a:lnTo>
                        <a:pt x="1440" y="696"/>
                      </a:lnTo>
                      <a:lnTo>
                        <a:pt x="1458" y="702"/>
                      </a:lnTo>
                      <a:lnTo>
                        <a:pt x="1470" y="708"/>
                      </a:lnTo>
                      <a:lnTo>
                        <a:pt x="1488" y="714"/>
                      </a:lnTo>
                      <a:lnTo>
                        <a:pt x="1500" y="720"/>
                      </a:lnTo>
                      <a:lnTo>
                        <a:pt x="1512" y="720"/>
                      </a:lnTo>
                      <a:lnTo>
                        <a:pt x="1518" y="720"/>
                      </a:lnTo>
                      <a:lnTo>
                        <a:pt x="1530" y="720"/>
                      </a:lnTo>
                      <a:lnTo>
                        <a:pt x="1542" y="720"/>
                      </a:lnTo>
                      <a:lnTo>
                        <a:pt x="1554" y="732"/>
                      </a:lnTo>
                      <a:lnTo>
                        <a:pt x="1566" y="744"/>
                      </a:lnTo>
                      <a:lnTo>
                        <a:pt x="1572" y="750"/>
                      </a:lnTo>
                      <a:lnTo>
                        <a:pt x="1572" y="756"/>
                      </a:lnTo>
                      <a:lnTo>
                        <a:pt x="1572" y="762"/>
                      </a:lnTo>
                      <a:lnTo>
                        <a:pt x="1566" y="768"/>
                      </a:lnTo>
                      <a:lnTo>
                        <a:pt x="1554" y="780"/>
                      </a:lnTo>
                      <a:lnTo>
                        <a:pt x="1542" y="786"/>
                      </a:lnTo>
                      <a:lnTo>
                        <a:pt x="1494" y="804"/>
                      </a:lnTo>
                      <a:lnTo>
                        <a:pt x="1446" y="810"/>
                      </a:lnTo>
                      <a:lnTo>
                        <a:pt x="1428" y="816"/>
                      </a:lnTo>
                      <a:lnTo>
                        <a:pt x="1416" y="822"/>
                      </a:lnTo>
                      <a:lnTo>
                        <a:pt x="1410" y="828"/>
                      </a:lnTo>
                      <a:lnTo>
                        <a:pt x="1398" y="834"/>
                      </a:lnTo>
                      <a:lnTo>
                        <a:pt x="1398" y="846"/>
                      </a:lnTo>
                      <a:lnTo>
                        <a:pt x="1398" y="852"/>
                      </a:lnTo>
                      <a:lnTo>
                        <a:pt x="1404" y="864"/>
                      </a:lnTo>
                      <a:lnTo>
                        <a:pt x="1422" y="870"/>
                      </a:lnTo>
                      <a:lnTo>
                        <a:pt x="1464" y="882"/>
                      </a:lnTo>
                      <a:lnTo>
                        <a:pt x="1506" y="876"/>
                      </a:lnTo>
                      <a:lnTo>
                        <a:pt x="1560" y="876"/>
                      </a:lnTo>
                      <a:lnTo>
                        <a:pt x="1572" y="876"/>
                      </a:lnTo>
                      <a:lnTo>
                        <a:pt x="1578" y="882"/>
                      </a:lnTo>
                      <a:lnTo>
                        <a:pt x="1584" y="882"/>
                      </a:lnTo>
                      <a:lnTo>
                        <a:pt x="1578" y="888"/>
                      </a:lnTo>
                      <a:lnTo>
                        <a:pt x="1578" y="900"/>
                      </a:lnTo>
                      <a:lnTo>
                        <a:pt x="1572" y="906"/>
                      </a:lnTo>
                      <a:lnTo>
                        <a:pt x="1566" y="912"/>
                      </a:lnTo>
                      <a:lnTo>
                        <a:pt x="1566" y="918"/>
                      </a:lnTo>
                      <a:lnTo>
                        <a:pt x="1566" y="924"/>
                      </a:lnTo>
                      <a:lnTo>
                        <a:pt x="1578" y="924"/>
                      </a:lnTo>
                      <a:lnTo>
                        <a:pt x="1608" y="930"/>
                      </a:lnTo>
                      <a:lnTo>
                        <a:pt x="1632" y="930"/>
                      </a:lnTo>
                      <a:lnTo>
                        <a:pt x="1650" y="924"/>
                      </a:lnTo>
                      <a:lnTo>
                        <a:pt x="1668" y="918"/>
                      </a:lnTo>
                      <a:lnTo>
                        <a:pt x="1674" y="918"/>
                      </a:lnTo>
                      <a:lnTo>
                        <a:pt x="1686" y="912"/>
                      </a:lnTo>
                      <a:lnTo>
                        <a:pt x="1698" y="918"/>
                      </a:lnTo>
                      <a:lnTo>
                        <a:pt x="1710" y="918"/>
                      </a:lnTo>
                      <a:lnTo>
                        <a:pt x="1722" y="930"/>
                      </a:lnTo>
                      <a:lnTo>
                        <a:pt x="1728" y="936"/>
                      </a:lnTo>
                      <a:lnTo>
                        <a:pt x="1734" y="954"/>
                      </a:lnTo>
                      <a:lnTo>
                        <a:pt x="1734" y="966"/>
                      </a:lnTo>
                      <a:lnTo>
                        <a:pt x="1728" y="972"/>
                      </a:lnTo>
                      <a:lnTo>
                        <a:pt x="1722" y="978"/>
                      </a:lnTo>
                      <a:lnTo>
                        <a:pt x="1704" y="972"/>
                      </a:lnTo>
                      <a:lnTo>
                        <a:pt x="1686" y="972"/>
                      </a:lnTo>
                      <a:lnTo>
                        <a:pt x="1662" y="978"/>
                      </a:lnTo>
                      <a:lnTo>
                        <a:pt x="1638" y="990"/>
                      </a:lnTo>
                      <a:lnTo>
                        <a:pt x="1614" y="996"/>
                      </a:lnTo>
                      <a:lnTo>
                        <a:pt x="1602" y="1002"/>
                      </a:lnTo>
                      <a:lnTo>
                        <a:pt x="1596" y="1014"/>
                      </a:lnTo>
                      <a:lnTo>
                        <a:pt x="1596" y="1020"/>
                      </a:lnTo>
                      <a:lnTo>
                        <a:pt x="1602" y="1026"/>
                      </a:lnTo>
                      <a:lnTo>
                        <a:pt x="1608" y="1038"/>
                      </a:lnTo>
                      <a:lnTo>
                        <a:pt x="1620" y="1050"/>
                      </a:lnTo>
                      <a:lnTo>
                        <a:pt x="1632" y="1062"/>
                      </a:lnTo>
                      <a:lnTo>
                        <a:pt x="1632" y="1068"/>
                      </a:lnTo>
                      <a:lnTo>
                        <a:pt x="1638" y="1074"/>
                      </a:lnTo>
                      <a:lnTo>
                        <a:pt x="1638" y="1074"/>
                      </a:lnTo>
                      <a:lnTo>
                        <a:pt x="1638" y="1074"/>
                      </a:lnTo>
                      <a:lnTo>
                        <a:pt x="1644" y="1068"/>
                      </a:lnTo>
                      <a:lnTo>
                        <a:pt x="1650" y="1062"/>
                      </a:lnTo>
                      <a:lnTo>
                        <a:pt x="1656" y="1056"/>
                      </a:lnTo>
                      <a:lnTo>
                        <a:pt x="1668" y="1050"/>
                      </a:lnTo>
                      <a:lnTo>
                        <a:pt x="1680" y="1044"/>
                      </a:lnTo>
                      <a:lnTo>
                        <a:pt x="1692" y="1038"/>
                      </a:lnTo>
                      <a:lnTo>
                        <a:pt x="1698" y="1044"/>
                      </a:lnTo>
                      <a:lnTo>
                        <a:pt x="1716" y="1056"/>
                      </a:lnTo>
                      <a:lnTo>
                        <a:pt x="1728" y="1056"/>
                      </a:lnTo>
                      <a:lnTo>
                        <a:pt x="1740" y="1050"/>
                      </a:lnTo>
                      <a:lnTo>
                        <a:pt x="1752" y="1038"/>
                      </a:lnTo>
                      <a:lnTo>
                        <a:pt x="1764" y="1032"/>
                      </a:lnTo>
                      <a:lnTo>
                        <a:pt x="1776" y="1032"/>
                      </a:lnTo>
                      <a:lnTo>
                        <a:pt x="1788" y="1038"/>
                      </a:lnTo>
                      <a:lnTo>
                        <a:pt x="1800" y="1056"/>
                      </a:lnTo>
                      <a:lnTo>
                        <a:pt x="1812" y="1074"/>
                      </a:lnTo>
                      <a:lnTo>
                        <a:pt x="1812" y="1104"/>
                      </a:lnTo>
                      <a:lnTo>
                        <a:pt x="1782" y="1122"/>
                      </a:lnTo>
                      <a:lnTo>
                        <a:pt x="1746" y="1146"/>
                      </a:lnTo>
                      <a:lnTo>
                        <a:pt x="1716" y="1158"/>
                      </a:lnTo>
                      <a:lnTo>
                        <a:pt x="1704" y="1170"/>
                      </a:lnTo>
                      <a:lnTo>
                        <a:pt x="1698" y="1182"/>
                      </a:lnTo>
                      <a:lnTo>
                        <a:pt x="1698" y="1188"/>
                      </a:lnTo>
                      <a:lnTo>
                        <a:pt x="1704" y="1200"/>
                      </a:lnTo>
                      <a:lnTo>
                        <a:pt x="1710" y="1206"/>
                      </a:lnTo>
                      <a:lnTo>
                        <a:pt x="1716" y="1206"/>
                      </a:lnTo>
                      <a:lnTo>
                        <a:pt x="1728" y="1212"/>
                      </a:lnTo>
                      <a:lnTo>
                        <a:pt x="1746" y="1218"/>
                      </a:lnTo>
                      <a:lnTo>
                        <a:pt x="1758" y="1224"/>
                      </a:lnTo>
                      <a:lnTo>
                        <a:pt x="1764" y="1230"/>
                      </a:lnTo>
                      <a:lnTo>
                        <a:pt x="1770" y="1242"/>
                      </a:lnTo>
                      <a:lnTo>
                        <a:pt x="1764" y="1248"/>
                      </a:lnTo>
                      <a:lnTo>
                        <a:pt x="1752" y="1248"/>
                      </a:lnTo>
                      <a:lnTo>
                        <a:pt x="1734" y="1254"/>
                      </a:lnTo>
                      <a:lnTo>
                        <a:pt x="1716" y="1254"/>
                      </a:lnTo>
                      <a:lnTo>
                        <a:pt x="1698" y="1254"/>
                      </a:lnTo>
                      <a:lnTo>
                        <a:pt x="1674" y="1254"/>
                      </a:lnTo>
                      <a:lnTo>
                        <a:pt x="1662" y="1260"/>
                      </a:lnTo>
                      <a:lnTo>
                        <a:pt x="1656" y="1260"/>
                      </a:lnTo>
                      <a:lnTo>
                        <a:pt x="1656" y="1272"/>
                      </a:lnTo>
                      <a:lnTo>
                        <a:pt x="1662" y="1278"/>
                      </a:lnTo>
                      <a:lnTo>
                        <a:pt x="1668" y="1290"/>
                      </a:lnTo>
                      <a:lnTo>
                        <a:pt x="1674" y="1296"/>
                      </a:lnTo>
                      <a:lnTo>
                        <a:pt x="1686" y="1308"/>
                      </a:lnTo>
                      <a:lnTo>
                        <a:pt x="1692" y="1320"/>
                      </a:lnTo>
                      <a:lnTo>
                        <a:pt x="1704" y="1326"/>
                      </a:lnTo>
                      <a:lnTo>
                        <a:pt x="1716" y="1338"/>
                      </a:lnTo>
                      <a:lnTo>
                        <a:pt x="1722" y="1356"/>
                      </a:lnTo>
                      <a:lnTo>
                        <a:pt x="1734" y="1368"/>
                      </a:lnTo>
                      <a:lnTo>
                        <a:pt x="1734" y="1386"/>
                      </a:lnTo>
                      <a:lnTo>
                        <a:pt x="1734" y="1398"/>
                      </a:lnTo>
                      <a:lnTo>
                        <a:pt x="1728" y="1416"/>
                      </a:lnTo>
                      <a:lnTo>
                        <a:pt x="1734" y="1428"/>
                      </a:lnTo>
                      <a:lnTo>
                        <a:pt x="1746" y="1434"/>
                      </a:lnTo>
                      <a:lnTo>
                        <a:pt x="1764" y="1440"/>
                      </a:lnTo>
                      <a:lnTo>
                        <a:pt x="1776" y="1446"/>
                      </a:lnTo>
                      <a:lnTo>
                        <a:pt x="1794" y="1446"/>
                      </a:lnTo>
                      <a:lnTo>
                        <a:pt x="1806" y="1446"/>
                      </a:lnTo>
                      <a:lnTo>
                        <a:pt x="1812" y="1452"/>
                      </a:lnTo>
                      <a:lnTo>
                        <a:pt x="1818" y="1458"/>
                      </a:lnTo>
                      <a:lnTo>
                        <a:pt x="1818" y="1470"/>
                      </a:lnTo>
                      <a:lnTo>
                        <a:pt x="1818" y="1476"/>
                      </a:lnTo>
                      <a:lnTo>
                        <a:pt x="1824" y="1482"/>
                      </a:lnTo>
                      <a:lnTo>
                        <a:pt x="1830" y="1488"/>
                      </a:lnTo>
                      <a:lnTo>
                        <a:pt x="1842" y="1494"/>
                      </a:lnTo>
                      <a:lnTo>
                        <a:pt x="1848" y="1494"/>
                      </a:lnTo>
                      <a:lnTo>
                        <a:pt x="1854" y="1500"/>
                      </a:lnTo>
                      <a:lnTo>
                        <a:pt x="1860" y="1512"/>
                      </a:lnTo>
                      <a:lnTo>
                        <a:pt x="1860" y="1518"/>
                      </a:lnTo>
                      <a:lnTo>
                        <a:pt x="1860" y="1524"/>
                      </a:lnTo>
                      <a:lnTo>
                        <a:pt x="1866" y="1536"/>
                      </a:lnTo>
                      <a:lnTo>
                        <a:pt x="1878" y="1542"/>
                      </a:lnTo>
                      <a:lnTo>
                        <a:pt x="1884" y="1548"/>
                      </a:lnTo>
                      <a:lnTo>
                        <a:pt x="1890" y="1554"/>
                      </a:lnTo>
                      <a:lnTo>
                        <a:pt x="1890" y="1566"/>
                      </a:lnTo>
                      <a:lnTo>
                        <a:pt x="1884" y="1578"/>
                      </a:lnTo>
                      <a:lnTo>
                        <a:pt x="1884" y="1584"/>
                      </a:lnTo>
                      <a:lnTo>
                        <a:pt x="1884" y="1596"/>
                      </a:lnTo>
                      <a:lnTo>
                        <a:pt x="1890" y="1602"/>
                      </a:lnTo>
                      <a:lnTo>
                        <a:pt x="1896" y="1608"/>
                      </a:lnTo>
                      <a:lnTo>
                        <a:pt x="1908" y="1614"/>
                      </a:lnTo>
                      <a:lnTo>
                        <a:pt x="1908" y="1620"/>
                      </a:lnTo>
                      <a:lnTo>
                        <a:pt x="1908" y="1626"/>
                      </a:lnTo>
                      <a:lnTo>
                        <a:pt x="1908" y="1638"/>
                      </a:lnTo>
                      <a:lnTo>
                        <a:pt x="1902" y="1644"/>
                      </a:lnTo>
                      <a:lnTo>
                        <a:pt x="1902" y="1656"/>
                      </a:lnTo>
                      <a:lnTo>
                        <a:pt x="1902" y="1662"/>
                      </a:lnTo>
                      <a:lnTo>
                        <a:pt x="1908" y="1662"/>
                      </a:lnTo>
                      <a:lnTo>
                        <a:pt x="1920" y="1662"/>
                      </a:lnTo>
                      <a:lnTo>
                        <a:pt x="1920" y="1668"/>
                      </a:lnTo>
                      <a:lnTo>
                        <a:pt x="1926" y="1674"/>
                      </a:lnTo>
                      <a:lnTo>
                        <a:pt x="1926" y="1680"/>
                      </a:lnTo>
                      <a:lnTo>
                        <a:pt x="1932" y="1686"/>
                      </a:lnTo>
                      <a:lnTo>
                        <a:pt x="1938" y="1686"/>
                      </a:lnTo>
                      <a:lnTo>
                        <a:pt x="1956" y="1692"/>
                      </a:lnTo>
                      <a:lnTo>
                        <a:pt x="1968" y="1692"/>
                      </a:lnTo>
                      <a:lnTo>
                        <a:pt x="1974" y="1698"/>
                      </a:lnTo>
                      <a:lnTo>
                        <a:pt x="1980" y="1704"/>
                      </a:lnTo>
                      <a:lnTo>
                        <a:pt x="1980" y="1710"/>
                      </a:lnTo>
                      <a:lnTo>
                        <a:pt x="1980" y="1716"/>
                      </a:lnTo>
                      <a:lnTo>
                        <a:pt x="1986" y="1716"/>
                      </a:lnTo>
                      <a:lnTo>
                        <a:pt x="1986" y="1716"/>
                      </a:lnTo>
                      <a:lnTo>
                        <a:pt x="1992" y="1710"/>
                      </a:lnTo>
                      <a:lnTo>
                        <a:pt x="1998" y="1698"/>
                      </a:lnTo>
                      <a:lnTo>
                        <a:pt x="2010" y="1692"/>
                      </a:lnTo>
                      <a:lnTo>
                        <a:pt x="2016" y="1680"/>
                      </a:lnTo>
                      <a:lnTo>
                        <a:pt x="2028" y="1674"/>
                      </a:lnTo>
                      <a:lnTo>
                        <a:pt x="2046" y="1668"/>
                      </a:lnTo>
                      <a:lnTo>
                        <a:pt x="2064" y="1668"/>
                      </a:lnTo>
                      <a:lnTo>
                        <a:pt x="2082" y="1674"/>
                      </a:lnTo>
                      <a:lnTo>
                        <a:pt x="2094" y="1680"/>
                      </a:lnTo>
                      <a:lnTo>
                        <a:pt x="2106" y="1686"/>
                      </a:lnTo>
                      <a:lnTo>
                        <a:pt x="2106" y="1698"/>
                      </a:lnTo>
                      <a:lnTo>
                        <a:pt x="2106" y="1710"/>
                      </a:lnTo>
                      <a:lnTo>
                        <a:pt x="2100" y="1722"/>
                      </a:lnTo>
                      <a:lnTo>
                        <a:pt x="2094" y="1734"/>
                      </a:lnTo>
                      <a:lnTo>
                        <a:pt x="2082" y="1740"/>
                      </a:lnTo>
                      <a:lnTo>
                        <a:pt x="2064" y="1752"/>
                      </a:lnTo>
                      <a:lnTo>
                        <a:pt x="2058" y="1764"/>
                      </a:lnTo>
                      <a:lnTo>
                        <a:pt x="2052" y="1770"/>
                      </a:lnTo>
                      <a:lnTo>
                        <a:pt x="2046" y="1782"/>
                      </a:lnTo>
                      <a:lnTo>
                        <a:pt x="2040" y="1788"/>
                      </a:lnTo>
                      <a:lnTo>
                        <a:pt x="2028" y="1794"/>
                      </a:lnTo>
                      <a:lnTo>
                        <a:pt x="2010" y="1800"/>
                      </a:lnTo>
                      <a:lnTo>
                        <a:pt x="1998" y="1806"/>
                      </a:lnTo>
                      <a:lnTo>
                        <a:pt x="1986" y="1812"/>
                      </a:lnTo>
                      <a:lnTo>
                        <a:pt x="1980" y="1818"/>
                      </a:lnTo>
                      <a:lnTo>
                        <a:pt x="1980" y="1824"/>
                      </a:lnTo>
                      <a:lnTo>
                        <a:pt x="1980" y="1836"/>
                      </a:lnTo>
                      <a:lnTo>
                        <a:pt x="1980" y="1848"/>
                      </a:lnTo>
                      <a:lnTo>
                        <a:pt x="1986" y="1866"/>
                      </a:lnTo>
                      <a:lnTo>
                        <a:pt x="1986" y="1878"/>
                      </a:lnTo>
                      <a:lnTo>
                        <a:pt x="1986" y="1896"/>
                      </a:lnTo>
                      <a:lnTo>
                        <a:pt x="1986" y="1902"/>
                      </a:lnTo>
                      <a:lnTo>
                        <a:pt x="1980" y="1902"/>
                      </a:lnTo>
                      <a:lnTo>
                        <a:pt x="1974" y="1908"/>
                      </a:lnTo>
                      <a:lnTo>
                        <a:pt x="1968" y="1902"/>
                      </a:lnTo>
                      <a:lnTo>
                        <a:pt x="1956" y="1902"/>
                      </a:lnTo>
                      <a:lnTo>
                        <a:pt x="1944" y="1908"/>
                      </a:lnTo>
                      <a:lnTo>
                        <a:pt x="1920" y="1908"/>
                      </a:lnTo>
                      <a:lnTo>
                        <a:pt x="1908" y="1914"/>
                      </a:lnTo>
                      <a:lnTo>
                        <a:pt x="1902" y="1920"/>
                      </a:lnTo>
                      <a:lnTo>
                        <a:pt x="1902" y="1932"/>
                      </a:lnTo>
                      <a:lnTo>
                        <a:pt x="1896" y="1938"/>
                      </a:lnTo>
                      <a:lnTo>
                        <a:pt x="1896" y="1950"/>
                      </a:lnTo>
                      <a:lnTo>
                        <a:pt x="1896" y="1956"/>
                      </a:lnTo>
                      <a:lnTo>
                        <a:pt x="1896" y="1962"/>
                      </a:lnTo>
                      <a:lnTo>
                        <a:pt x="1890" y="1962"/>
                      </a:lnTo>
                      <a:lnTo>
                        <a:pt x="1884" y="1962"/>
                      </a:lnTo>
                      <a:lnTo>
                        <a:pt x="1878" y="1956"/>
                      </a:lnTo>
                      <a:lnTo>
                        <a:pt x="1866" y="1944"/>
                      </a:lnTo>
                      <a:lnTo>
                        <a:pt x="1854" y="1938"/>
                      </a:lnTo>
                      <a:lnTo>
                        <a:pt x="1848" y="1938"/>
                      </a:lnTo>
                      <a:lnTo>
                        <a:pt x="1842" y="1944"/>
                      </a:lnTo>
                      <a:lnTo>
                        <a:pt x="1836" y="1950"/>
                      </a:lnTo>
                      <a:lnTo>
                        <a:pt x="1836" y="1962"/>
                      </a:lnTo>
                      <a:lnTo>
                        <a:pt x="1836" y="1980"/>
                      </a:lnTo>
                      <a:lnTo>
                        <a:pt x="1836" y="1992"/>
                      </a:lnTo>
                      <a:lnTo>
                        <a:pt x="1836" y="2004"/>
                      </a:lnTo>
                      <a:lnTo>
                        <a:pt x="1836" y="2028"/>
                      </a:lnTo>
                      <a:lnTo>
                        <a:pt x="1836" y="2046"/>
                      </a:lnTo>
                      <a:lnTo>
                        <a:pt x="1830" y="2058"/>
                      </a:lnTo>
                      <a:lnTo>
                        <a:pt x="1824" y="2064"/>
                      </a:lnTo>
                      <a:lnTo>
                        <a:pt x="1812" y="2064"/>
                      </a:lnTo>
                      <a:lnTo>
                        <a:pt x="1800" y="2058"/>
                      </a:lnTo>
                      <a:lnTo>
                        <a:pt x="1794" y="2046"/>
                      </a:lnTo>
                      <a:lnTo>
                        <a:pt x="1782" y="2028"/>
                      </a:lnTo>
                      <a:lnTo>
                        <a:pt x="1770" y="2004"/>
                      </a:lnTo>
                      <a:lnTo>
                        <a:pt x="1764" y="1986"/>
                      </a:lnTo>
                      <a:lnTo>
                        <a:pt x="1746" y="1962"/>
                      </a:lnTo>
                      <a:lnTo>
                        <a:pt x="1728" y="1944"/>
                      </a:lnTo>
                      <a:lnTo>
                        <a:pt x="1710" y="1920"/>
                      </a:lnTo>
                      <a:lnTo>
                        <a:pt x="1698" y="1896"/>
                      </a:lnTo>
                      <a:lnTo>
                        <a:pt x="1686" y="1884"/>
                      </a:lnTo>
                      <a:lnTo>
                        <a:pt x="1686" y="1872"/>
                      </a:lnTo>
                      <a:lnTo>
                        <a:pt x="1686" y="1860"/>
                      </a:lnTo>
                      <a:lnTo>
                        <a:pt x="1698" y="1848"/>
                      </a:lnTo>
                      <a:lnTo>
                        <a:pt x="1704" y="1836"/>
                      </a:lnTo>
                      <a:lnTo>
                        <a:pt x="1716" y="1824"/>
                      </a:lnTo>
                      <a:lnTo>
                        <a:pt x="1722" y="1812"/>
                      </a:lnTo>
                      <a:lnTo>
                        <a:pt x="1722" y="1806"/>
                      </a:lnTo>
                      <a:lnTo>
                        <a:pt x="1722" y="1800"/>
                      </a:lnTo>
                      <a:lnTo>
                        <a:pt x="1710" y="1794"/>
                      </a:lnTo>
                      <a:lnTo>
                        <a:pt x="1698" y="1794"/>
                      </a:lnTo>
                      <a:lnTo>
                        <a:pt x="1686" y="1794"/>
                      </a:lnTo>
                      <a:lnTo>
                        <a:pt x="1668" y="1794"/>
                      </a:lnTo>
                      <a:lnTo>
                        <a:pt x="1650" y="1794"/>
                      </a:lnTo>
                      <a:lnTo>
                        <a:pt x="1638" y="1788"/>
                      </a:lnTo>
                      <a:lnTo>
                        <a:pt x="1632" y="1782"/>
                      </a:lnTo>
                      <a:lnTo>
                        <a:pt x="1626" y="1776"/>
                      </a:lnTo>
                      <a:lnTo>
                        <a:pt x="1614" y="1764"/>
                      </a:lnTo>
                      <a:lnTo>
                        <a:pt x="1602" y="1746"/>
                      </a:lnTo>
                      <a:lnTo>
                        <a:pt x="1596" y="1734"/>
                      </a:lnTo>
                      <a:lnTo>
                        <a:pt x="1584" y="1722"/>
                      </a:lnTo>
                      <a:lnTo>
                        <a:pt x="1578" y="1722"/>
                      </a:lnTo>
                      <a:lnTo>
                        <a:pt x="1572" y="1728"/>
                      </a:lnTo>
                      <a:lnTo>
                        <a:pt x="1566" y="1728"/>
                      </a:lnTo>
                      <a:lnTo>
                        <a:pt x="1560" y="1728"/>
                      </a:lnTo>
                      <a:lnTo>
                        <a:pt x="1548" y="1728"/>
                      </a:lnTo>
                      <a:lnTo>
                        <a:pt x="1536" y="1728"/>
                      </a:lnTo>
                      <a:lnTo>
                        <a:pt x="1530" y="1734"/>
                      </a:lnTo>
                      <a:lnTo>
                        <a:pt x="1518" y="1740"/>
                      </a:lnTo>
                      <a:lnTo>
                        <a:pt x="1506" y="1746"/>
                      </a:lnTo>
                      <a:lnTo>
                        <a:pt x="1506" y="1752"/>
                      </a:lnTo>
                      <a:lnTo>
                        <a:pt x="1506" y="1764"/>
                      </a:lnTo>
                      <a:lnTo>
                        <a:pt x="1512" y="1776"/>
                      </a:lnTo>
                      <a:lnTo>
                        <a:pt x="1524" y="1794"/>
                      </a:lnTo>
                      <a:lnTo>
                        <a:pt x="1530" y="1800"/>
                      </a:lnTo>
                      <a:lnTo>
                        <a:pt x="1536" y="1812"/>
                      </a:lnTo>
                      <a:lnTo>
                        <a:pt x="1536" y="1824"/>
                      </a:lnTo>
                      <a:lnTo>
                        <a:pt x="1530" y="1830"/>
                      </a:lnTo>
                      <a:lnTo>
                        <a:pt x="1524" y="1830"/>
                      </a:lnTo>
                      <a:lnTo>
                        <a:pt x="1506" y="1830"/>
                      </a:lnTo>
                      <a:lnTo>
                        <a:pt x="1488" y="1824"/>
                      </a:lnTo>
                      <a:lnTo>
                        <a:pt x="1470" y="1824"/>
                      </a:lnTo>
                      <a:lnTo>
                        <a:pt x="1458" y="1824"/>
                      </a:lnTo>
                      <a:lnTo>
                        <a:pt x="1452" y="1830"/>
                      </a:lnTo>
                      <a:lnTo>
                        <a:pt x="1452" y="1836"/>
                      </a:lnTo>
                      <a:lnTo>
                        <a:pt x="1452" y="1848"/>
                      </a:lnTo>
                      <a:lnTo>
                        <a:pt x="1458" y="1854"/>
                      </a:lnTo>
                      <a:lnTo>
                        <a:pt x="1464" y="1866"/>
                      </a:lnTo>
                      <a:lnTo>
                        <a:pt x="1470" y="1878"/>
                      </a:lnTo>
                      <a:lnTo>
                        <a:pt x="1482" y="1890"/>
                      </a:lnTo>
                      <a:lnTo>
                        <a:pt x="1488" y="1896"/>
                      </a:lnTo>
                      <a:lnTo>
                        <a:pt x="1494" y="1902"/>
                      </a:lnTo>
                      <a:lnTo>
                        <a:pt x="1500" y="1914"/>
                      </a:lnTo>
                      <a:lnTo>
                        <a:pt x="1512" y="1926"/>
                      </a:lnTo>
                      <a:lnTo>
                        <a:pt x="1512" y="1944"/>
                      </a:lnTo>
                      <a:lnTo>
                        <a:pt x="1518" y="1962"/>
                      </a:lnTo>
                      <a:lnTo>
                        <a:pt x="1524" y="1974"/>
                      </a:lnTo>
                      <a:lnTo>
                        <a:pt x="1530" y="1980"/>
                      </a:lnTo>
                      <a:lnTo>
                        <a:pt x="1536" y="1986"/>
                      </a:lnTo>
                      <a:lnTo>
                        <a:pt x="1548" y="1986"/>
                      </a:lnTo>
                      <a:lnTo>
                        <a:pt x="1548" y="1992"/>
                      </a:lnTo>
                      <a:lnTo>
                        <a:pt x="1554" y="1998"/>
                      </a:lnTo>
                      <a:lnTo>
                        <a:pt x="1554" y="2010"/>
                      </a:lnTo>
                      <a:lnTo>
                        <a:pt x="1560" y="2016"/>
                      </a:lnTo>
                      <a:lnTo>
                        <a:pt x="1566" y="2022"/>
                      </a:lnTo>
                      <a:lnTo>
                        <a:pt x="1572" y="2028"/>
                      </a:lnTo>
                      <a:lnTo>
                        <a:pt x="1584" y="2034"/>
                      </a:lnTo>
                      <a:lnTo>
                        <a:pt x="1596" y="2046"/>
                      </a:lnTo>
                      <a:lnTo>
                        <a:pt x="1602" y="2064"/>
                      </a:lnTo>
                      <a:lnTo>
                        <a:pt x="1608" y="2082"/>
                      </a:lnTo>
                      <a:lnTo>
                        <a:pt x="1614" y="2100"/>
                      </a:lnTo>
                      <a:lnTo>
                        <a:pt x="1620" y="2118"/>
                      </a:lnTo>
                      <a:lnTo>
                        <a:pt x="1626" y="2136"/>
                      </a:lnTo>
                      <a:lnTo>
                        <a:pt x="1632" y="2148"/>
                      </a:lnTo>
                      <a:lnTo>
                        <a:pt x="1632" y="2160"/>
                      </a:lnTo>
                      <a:lnTo>
                        <a:pt x="1632" y="2172"/>
                      </a:lnTo>
                      <a:lnTo>
                        <a:pt x="1632" y="2190"/>
                      </a:lnTo>
                      <a:lnTo>
                        <a:pt x="1626" y="2226"/>
                      </a:lnTo>
                      <a:lnTo>
                        <a:pt x="1632" y="2256"/>
                      </a:lnTo>
                      <a:lnTo>
                        <a:pt x="1638" y="2292"/>
                      </a:lnTo>
                      <a:lnTo>
                        <a:pt x="1644" y="2316"/>
                      </a:lnTo>
                      <a:lnTo>
                        <a:pt x="1638" y="2328"/>
                      </a:lnTo>
                      <a:lnTo>
                        <a:pt x="1638" y="2340"/>
                      </a:lnTo>
                      <a:lnTo>
                        <a:pt x="1632" y="2346"/>
                      </a:lnTo>
                      <a:lnTo>
                        <a:pt x="1620" y="2346"/>
                      </a:lnTo>
                      <a:lnTo>
                        <a:pt x="1614" y="2340"/>
                      </a:lnTo>
                      <a:lnTo>
                        <a:pt x="1602" y="2328"/>
                      </a:lnTo>
                      <a:lnTo>
                        <a:pt x="1596" y="2328"/>
                      </a:lnTo>
                      <a:lnTo>
                        <a:pt x="1590" y="2328"/>
                      </a:lnTo>
                      <a:lnTo>
                        <a:pt x="1584" y="2340"/>
                      </a:lnTo>
                      <a:lnTo>
                        <a:pt x="1584" y="2352"/>
                      </a:lnTo>
                      <a:lnTo>
                        <a:pt x="1584" y="2364"/>
                      </a:lnTo>
                      <a:lnTo>
                        <a:pt x="1578" y="2370"/>
                      </a:lnTo>
                      <a:lnTo>
                        <a:pt x="1572" y="2376"/>
                      </a:lnTo>
                      <a:lnTo>
                        <a:pt x="1572" y="2376"/>
                      </a:lnTo>
                      <a:lnTo>
                        <a:pt x="1566" y="2382"/>
                      </a:lnTo>
                      <a:lnTo>
                        <a:pt x="1560" y="2388"/>
                      </a:lnTo>
                      <a:lnTo>
                        <a:pt x="1560" y="2400"/>
                      </a:lnTo>
                      <a:lnTo>
                        <a:pt x="1560" y="2412"/>
                      </a:lnTo>
                      <a:lnTo>
                        <a:pt x="1554" y="2418"/>
                      </a:lnTo>
                      <a:lnTo>
                        <a:pt x="1548" y="2418"/>
                      </a:lnTo>
                      <a:lnTo>
                        <a:pt x="1536" y="2412"/>
                      </a:lnTo>
                      <a:lnTo>
                        <a:pt x="1518" y="2406"/>
                      </a:lnTo>
                      <a:lnTo>
                        <a:pt x="1506" y="2394"/>
                      </a:lnTo>
                      <a:lnTo>
                        <a:pt x="1482" y="2382"/>
                      </a:lnTo>
                      <a:lnTo>
                        <a:pt x="1458" y="2364"/>
                      </a:lnTo>
                      <a:lnTo>
                        <a:pt x="1440" y="2352"/>
                      </a:lnTo>
                      <a:lnTo>
                        <a:pt x="1422" y="2334"/>
                      </a:lnTo>
                      <a:lnTo>
                        <a:pt x="1410" y="2316"/>
                      </a:lnTo>
                      <a:lnTo>
                        <a:pt x="1398" y="2298"/>
                      </a:lnTo>
                      <a:lnTo>
                        <a:pt x="1386" y="2286"/>
                      </a:lnTo>
                      <a:lnTo>
                        <a:pt x="1374" y="2280"/>
                      </a:lnTo>
                      <a:lnTo>
                        <a:pt x="1356" y="2274"/>
                      </a:lnTo>
                      <a:lnTo>
                        <a:pt x="1338" y="2268"/>
                      </a:lnTo>
                      <a:lnTo>
                        <a:pt x="1320" y="2262"/>
                      </a:lnTo>
                      <a:lnTo>
                        <a:pt x="1308" y="2250"/>
                      </a:lnTo>
                      <a:lnTo>
                        <a:pt x="1296" y="2244"/>
                      </a:lnTo>
                      <a:lnTo>
                        <a:pt x="1284" y="2238"/>
                      </a:lnTo>
                      <a:lnTo>
                        <a:pt x="1284" y="2238"/>
                      </a:lnTo>
                      <a:lnTo>
                        <a:pt x="1278" y="2244"/>
                      </a:lnTo>
                      <a:lnTo>
                        <a:pt x="1278" y="2250"/>
                      </a:lnTo>
                      <a:lnTo>
                        <a:pt x="1278" y="2262"/>
                      </a:lnTo>
                      <a:lnTo>
                        <a:pt x="1278" y="2280"/>
                      </a:lnTo>
                      <a:lnTo>
                        <a:pt x="1284" y="2292"/>
                      </a:lnTo>
                      <a:lnTo>
                        <a:pt x="1284" y="2316"/>
                      </a:lnTo>
                      <a:lnTo>
                        <a:pt x="1290" y="2328"/>
                      </a:lnTo>
                      <a:lnTo>
                        <a:pt x="1296" y="2334"/>
                      </a:lnTo>
                      <a:lnTo>
                        <a:pt x="1302" y="2340"/>
                      </a:lnTo>
                      <a:lnTo>
                        <a:pt x="1314" y="2346"/>
                      </a:lnTo>
                      <a:lnTo>
                        <a:pt x="1332" y="2358"/>
                      </a:lnTo>
                      <a:lnTo>
                        <a:pt x="1362" y="2382"/>
                      </a:lnTo>
                      <a:lnTo>
                        <a:pt x="1386" y="2412"/>
                      </a:lnTo>
                      <a:lnTo>
                        <a:pt x="1422" y="2460"/>
                      </a:lnTo>
                      <a:lnTo>
                        <a:pt x="1434" y="2478"/>
                      </a:lnTo>
                      <a:lnTo>
                        <a:pt x="1440" y="2496"/>
                      </a:lnTo>
                      <a:lnTo>
                        <a:pt x="1434" y="2514"/>
                      </a:lnTo>
                      <a:lnTo>
                        <a:pt x="1428" y="2526"/>
                      </a:lnTo>
                      <a:lnTo>
                        <a:pt x="1422" y="2538"/>
                      </a:lnTo>
                      <a:lnTo>
                        <a:pt x="1410" y="2544"/>
                      </a:lnTo>
                      <a:lnTo>
                        <a:pt x="1398" y="2544"/>
                      </a:lnTo>
                      <a:lnTo>
                        <a:pt x="1386" y="2538"/>
                      </a:lnTo>
                      <a:lnTo>
                        <a:pt x="1362" y="2532"/>
                      </a:lnTo>
                      <a:lnTo>
                        <a:pt x="1338" y="2526"/>
                      </a:lnTo>
                      <a:lnTo>
                        <a:pt x="1314" y="2514"/>
                      </a:lnTo>
                      <a:lnTo>
                        <a:pt x="1296" y="2496"/>
                      </a:lnTo>
                      <a:lnTo>
                        <a:pt x="1260" y="2478"/>
                      </a:lnTo>
                      <a:lnTo>
                        <a:pt x="1224" y="2460"/>
                      </a:lnTo>
                      <a:lnTo>
                        <a:pt x="1200" y="2430"/>
                      </a:lnTo>
                      <a:lnTo>
                        <a:pt x="1188" y="2418"/>
                      </a:lnTo>
                      <a:lnTo>
                        <a:pt x="1170" y="2406"/>
                      </a:lnTo>
                      <a:lnTo>
                        <a:pt x="1158" y="2400"/>
                      </a:lnTo>
                      <a:lnTo>
                        <a:pt x="1146" y="2394"/>
                      </a:lnTo>
                      <a:lnTo>
                        <a:pt x="1128" y="2388"/>
                      </a:lnTo>
                      <a:lnTo>
                        <a:pt x="1122" y="2376"/>
                      </a:lnTo>
                      <a:lnTo>
                        <a:pt x="1116" y="2358"/>
                      </a:lnTo>
                      <a:lnTo>
                        <a:pt x="1104" y="2346"/>
                      </a:lnTo>
                      <a:lnTo>
                        <a:pt x="1092" y="2328"/>
                      </a:lnTo>
                      <a:lnTo>
                        <a:pt x="1080" y="2322"/>
                      </a:lnTo>
                      <a:lnTo>
                        <a:pt x="1062" y="2316"/>
                      </a:lnTo>
                      <a:lnTo>
                        <a:pt x="1050" y="2310"/>
                      </a:lnTo>
                      <a:lnTo>
                        <a:pt x="1032" y="2304"/>
                      </a:lnTo>
                      <a:lnTo>
                        <a:pt x="1014" y="2298"/>
                      </a:lnTo>
                      <a:lnTo>
                        <a:pt x="1002" y="2292"/>
                      </a:lnTo>
                      <a:lnTo>
                        <a:pt x="996" y="2280"/>
                      </a:lnTo>
                      <a:lnTo>
                        <a:pt x="1002" y="2274"/>
                      </a:lnTo>
                      <a:lnTo>
                        <a:pt x="1008" y="2262"/>
                      </a:lnTo>
                      <a:lnTo>
                        <a:pt x="1020" y="2256"/>
                      </a:lnTo>
                      <a:lnTo>
                        <a:pt x="1026" y="2250"/>
                      </a:lnTo>
                      <a:lnTo>
                        <a:pt x="1026" y="2244"/>
                      </a:lnTo>
                      <a:lnTo>
                        <a:pt x="1014" y="2232"/>
                      </a:lnTo>
                      <a:lnTo>
                        <a:pt x="1002" y="2226"/>
                      </a:lnTo>
                      <a:lnTo>
                        <a:pt x="990" y="2214"/>
                      </a:lnTo>
                      <a:lnTo>
                        <a:pt x="984" y="2202"/>
                      </a:lnTo>
                      <a:lnTo>
                        <a:pt x="978" y="2190"/>
                      </a:lnTo>
                      <a:lnTo>
                        <a:pt x="978" y="2178"/>
                      </a:lnTo>
                      <a:lnTo>
                        <a:pt x="972" y="2160"/>
                      </a:lnTo>
                      <a:lnTo>
                        <a:pt x="966" y="2148"/>
                      </a:lnTo>
                      <a:lnTo>
                        <a:pt x="954" y="2136"/>
                      </a:lnTo>
                      <a:lnTo>
                        <a:pt x="930" y="2112"/>
                      </a:lnTo>
                      <a:lnTo>
                        <a:pt x="918" y="2076"/>
                      </a:lnTo>
                      <a:lnTo>
                        <a:pt x="906" y="2040"/>
                      </a:lnTo>
                      <a:lnTo>
                        <a:pt x="894" y="1998"/>
                      </a:lnTo>
                      <a:lnTo>
                        <a:pt x="888" y="1962"/>
                      </a:lnTo>
                      <a:lnTo>
                        <a:pt x="882" y="1938"/>
                      </a:lnTo>
                      <a:lnTo>
                        <a:pt x="870" y="1932"/>
                      </a:lnTo>
                      <a:lnTo>
                        <a:pt x="864" y="1926"/>
                      </a:lnTo>
                      <a:lnTo>
                        <a:pt x="858" y="1926"/>
                      </a:lnTo>
                      <a:lnTo>
                        <a:pt x="852" y="1932"/>
                      </a:lnTo>
                      <a:lnTo>
                        <a:pt x="846" y="1944"/>
                      </a:lnTo>
                      <a:lnTo>
                        <a:pt x="846" y="1956"/>
                      </a:lnTo>
                      <a:lnTo>
                        <a:pt x="846" y="1968"/>
                      </a:lnTo>
                      <a:lnTo>
                        <a:pt x="840" y="1980"/>
                      </a:lnTo>
                      <a:lnTo>
                        <a:pt x="834" y="1986"/>
                      </a:lnTo>
                      <a:lnTo>
                        <a:pt x="822" y="1986"/>
                      </a:lnTo>
                      <a:lnTo>
                        <a:pt x="810" y="1980"/>
                      </a:lnTo>
                      <a:lnTo>
                        <a:pt x="798" y="1974"/>
                      </a:lnTo>
                      <a:lnTo>
                        <a:pt x="792" y="1962"/>
                      </a:lnTo>
                      <a:lnTo>
                        <a:pt x="780" y="1950"/>
                      </a:lnTo>
                      <a:lnTo>
                        <a:pt x="780" y="1932"/>
                      </a:lnTo>
                      <a:lnTo>
                        <a:pt x="780" y="1920"/>
                      </a:lnTo>
                      <a:lnTo>
                        <a:pt x="780" y="1902"/>
                      </a:lnTo>
                      <a:lnTo>
                        <a:pt x="780" y="1890"/>
                      </a:lnTo>
                      <a:lnTo>
                        <a:pt x="780" y="1878"/>
                      </a:lnTo>
                      <a:lnTo>
                        <a:pt x="768" y="1866"/>
                      </a:lnTo>
                      <a:lnTo>
                        <a:pt x="750" y="1860"/>
                      </a:lnTo>
                      <a:lnTo>
                        <a:pt x="732" y="1848"/>
                      </a:lnTo>
                      <a:lnTo>
                        <a:pt x="720" y="1842"/>
                      </a:lnTo>
                      <a:lnTo>
                        <a:pt x="708" y="1842"/>
                      </a:lnTo>
                      <a:lnTo>
                        <a:pt x="702" y="1842"/>
                      </a:lnTo>
                      <a:lnTo>
                        <a:pt x="696" y="1848"/>
                      </a:lnTo>
                      <a:lnTo>
                        <a:pt x="690" y="1860"/>
                      </a:lnTo>
                      <a:lnTo>
                        <a:pt x="690" y="1866"/>
                      </a:lnTo>
                      <a:lnTo>
                        <a:pt x="696" y="1872"/>
                      </a:lnTo>
                      <a:lnTo>
                        <a:pt x="708" y="1878"/>
                      </a:lnTo>
                      <a:lnTo>
                        <a:pt x="720" y="1890"/>
                      </a:lnTo>
                      <a:lnTo>
                        <a:pt x="726" y="1896"/>
                      </a:lnTo>
                      <a:lnTo>
                        <a:pt x="726" y="1908"/>
                      </a:lnTo>
                      <a:lnTo>
                        <a:pt x="720" y="1926"/>
                      </a:lnTo>
                      <a:lnTo>
                        <a:pt x="720" y="1938"/>
                      </a:lnTo>
                      <a:lnTo>
                        <a:pt x="720" y="1956"/>
                      </a:lnTo>
                      <a:lnTo>
                        <a:pt x="702" y="1974"/>
                      </a:lnTo>
                      <a:lnTo>
                        <a:pt x="666" y="1986"/>
                      </a:lnTo>
                      <a:lnTo>
                        <a:pt x="624" y="1992"/>
                      </a:lnTo>
                      <a:lnTo>
                        <a:pt x="576" y="1986"/>
                      </a:lnTo>
                      <a:lnTo>
                        <a:pt x="534" y="1968"/>
                      </a:lnTo>
                      <a:lnTo>
                        <a:pt x="510" y="1938"/>
                      </a:lnTo>
                      <a:lnTo>
                        <a:pt x="510" y="1908"/>
                      </a:lnTo>
                      <a:lnTo>
                        <a:pt x="516" y="1878"/>
                      </a:lnTo>
                      <a:lnTo>
                        <a:pt x="528" y="1854"/>
                      </a:lnTo>
                      <a:lnTo>
                        <a:pt x="534" y="1848"/>
                      </a:lnTo>
                      <a:lnTo>
                        <a:pt x="540" y="1842"/>
                      </a:lnTo>
                      <a:lnTo>
                        <a:pt x="552" y="1836"/>
                      </a:lnTo>
                      <a:lnTo>
                        <a:pt x="558" y="1836"/>
                      </a:lnTo>
                      <a:lnTo>
                        <a:pt x="564" y="1830"/>
                      </a:lnTo>
                      <a:lnTo>
                        <a:pt x="570" y="1824"/>
                      </a:lnTo>
                      <a:lnTo>
                        <a:pt x="576" y="1806"/>
                      </a:lnTo>
                      <a:lnTo>
                        <a:pt x="576" y="1794"/>
                      </a:lnTo>
                      <a:lnTo>
                        <a:pt x="582" y="1788"/>
                      </a:lnTo>
                      <a:lnTo>
                        <a:pt x="594" y="1782"/>
                      </a:lnTo>
                      <a:lnTo>
                        <a:pt x="606" y="1776"/>
                      </a:lnTo>
                      <a:lnTo>
                        <a:pt x="618" y="1776"/>
                      </a:lnTo>
                      <a:lnTo>
                        <a:pt x="630" y="1776"/>
                      </a:lnTo>
                      <a:lnTo>
                        <a:pt x="642" y="1782"/>
                      </a:lnTo>
                      <a:lnTo>
                        <a:pt x="654" y="1782"/>
                      </a:lnTo>
                      <a:lnTo>
                        <a:pt x="678" y="1782"/>
                      </a:lnTo>
                      <a:lnTo>
                        <a:pt x="714" y="1782"/>
                      </a:lnTo>
                      <a:lnTo>
                        <a:pt x="744" y="1782"/>
                      </a:lnTo>
                      <a:lnTo>
                        <a:pt x="756" y="1794"/>
                      </a:lnTo>
                      <a:lnTo>
                        <a:pt x="762" y="1806"/>
                      </a:lnTo>
                      <a:lnTo>
                        <a:pt x="774" y="1812"/>
                      </a:lnTo>
                      <a:lnTo>
                        <a:pt x="780" y="1812"/>
                      </a:lnTo>
                      <a:lnTo>
                        <a:pt x="792" y="1812"/>
                      </a:lnTo>
                      <a:lnTo>
                        <a:pt x="804" y="1806"/>
                      </a:lnTo>
                      <a:lnTo>
                        <a:pt x="816" y="1806"/>
                      </a:lnTo>
                      <a:lnTo>
                        <a:pt x="828" y="1800"/>
                      </a:lnTo>
                      <a:lnTo>
                        <a:pt x="846" y="1806"/>
                      </a:lnTo>
                      <a:lnTo>
                        <a:pt x="858" y="1812"/>
                      </a:lnTo>
                      <a:lnTo>
                        <a:pt x="882" y="1824"/>
                      </a:lnTo>
                      <a:lnTo>
                        <a:pt x="900" y="1830"/>
                      </a:lnTo>
                      <a:lnTo>
                        <a:pt x="912" y="1824"/>
                      </a:lnTo>
                      <a:lnTo>
                        <a:pt x="924" y="1812"/>
                      </a:lnTo>
                      <a:lnTo>
                        <a:pt x="936" y="1788"/>
                      </a:lnTo>
                      <a:lnTo>
                        <a:pt x="942" y="1764"/>
                      </a:lnTo>
                      <a:lnTo>
                        <a:pt x="942" y="1734"/>
                      </a:lnTo>
                      <a:lnTo>
                        <a:pt x="942" y="1698"/>
                      </a:lnTo>
                      <a:lnTo>
                        <a:pt x="954" y="1674"/>
                      </a:lnTo>
                      <a:lnTo>
                        <a:pt x="972" y="1656"/>
                      </a:lnTo>
                      <a:lnTo>
                        <a:pt x="996" y="1626"/>
                      </a:lnTo>
                      <a:lnTo>
                        <a:pt x="1044" y="1584"/>
                      </a:lnTo>
                      <a:lnTo>
                        <a:pt x="1098" y="1560"/>
                      </a:lnTo>
                      <a:lnTo>
                        <a:pt x="1140" y="1542"/>
                      </a:lnTo>
                      <a:lnTo>
                        <a:pt x="1146" y="1542"/>
                      </a:lnTo>
                      <a:lnTo>
                        <a:pt x="1152" y="1530"/>
                      </a:lnTo>
                      <a:lnTo>
                        <a:pt x="1158" y="1524"/>
                      </a:lnTo>
                      <a:lnTo>
                        <a:pt x="1158" y="1512"/>
                      </a:lnTo>
                      <a:lnTo>
                        <a:pt x="1164" y="1500"/>
                      </a:lnTo>
                      <a:lnTo>
                        <a:pt x="1164" y="1488"/>
                      </a:lnTo>
                      <a:lnTo>
                        <a:pt x="1176" y="1476"/>
                      </a:lnTo>
                      <a:lnTo>
                        <a:pt x="1188" y="1470"/>
                      </a:lnTo>
                      <a:lnTo>
                        <a:pt x="1200" y="1464"/>
                      </a:lnTo>
                      <a:lnTo>
                        <a:pt x="1200" y="1458"/>
                      </a:lnTo>
                      <a:lnTo>
                        <a:pt x="1200" y="1452"/>
                      </a:lnTo>
                      <a:lnTo>
                        <a:pt x="1194" y="1452"/>
                      </a:lnTo>
                      <a:lnTo>
                        <a:pt x="1188" y="1446"/>
                      </a:lnTo>
                      <a:lnTo>
                        <a:pt x="1188" y="1440"/>
                      </a:lnTo>
                      <a:lnTo>
                        <a:pt x="1182" y="1440"/>
                      </a:lnTo>
                      <a:lnTo>
                        <a:pt x="1188" y="1434"/>
                      </a:lnTo>
                      <a:lnTo>
                        <a:pt x="1200" y="1428"/>
                      </a:lnTo>
                      <a:lnTo>
                        <a:pt x="1200" y="1422"/>
                      </a:lnTo>
                      <a:lnTo>
                        <a:pt x="1200" y="1410"/>
                      </a:lnTo>
                      <a:lnTo>
                        <a:pt x="1200" y="1398"/>
                      </a:lnTo>
                      <a:lnTo>
                        <a:pt x="1188" y="1380"/>
                      </a:lnTo>
                      <a:lnTo>
                        <a:pt x="1176" y="1362"/>
                      </a:lnTo>
                      <a:lnTo>
                        <a:pt x="1170" y="1338"/>
                      </a:lnTo>
                      <a:lnTo>
                        <a:pt x="1164" y="1320"/>
                      </a:lnTo>
                      <a:lnTo>
                        <a:pt x="1170" y="1296"/>
                      </a:lnTo>
                      <a:lnTo>
                        <a:pt x="1182" y="1272"/>
                      </a:lnTo>
                      <a:lnTo>
                        <a:pt x="1182" y="1254"/>
                      </a:lnTo>
                      <a:lnTo>
                        <a:pt x="1188" y="1230"/>
                      </a:lnTo>
                      <a:lnTo>
                        <a:pt x="1188" y="1200"/>
                      </a:lnTo>
                      <a:lnTo>
                        <a:pt x="1188" y="1188"/>
                      </a:lnTo>
                      <a:lnTo>
                        <a:pt x="1182" y="1182"/>
                      </a:lnTo>
                      <a:lnTo>
                        <a:pt x="1176" y="1176"/>
                      </a:lnTo>
                      <a:lnTo>
                        <a:pt x="1158" y="1182"/>
                      </a:lnTo>
                      <a:lnTo>
                        <a:pt x="1146" y="1188"/>
                      </a:lnTo>
                      <a:lnTo>
                        <a:pt x="1128" y="1194"/>
                      </a:lnTo>
                      <a:lnTo>
                        <a:pt x="1104" y="1206"/>
                      </a:lnTo>
                      <a:lnTo>
                        <a:pt x="1092" y="1212"/>
                      </a:lnTo>
                      <a:lnTo>
                        <a:pt x="1080" y="1218"/>
                      </a:lnTo>
                      <a:lnTo>
                        <a:pt x="1074" y="1212"/>
                      </a:lnTo>
                      <a:lnTo>
                        <a:pt x="1068" y="1206"/>
                      </a:lnTo>
                      <a:lnTo>
                        <a:pt x="1062" y="1194"/>
                      </a:lnTo>
                      <a:lnTo>
                        <a:pt x="1062" y="1182"/>
                      </a:lnTo>
                      <a:lnTo>
                        <a:pt x="1062" y="1170"/>
                      </a:lnTo>
                      <a:lnTo>
                        <a:pt x="1056" y="1158"/>
                      </a:lnTo>
                      <a:lnTo>
                        <a:pt x="1056" y="1146"/>
                      </a:lnTo>
                      <a:lnTo>
                        <a:pt x="1050" y="1134"/>
                      </a:lnTo>
                      <a:lnTo>
                        <a:pt x="1044" y="1128"/>
                      </a:lnTo>
                      <a:lnTo>
                        <a:pt x="1032" y="1134"/>
                      </a:lnTo>
                      <a:lnTo>
                        <a:pt x="1026" y="1140"/>
                      </a:lnTo>
                      <a:lnTo>
                        <a:pt x="1020" y="1146"/>
                      </a:lnTo>
                      <a:lnTo>
                        <a:pt x="1014" y="1158"/>
                      </a:lnTo>
                      <a:lnTo>
                        <a:pt x="1008" y="1164"/>
                      </a:lnTo>
                      <a:lnTo>
                        <a:pt x="996" y="1170"/>
                      </a:lnTo>
                      <a:lnTo>
                        <a:pt x="984" y="1176"/>
                      </a:lnTo>
                      <a:lnTo>
                        <a:pt x="972" y="1182"/>
                      </a:lnTo>
                      <a:lnTo>
                        <a:pt x="954" y="1182"/>
                      </a:lnTo>
                      <a:lnTo>
                        <a:pt x="942" y="1182"/>
                      </a:lnTo>
                      <a:lnTo>
                        <a:pt x="930" y="1176"/>
                      </a:lnTo>
                      <a:lnTo>
                        <a:pt x="924" y="1164"/>
                      </a:lnTo>
                      <a:lnTo>
                        <a:pt x="924" y="1152"/>
                      </a:lnTo>
                      <a:lnTo>
                        <a:pt x="924" y="1146"/>
                      </a:lnTo>
                      <a:lnTo>
                        <a:pt x="936" y="1134"/>
                      </a:lnTo>
                      <a:lnTo>
                        <a:pt x="942" y="1128"/>
                      </a:lnTo>
                      <a:lnTo>
                        <a:pt x="960" y="1116"/>
                      </a:lnTo>
                      <a:lnTo>
                        <a:pt x="978" y="1110"/>
                      </a:lnTo>
                      <a:lnTo>
                        <a:pt x="990" y="1098"/>
                      </a:lnTo>
                      <a:lnTo>
                        <a:pt x="996" y="1086"/>
                      </a:lnTo>
                      <a:lnTo>
                        <a:pt x="996" y="1068"/>
                      </a:lnTo>
                      <a:lnTo>
                        <a:pt x="996" y="1050"/>
                      </a:lnTo>
                      <a:lnTo>
                        <a:pt x="990" y="1038"/>
                      </a:lnTo>
                      <a:lnTo>
                        <a:pt x="984" y="1020"/>
                      </a:lnTo>
                      <a:lnTo>
                        <a:pt x="978" y="1008"/>
                      </a:lnTo>
                      <a:lnTo>
                        <a:pt x="972" y="996"/>
                      </a:lnTo>
                      <a:lnTo>
                        <a:pt x="960" y="990"/>
                      </a:lnTo>
                      <a:lnTo>
                        <a:pt x="948" y="984"/>
                      </a:lnTo>
                      <a:lnTo>
                        <a:pt x="930" y="984"/>
                      </a:lnTo>
                      <a:lnTo>
                        <a:pt x="918" y="978"/>
                      </a:lnTo>
                      <a:lnTo>
                        <a:pt x="906" y="972"/>
                      </a:lnTo>
                      <a:lnTo>
                        <a:pt x="906" y="960"/>
                      </a:lnTo>
                      <a:lnTo>
                        <a:pt x="906" y="948"/>
                      </a:lnTo>
                      <a:lnTo>
                        <a:pt x="912" y="936"/>
                      </a:lnTo>
                      <a:lnTo>
                        <a:pt x="918" y="918"/>
                      </a:lnTo>
                      <a:lnTo>
                        <a:pt x="924" y="906"/>
                      </a:lnTo>
                      <a:lnTo>
                        <a:pt x="924" y="894"/>
                      </a:lnTo>
                      <a:lnTo>
                        <a:pt x="930" y="882"/>
                      </a:lnTo>
                      <a:lnTo>
                        <a:pt x="924" y="870"/>
                      </a:lnTo>
                      <a:lnTo>
                        <a:pt x="912" y="858"/>
                      </a:lnTo>
                      <a:lnTo>
                        <a:pt x="900" y="852"/>
                      </a:lnTo>
                      <a:lnTo>
                        <a:pt x="882" y="846"/>
                      </a:lnTo>
                      <a:lnTo>
                        <a:pt x="864" y="846"/>
                      </a:lnTo>
                      <a:lnTo>
                        <a:pt x="852" y="846"/>
                      </a:lnTo>
                      <a:lnTo>
                        <a:pt x="846" y="840"/>
                      </a:lnTo>
                      <a:lnTo>
                        <a:pt x="846" y="834"/>
                      </a:lnTo>
                      <a:lnTo>
                        <a:pt x="846" y="828"/>
                      </a:lnTo>
                      <a:lnTo>
                        <a:pt x="852" y="816"/>
                      </a:lnTo>
                      <a:lnTo>
                        <a:pt x="858" y="810"/>
                      </a:lnTo>
                      <a:lnTo>
                        <a:pt x="864" y="804"/>
                      </a:lnTo>
                      <a:lnTo>
                        <a:pt x="876" y="798"/>
                      </a:lnTo>
                      <a:lnTo>
                        <a:pt x="882" y="786"/>
                      </a:lnTo>
                      <a:lnTo>
                        <a:pt x="882" y="780"/>
                      </a:lnTo>
                      <a:lnTo>
                        <a:pt x="870" y="768"/>
                      </a:lnTo>
                      <a:lnTo>
                        <a:pt x="858" y="762"/>
                      </a:lnTo>
                      <a:lnTo>
                        <a:pt x="840" y="756"/>
                      </a:lnTo>
                      <a:lnTo>
                        <a:pt x="828" y="756"/>
                      </a:lnTo>
                      <a:lnTo>
                        <a:pt x="816" y="762"/>
                      </a:lnTo>
                      <a:lnTo>
                        <a:pt x="804" y="768"/>
                      </a:lnTo>
                      <a:lnTo>
                        <a:pt x="798" y="780"/>
                      </a:lnTo>
                      <a:lnTo>
                        <a:pt x="786" y="792"/>
                      </a:lnTo>
                      <a:lnTo>
                        <a:pt x="780" y="804"/>
                      </a:lnTo>
                      <a:lnTo>
                        <a:pt x="768" y="816"/>
                      </a:lnTo>
                      <a:lnTo>
                        <a:pt x="768" y="822"/>
                      </a:lnTo>
                      <a:lnTo>
                        <a:pt x="768" y="834"/>
                      </a:lnTo>
                      <a:lnTo>
                        <a:pt x="768" y="840"/>
                      </a:lnTo>
                      <a:lnTo>
                        <a:pt x="774" y="846"/>
                      </a:lnTo>
                      <a:lnTo>
                        <a:pt x="774" y="858"/>
                      </a:lnTo>
                      <a:lnTo>
                        <a:pt x="780" y="870"/>
                      </a:lnTo>
                      <a:lnTo>
                        <a:pt x="786" y="882"/>
                      </a:lnTo>
                      <a:lnTo>
                        <a:pt x="786" y="894"/>
                      </a:lnTo>
                      <a:lnTo>
                        <a:pt x="786" y="906"/>
                      </a:lnTo>
                      <a:lnTo>
                        <a:pt x="774" y="912"/>
                      </a:lnTo>
                      <a:lnTo>
                        <a:pt x="768" y="918"/>
                      </a:lnTo>
                      <a:lnTo>
                        <a:pt x="750" y="924"/>
                      </a:lnTo>
                      <a:lnTo>
                        <a:pt x="732" y="924"/>
                      </a:lnTo>
                      <a:lnTo>
                        <a:pt x="714" y="918"/>
                      </a:lnTo>
                      <a:lnTo>
                        <a:pt x="702" y="912"/>
                      </a:lnTo>
                      <a:lnTo>
                        <a:pt x="690" y="900"/>
                      </a:lnTo>
                      <a:lnTo>
                        <a:pt x="684" y="888"/>
                      </a:lnTo>
                      <a:lnTo>
                        <a:pt x="678" y="870"/>
                      </a:lnTo>
                      <a:lnTo>
                        <a:pt x="672" y="864"/>
                      </a:lnTo>
                      <a:lnTo>
                        <a:pt x="660" y="858"/>
                      </a:lnTo>
                      <a:lnTo>
                        <a:pt x="648" y="846"/>
                      </a:lnTo>
                      <a:lnTo>
                        <a:pt x="636" y="840"/>
                      </a:lnTo>
                      <a:lnTo>
                        <a:pt x="624" y="822"/>
                      </a:lnTo>
                      <a:lnTo>
                        <a:pt x="612" y="810"/>
                      </a:lnTo>
                      <a:lnTo>
                        <a:pt x="594" y="798"/>
                      </a:lnTo>
                      <a:lnTo>
                        <a:pt x="582" y="798"/>
                      </a:lnTo>
                      <a:lnTo>
                        <a:pt x="570" y="798"/>
                      </a:lnTo>
                      <a:lnTo>
                        <a:pt x="564" y="804"/>
                      </a:lnTo>
                      <a:lnTo>
                        <a:pt x="558" y="810"/>
                      </a:lnTo>
                      <a:lnTo>
                        <a:pt x="564" y="822"/>
                      </a:lnTo>
                      <a:lnTo>
                        <a:pt x="564" y="840"/>
                      </a:lnTo>
                      <a:lnTo>
                        <a:pt x="564" y="852"/>
                      </a:lnTo>
                      <a:lnTo>
                        <a:pt x="558" y="858"/>
                      </a:lnTo>
                      <a:lnTo>
                        <a:pt x="546" y="858"/>
                      </a:lnTo>
                      <a:lnTo>
                        <a:pt x="534" y="858"/>
                      </a:lnTo>
                      <a:lnTo>
                        <a:pt x="516" y="852"/>
                      </a:lnTo>
                      <a:lnTo>
                        <a:pt x="498" y="834"/>
                      </a:lnTo>
                      <a:lnTo>
                        <a:pt x="480" y="816"/>
                      </a:lnTo>
                      <a:lnTo>
                        <a:pt x="462" y="792"/>
                      </a:lnTo>
                      <a:lnTo>
                        <a:pt x="450" y="780"/>
                      </a:lnTo>
                      <a:lnTo>
                        <a:pt x="432" y="774"/>
                      </a:lnTo>
                      <a:lnTo>
                        <a:pt x="414" y="774"/>
                      </a:lnTo>
                      <a:lnTo>
                        <a:pt x="402" y="774"/>
                      </a:lnTo>
                      <a:lnTo>
                        <a:pt x="384" y="768"/>
                      </a:lnTo>
                      <a:lnTo>
                        <a:pt x="372" y="762"/>
                      </a:lnTo>
                      <a:lnTo>
                        <a:pt x="348" y="750"/>
                      </a:lnTo>
                      <a:lnTo>
                        <a:pt x="318" y="738"/>
                      </a:lnTo>
                      <a:lnTo>
                        <a:pt x="288" y="732"/>
                      </a:lnTo>
                      <a:lnTo>
                        <a:pt x="270" y="732"/>
                      </a:lnTo>
                      <a:lnTo>
                        <a:pt x="252" y="720"/>
                      </a:lnTo>
                      <a:lnTo>
                        <a:pt x="240" y="708"/>
                      </a:lnTo>
                      <a:lnTo>
                        <a:pt x="234" y="690"/>
                      </a:lnTo>
                      <a:lnTo>
                        <a:pt x="234" y="672"/>
                      </a:lnTo>
                      <a:lnTo>
                        <a:pt x="228" y="660"/>
                      </a:lnTo>
                      <a:lnTo>
                        <a:pt x="222" y="654"/>
                      </a:lnTo>
                      <a:lnTo>
                        <a:pt x="210" y="648"/>
                      </a:lnTo>
                      <a:lnTo>
                        <a:pt x="198" y="648"/>
                      </a:lnTo>
                      <a:lnTo>
                        <a:pt x="186" y="648"/>
                      </a:lnTo>
                      <a:lnTo>
                        <a:pt x="174" y="642"/>
                      </a:lnTo>
                      <a:lnTo>
                        <a:pt x="162" y="636"/>
                      </a:lnTo>
                      <a:lnTo>
                        <a:pt x="150" y="630"/>
                      </a:lnTo>
                      <a:lnTo>
                        <a:pt x="138" y="630"/>
                      </a:lnTo>
                      <a:lnTo>
                        <a:pt x="126" y="642"/>
                      </a:lnTo>
                      <a:lnTo>
                        <a:pt x="114" y="654"/>
                      </a:lnTo>
                      <a:lnTo>
                        <a:pt x="96" y="672"/>
                      </a:lnTo>
                      <a:lnTo>
                        <a:pt x="84" y="684"/>
                      </a:lnTo>
                      <a:lnTo>
                        <a:pt x="72" y="684"/>
                      </a:lnTo>
                      <a:lnTo>
                        <a:pt x="66" y="684"/>
                      </a:lnTo>
                      <a:lnTo>
                        <a:pt x="60" y="672"/>
                      </a:lnTo>
                      <a:lnTo>
                        <a:pt x="54" y="666"/>
                      </a:lnTo>
                      <a:lnTo>
                        <a:pt x="48" y="654"/>
                      </a:lnTo>
                      <a:lnTo>
                        <a:pt x="54" y="642"/>
                      </a:lnTo>
                      <a:lnTo>
                        <a:pt x="60" y="630"/>
                      </a:lnTo>
                      <a:lnTo>
                        <a:pt x="54" y="618"/>
                      </a:lnTo>
                      <a:lnTo>
                        <a:pt x="48" y="606"/>
                      </a:lnTo>
                      <a:lnTo>
                        <a:pt x="42" y="600"/>
                      </a:lnTo>
                      <a:lnTo>
                        <a:pt x="36" y="588"/>
                      </a:lnTo>
                      <a:lnTo>
                        <a:pt x="30" y="576"/>
                      </a:lnTo>
                      <a:lnTo>
                        <a:pt x="30" y="564"/>
                      </a:lnTo>
                      <a:lnTo>
                        <a:pt x="18" y="552"/>
                      </a:lnTo>
                      <a:lnTo>
                        <a:pt x="12" y="540"/>
                      </a:lnTo>
                      <a:lnTo>
                        <a:pt x="6" y="528"/>
                      </a:lnTo>
                      <a:lnTo>
                        <a:pt x="0" y="516"/>
                      </a:lnTo>
                      <a:lnTo>
                        <a:pt x="6" y="504"/>
                      </a:lnTo>
                      <a:lnTo>
                        <a:pt x="12" y="492"/>
                      </a:lnTo>
                      <a:lnTo>
                        <a:pt x="18" y="486"/>
                      </a:lnTo>
                      <a:lnTo>
                        <a:pt x="30" y="486"/>
                      </a:lnTo>
                      <a:lnTo>
                        <a:pt x="42" y="492"/>
                      </a:lnTo>
                      <a:lnTo>
                        <a:pt x="54" y="492"/>
                      </a:lnTo>
                      <a:lnTo>
                        <a:pt x="66" y="498"/>
                      </a:lnTo>
                      <a:lnTo>
                        <a:pt x="84" y="498"/>
                      </a:lnTo>
                      <a:lnTo>
                        <a:pt x="96" y="504"/>
                      </a:lnTo>
                      <a:lnTo>
                        <a:pt x="114" y="516"/>
                      </a:lnTo>
                      <a:lnTo>
                        <a:pt x="132" y="528"/>
                      </a:lnTo>
                      <a:lnTo>
                        <a:pt x="150" y="546"/>
                      </a:lnTo>
                      <a:lnTo>
                        <a:pt x="168" y="552"/>
                      </a:lnTo>
                      <a:lnTo>
                        <a:pt x="180" y="558"/>
                      </a:lnTo>
                      <a:lnTo>
                        <a:pt x="192" y="552"/>
                      </a:lnTo>
                      <a:lnTo>
                        <a:pt x="192" y="546"/>
                      </a:lnTo>
                      <a:lnTo>
                        <a:pt x="198" y="540"/>
                      </a:lnTo>
                      <a:lnTo>
                        <a:pt x="192" y="528"/>
                      </a:lnTo>
                      <a:lnTo>
                        <a:pt x="192" y="510"/>
                      </a:lnTo>
                      <a:lnTo>
                        <a:pt x="186" y="498"/>
                      </a:lnTo>
                      <a:lnTo>
                        <a:pt x="180" y="486"/>
                      </a:lnTo>
                      <a:lnTo>
                        <a:pt x="150" y="456"/>
                      </a:lnTo>
                      <a:lnTo>
                        <a:pt x="114" y="438"/>
                      </a:lnTo>
                      <a:lnTo>
                        <a:pt x="72" y="432"/>
                      </a:lnTo>
                      <a:lnTo>
                        <a:pt x="48" y="432"/>
                      </a:lnTo>
                      <a:lnTo>
                        <a:pt x="36" y="426"/>
                      </a:lnTo>
                      <a:lnTo>
                        <a:pt x="30" y="420"/>
                      </a:lnTo>
                      <a:lnTo>
                        <a:pt x="24" y="408"/>
                      </a:lnTo>
                      <a:lnTo>
                        <a:pt x="18" y="390"/>
                      </a:lnTo>
                      <a:lnTo>
                        <a:pt x="18" y="360"/>
                      </a:lnTo>
                      <a:lnTo>
                        <a:pt x="24" y="324"/>
                      </a:lnTo>
                      <a:lnTo>
                        <a:pt x="42" y="282"/>
                      </a:lnTo>
                      <a:lnTo>
                        <a:pt x="66" y="252"/>
                      </a:lnTo>
                      <a:lnTo>
                        <a:pt x="78" y="228"/>
                      </a:lnTo>
                      <a:lnTo>
                        <a:pt x="78" y="210"/>
                      </a:lnTo>
                      <a:lnTo>
                        <a:pt x="84" y="192"/>
                      </a:lnTo>
                      <a:lnTo>
                        <a:pt x="96" y="174"/>
                      </a:lnTo>
                      <a:lnTo>
                        <a:pt x="114" y="156"/>
                      </a:lnTo>
                      <a:lnTo>
                        <a:pt x="132" y="150"/>
                      </a:lnTo>
                      <a:lnTo>
                        <a:pt x="150" y="144"/>
                      </a:lnTo>
                      <a:lnTo>
                        <a:pt x="168" y="144"/>
                      </a:lnTo>
                      <a:lnTo>
                        <a:pt x="186" y="144"/>
                      </a:lnTo>
                      <a:lnTo>
                        <a:pt x="198" y="144"/>
                      </a:lnTo>
                      <a:lnTo>
                        <a:pt x="204" y="138"/>
                      </a:lnTo>
                      <a:lnTo>
                        <a:pt x="210" y="132"/>
                      </a:lnTo>
                      <a:lnTo>
                        <a:pt x="204" y="114"/>
                      </a:lnTo>
                      <a:lnTo>
                        <a:pt x="204" y="90"/>
                      </a:lnTo>
                      <a:lnTo>
                        <a:pt x="210" y="72"/>
                      </a:lnTo>
                      <a:lnTo>
                        <a:pt x="222" y="60"/>
                      </a:lnTo>
                      <a:lnTo>
                        <a:pt x="234" y="42"/>
                      </a:lnTo>
                      <a:lnTo>
                        <a:pt x="252" y="30"/>
                      </a:lnTo>
                      <a:lnTo>
                        <a:pt x="282" y="12"/>
                      </a:lnTo>
                      <a:lnTo>
                        <a:pt x="324" y="12"/>
                      </a:lnTo>
                      <a:lnTo>
                        <a:pt x="354" y="12"/>
                      </a:lnTo>
                      <a:lnTo>
                        <a:pt x="378" y="6"/>
                      </a:lnTo>
                      <a:lnTo>
                        <a:pt x="426" y="0"/>
                      </a:lnTo>
                      <a:lnTo>
                        <a:pt x="480"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12" name="Freeform 353"/>
                <p:cNvSpPr>
                  <a:spLocks/>
                </p:cNvSpPr>
                <p:nvPr/>
              </p:nvSpPr>
              <p:spPr bwMode="auto">
                <a:xfrm>
                  <a:off x="-6319" y="-6084"/>
                  <a:ext cx="186" cy="180"/>
                </a:xfrm>
                <a:custGeom>
                  <a:avLst/>
                  <a:gdLst>
                    <a:gd name="T0" fmla="*/ 132 w 186"/>
                    <a:gd name="T1" fmla="*/ 0 h 180"/>
                    <a:gd name="T2" fmla="*/ 156 w 186"/>
                    <a:gd name="T3" fmla="*/ 0 h 180"/>
                    <a:gd name="T4" fmla="*/ 168 w 186"/>
                    <a:gd name="T5" fmla="*/ 6 h 180"/>
                    <a:gd name="T6" fmla="*/ 174 w 186"/>
                    <a:gd name="T7" fmla="*/ 12 h 180"/>
                    <a:gd name="T8" fmla="*/ 180 w 186"/>
                    <a:gd name="T9" fmla="*/ 24 h 180"/>
                    <a:gd name="T10" fmla="*/ 186 w 186"/>
                    <a:gd name="T11" fmla="*/ 36 h 180"/>
                    <a:gd name="T12" fmla="*/ 186 w 186"/>
                    <a:gd name="T13" fmla="*/ 54 h 180"/>
                    <a:gd name="T14" fmla="*/ 186 w 186"/>
                    <a:gd name="T15" fmla="*/ 66 h 180"/>
                    <a:gd name="T16" fmla="*/ 180 w 186"/>
                    <a:gd name="T17" fmla="*/ 90 h 180"/>
                    <a:gd name="T18" fmla="*/ 180 w 186"/>
                    <a:gd name="T19" fmla="*/ 108 h 180"/>
                    <a:gd name="T20" fmla="*/ 168 w 186"/>
                    <a:gd name="T21" fmla="*/ 126 h 180"/>
                    <a:gd name="T22" fmla="*/ 150 w 186"/>
                    <a:gd name="T23" fmla="*/ 138 h 180"/>
                    <a:gd name="T24" fmla="*/ 126 w 186"/>
                    <a:gd name="T25" fmla="*/ 156 h 180"/>
                    <a:gd name="T26" fmla="*/ 96 w 186"/>
                    <a:gd name="T27" fmla="*/ 174 h 180"/>
                    <a:gd name="T28" fmla="*/ 66 w 186"/>
                    <a:gd name="T29" fmla="*/ 180 h 180"/>
                    <a:gd name="T30" fmla="*/ 36 w 186"/>
                    <a:gd name="T31" fmla="*/ 180 h 180"/>
                    <a:gd name="T32" fmla="*/ 12 w 186"/>
                    <a:gd name="T33" fmla="*/ 168 h 180"/>
                    <a:gd name="T34" fmla="*/ 0 w 186"/>
                    <a:gd name="T35" fmla="*/ 144 h 180"/>
                    <a:gd name="T36" fmla="*/ 6 w 186"/>
                    <a:gd name="T37" fmla="*/ 96 h 180"/>
                    <a:gd name="T38" fmla="*/ 18 w 186"/>
                    <a:gd name="T39" fmla="*/ 60 h 180"/>
                    <a:gd name="T40" fmla="*/ 42 w 186"/>
                    <a:gd name="T41" fmla="*/ 30 h 180"/>
                    <a:gd name="T42" fmla="*/ 54 w 186"/>
                    <a:gd name="T43" fmla="*/ 24 h 180"/>
                    <a:gd name="T44" fmla="*/ 66 w 186"/>
                    <a:gd name="T45" fmla="*/ 12 h 180"/>
                    <a:gd name="T46" fmla="*/ 84 w 186"/>
                    <a:gd name="T47" fmla="*/ 6 h 180"/>
                    <a:gd name="T48" fmla="*/ 102 w 186"/>
                    <a:gd name="T49" fmla="*/ 6 h 180"/>
                    <a:gd name="T50" fmla="*/ 132 w 186"/>
                    <a:gd name="T51"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6" h="180">
                      <a:moveTo>
                        <a:pt x="132" y="0"/>
                      </a:moveTo>
                      <a:lnTo>
                        <a:pt x="156" y="0"/>
                      </a:lnTo>
                      <a:lnTo>
                        <a:pt x="168" y="6"/>
                      </a:lnTo>
                      <a:lnTo>
                        <a:pt x="174" y="12"/>
                      </a:lnTo>
                      <a:lnTo>
                        <a:pt x="180" y="24"/>
                      </a:lnTo>
                      <a:lnTo>
                        <a:pt x="186" y="36"/>
                      </a:lnTo>
                      <a:lnTo>
                        <a:pt x="186" y="54"/>
                      </a:lnTo>
                      <a:lnTo>
                        <a:pt x="186" y="66"/>
                      </a:lnTo>
                      <a:lnTo>
                        <a:pt x="180" y="90"/>
                      </a:lnTo>
                      <a:lnTo>
                        <a:pt x="180" y="108"/>
                      </a:lnTo>
                      <a:lnTo>
                        <a:pt x="168" y="126"/>
                      </a:lnTo>
                      <a:lnTo>
                        <a:pt x="150" y="138"/>
                      </a:lnTo>
                      <a:lnTo>
                        <a:pt x="126" y="156"/>
                      </a:lnTo>
                      <a:lnTo>
                        <a:pt x="96" y="174"/>
                      </a:lnTo>
                      <a:lnTo>
                        <a:pt x="66" y="180"/>
                      </a:lnTo>
                      <a:lnTo>
                        <a:pt x="36" y="180"/>
                      </a:lnTo>
                      <a:lnTo>
                        <a:pt x="12" y="168"/>
                      </a:lnTo>
                      <a:lnTo>
                        <a:pt x="0" y="144"/>
                      </a:lnTo>
                      <a:lnTo>
                        <a:pt x="6" y="96"/>
                      </a:lnTo>
                      <a:lnTo>
                        <a:pt x="18" y="60"/>
                      </a:lnTo>
                      <a:lnTo>
                        <a:pt x="42" y="30"/>
                      </a:lnTo>
                      <a:lnTo>
                        <a:pt x="54" y="24"/>
                      </a:lnTo>
                      <a:lnTo>
                        <a:pt x="66" y="12"/>
                      </a:lnTo>
                      <a:lnTo>
                        <a:pt x="84" y="6"/>
                      </a:lnTo>
                      <a:lnTo>
                        <a:pt x="102" y="6"/>
                      </a:lnTo>
                      <a:lnTo>
                        <a:pt x="132"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13" name="Freeform 354"/>
                <p:cNvSpPr>
                  <a:spLocks/>
                </p:cNvSpPr>
                <p:nvPr/>
              </p:nvSpPr>
              <p:spPr bwMode="auto">
                <a:xfrm>
                  <a:off x="-6079" y="-6030"/>
                  <a:ext cx="78" cy="42"/>
                </a:xfrm>
                <a:custGeom>
                  <a:avLst/>
                  <a:gdLst>
                    <a:gd name="T0" fmla="*/ 12 w 78"/>
                    <a:gd name="T1" fmla="*/ 0 h 42"/>
                    <a:gd name="T2" fmla="*/ 30 w 78"/>
                    <a:gd name="T3" fmla="*/ 0 h 42"/>
                    <a:gd name="T4" fmla="*/ 42 w 78"/>
                    <a:gd name="T5" fmla="*/ 6 h 42"/>
                    <a:gd name="T6" fmla="*/ 54 w 78"/>
                    <a:gd name="T7" fmla="*/ 6 h 42"/>
                    <a:gd name="T8" fmla="*/ 66 w 78"/>
                    <a:gd name="T9" fmla="*/ 12 h 42"/>
                    <a:gd name="T10" fmla="*/ 72 w 78"/>
                    <a:gd name="T11" fmla="*/ 18 h 42"/>
                    <a:gd name="T12" fmla="*/ 78 w 78"/>
                    <a:gd name="T13" fmla="*/ 24 h 42"/>
                    <a:gd name="T14" fmla="*/ 72 w 78"/>
                    <a:gd name="T15" fmla="*/ 30 h 42"/>
                    <a:gd name="T16" fmla="*/ 60 w 78"/>
                    <a:gd name="T17" fmla="*/ 36 h 42"/>
                    <a:gd name="T18" fmla="*/ 48 w 78"/>
                    <a:gd name="T19" fmla="*/ 42 h 42"/>
                    <a:gd name="T20" fmla="*/ 36 w 78"/>
                    <a:gd name="T21" fmla="*/ 36 h 42"/>
                    <a:gd name="T22" fmla="*/ 24 w 78"/>
                    <a:gd name="T23" fmla="*/ 36 h 42"/>
                    <a:gd name="T24" fmla="*/ 12 w 78"/>
                    <a:gd name="T25" fmla="*/ 30 h 42"/>
                    <a:gd name="T26" fmla="*/ 6 w 78"/>
                    <a:gd name="T27" fmla="*/ 24 h 42"/>
                    <a:gd name="T28" fmla="*/ 0 w 78"/>
                    <a:gd name="T29" fmla="*/ 18 h 42"/>
                    <a:gd name="T30" fmla="*/ 0 w 78"/>
                    <a:gd name="T31" fmla="*/ 12 h 42"/>
                    <a:gd name="T32" fmla="*/ 0 w 78"/>
                    <a:gd name="T33" fmla="*/ 6 h 42"/>
                    <a:gd name="T34" fmla="*/ 12 w 78"/>
                    <a:gd name="T3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42">
                      <a:moveTo>
                        <a:pt x="12" y="0"/>
                      </a:moveTo>
                      <a:lnTo>
                        <a:pt x="30" y="0"/>
                      </a:lnTo>
                      <a:lnTo>
                        <a:pt x="42" y="6"/>
                      </a:lnTo>
                      <a:lnTo>
                        <a:pt x="54" y="6"/>
                      </a:lnTo>
                      <a:lnTo>
                        <a:pt x="66" y="12"/>
                      </a:lnTo>
                      <a:lnTo>
                        <a:pt x="72" y="18"/>
                      </a:lnTo>
                      <a:lnTo>
                        <a:pt x="78" y="24"/>
                      </a:lnTo>
                      <a:lnTo>
                        <a:pt x="72" y="30"/>
                      </a:lnTo>
                      <a:lnTo>
                        <a:pt x="60" y="36"/>
                      </a:lnTo>
                      <a:lnTo>
                        <a:pt x="48" y="42"/>
                      </a:lnTo>
                      <a:lnTo>
                        <a:pt x="36" y="36"/>
                      </a:lnTo>
                      <a:lnTo>
                        <a:pt x="24" y="36"/>
                      </a:lnTo>
                      <a:lnTo>
                        <a:pt x="12" y="30"/>
                      </a:lnTo>
                      <a:lnTo>
                        <a:pt x="6" y="24"/>
                      </a:lnTo>
                      <a:lnTo>
                        <a:pt x="0" y="18"/>
                      </a:lnTo>
                      <a:lnTo>
                        <a:pt x="0" y="12"/>
                      </a:lnTo>
                      <a:lnTo>
                        <a:pt x="0" y="6"/>
                      </a:lnTo>
                      <a:lnTo>
                        <a:pt x="12"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14" name="Freeform 355"/>
                <p:cNvSpPr>
                  <a:spLocks/>
                </p:cNvSpPr>
                <p:nvPr/>
              </p:nvSpPr>
              <p:spPr bwMode="auto">
                <a:xfrm>
                  <a:off x="-6415" y="-6342"/>
                  <a:ext cx="90" cy="78"/>
                </a:xfrm>
                <a:custGeom>
                  <a:avLst/>
                  <a:gdLst>
                    <a:gd name="T0" fmla="*/ 78 w 90"/>
                    <a:gd name="T1" fmla="*/ 0 h 78"/>
                    <a:gd name="T2" fmla="*/ 90 w 90"/>
                    <a:gd name="T3" fmla="*/ 6 h 78"/>
                    <a:gd name="T4" fmla="*/ 90 w 90"/>
                    <a:gd name="T5" fmla="*/ 12 h 78"/>
                    <a:gd name="T6" fmla="*/ 90 w 90"/>
                    <a:gd name="T7" fmla="*/ 18 h 78"/>
                    <a:gd name="T8" fmla="*/ 84 w 90"/>
                    <a:gd name="T9" fmla="*/ 30 h 78"/>
                    <a:gd name="T10" fmla="*/ 78 w 90"/>
                    <a:gd name="T11" fmla="*/ 42 h 78"/>
                    <a:gd name="T12" fmla="*/ 66 w 90"/>
                    <a:gd name="T13" fmla="*/ 54 h 78"/>
                    <a:gd name="T14" fmla="*/ 48 w 90"/>
                    <a:gd name="T15" fmla="*/ 66 h 78"/>
                    <a:gd name="T16" fmla="*/ 30 w 90"/>
                    <a:gd name="T17" fmla="*/ 72 h 78"/>
                    <a:gd name="T18" fmla="*/ 18 w 90"/>
                    <a:gd name="T19" fmla="*/ 78 h 78"/>
                    <a:gd name="T20" fmla="*/ 12 w 90"/>
                    <a:gd name="T21" fmla="*/ 72 h 78"/>
                    <a:gd name="T22" fmla="*/ 6 w 90"/>
                    <a:gd name="T23" fmla="*/ 72 h 78"/>
                    <a:gd name="T24" fmla="*/ 0 w 90"/>
                    <a:gd name="T25" fmla="*/ 60 h 78"/>
                    <a:gd name="T26" fmla="*/ 0 w 90"/>
                    <a:gd name="T27" fmla="*/ 54 h 78"/>
                    <a:gd name="T28" fmla="*/ 6 w 90"/>
                    <a:gd name="T29" fmla="*/ 42 h 78"/>
                    <a:gd name="T30" fmla="*/ 12 w 90"/>
                    <a:gd name="T31" fmla="*/ 30 h 78"/>
                    <a:gd name="T32" fmla="*/ 18 w 90"/>
                    <a:gd name="T33" fmla="*/ 24 h 78"/>
                    <a:gd name="T34" fmla="*/ 30 w 90"/>
                    <a:gd name="T35" fmla="*/ 12 h 78"/>
                    <a:gd name="T36" fmla="*/ 48 w 90"/>
                    <a:gd name="T37" fmla="*/ 6 h 78"/>
                    <a:gd name="T38" fmla="*/ 66 w 90"/>
                    <a:gd name="T39" fmla="*/ 0 h 78"/>
                    <a:gd name="T40" fmla="*/ 78 w 90"/>
                    <a:gd name="T4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78">
                      <a:moveTo>
                        <a:pt x="78" y="0"/>
                      </a:moveTo>
                      <a:lnTo>
                        <a:pt x="90" y="6"/>
                      </a:lnTo>
                      <a:lnTo>
                        <a:pt x="90" y="12"/>
                      </a:lnTo>
                      <a:lnTo>
                        <a:pt x="90" y="18"/>
                      </a:lnTo>
                      <a:lnTo>
                        <a:pt x="84" y="30"/>
                      </a:lnTo>
                      <a:lnTo>
                        <a:pt x="78" y="42"/>
                      </a:lnTo>
                      <a:lnTo>
                        <a:pt x="66" y="54"/>
                      </a:lnTo>
                      <a:lnTo>
                        <a:pt x="48" y="66"/>
                      </a:lnTo>
                      <a:lnTo>
                        <a:pt x="30" y="72"/>
                      </a:lnTo>
                      <a:lnTo>
                        <a:pt x="18" y="78"/>
                      </a:lnTo>
                      <a:lnTo>
                        <a:pt x="12" y="72"/>
                      </a:lnTo>
                      <a:lnTo>
                        <a:pt x="6" y="72"/>
                      </a:lnTo>
                      <a:lnTo>
                        <a:pt x="0" y="60"/>
                      </a:lnTo>
                      <a:lnTo>
                        <a:pt x="0" y="54"/>
                      </a:lnTo>
                      <a:lnTo>
                        <a:pt x="6" y="42"/>
                      </a:lnTo>
                      <a:lnTo>
                        <a:pt x="12" y="30"/>
                      </a:lnTo>
                      <a:lnTo>
                        <a:pt x="18" y="24"/>
                      </a:lnTo>
                      <a:lnTo>
                        <a:pt x="30" y="12"/>
                      </a:lnTo>
                      <a:lnTo>
                        <a:pt x="48" y="6"/>
                      </a:lnTo>
                      <a:lnTo>
                        <a:pt x="66" y="0"/>
                      </a:lnTo>
                      <a:lnTo>
                        <a:pt x="78"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15" name="Freeform 356"/>
                <p:cNvSpPr>
                  <a:spLocks/>
                </p:cNvSpPr>
                <p:nvPr/>
              </p:nvSpPr>
              <p:spPr bwMode="auto">
                <a:xfrm>
                  <a:off x="-7429" y="-5808"/>
                  <a:ext cx="630" cy="528"/>
                </a:xfrm>
                <a:custGeom>
                  <a:avLst/>
                  <a:gdLst>
                    <a:gd name="T0" fmla="*/ 288 w 630"/>
                    <a:gd name="T1" fmla="*/ 12 h 528"/>
                    <a:gd name="T2" fmla="*/ 306 w 630"/>
                    <a:gd name="T3" fmla="*/ 42 h 528"/>
                    <a:gd name="T4" fmla="*/ 282 w 630"/>
                    <a:gd name="T5" fmla="*/ 72 h 528"/>
                    <a:gd name="T6" fmla="*/ 288 w 630"/>
                    <a:gd name="T7" fmla="*/ 102 h 528"/>
                    <a:gd name="T8" fmla="*/ 312 w 630"/>
                    <a:gd name="T9" fmla="*/ 108 h 528"/>
                    <a:gd name="T10" fmla="*/ 336 w 630"/>
                    <a:gd name="T11" fmla="*/ 114 h 528"/>
                    <a:gd name="T12" fmla="*/ 348 w 630"/>
                    <a:gd name="T13" fmla="*/ 138 h 528"/>
                    <a:gd name="T14" fmla="*/ 378 w 630"/>
                    <a:gd name="T15" fmla="*/ 162 h 528"/>
                    <a:gd name="T16" fmla="*/ 414 w 630"/>
                    <a:gd name="T17" fmla="*/ 192 h 528"/>
                    <a:gd name="T18" fmla="*/ 432 w 630"/>
                    <a:gd name="T19" fmla="*/ 222 h 528"/>
                    <a:gd name="T20" fmla="*/ 474 w 630"/>
                    <a:gd name="T21" fmla="*/ 234 h 528"/>
                    <a:gd name="T22" fmla="*/ 528 w 630"/>
                    <a:gd name="T23" fmla="*/ 252 h 528"/>
                    <a:gd name="T24" fmla="*/ 522 w 630"/>
                    <a:gd name="T25" fmla="*/ 336 h 528"/>
                    <a:gd name="T26" fmla="*/ 522 w 630"/>
                    <a:gd name="T27" fmla="*/ 378 h 528"/>
                    <a:gd name="T28" fmla="*/ 540 w 630"/>
                    <a:gd name="T29" fmla="*/ 396 h 528"/>
                    <a:gd name="T30" fmla="*/ 522 w 630"/>
                    <a:gd name="T31" fmla="*/ 414 h 528"/>
                    <a:gd name="T32" fmla="*/ 540 w 630"/>
                    <a:gd name="T33" fmla="*/ 426 h 528"/>
                    <a:gd name="T34" fmla="*/ 606 w 630"/>
                    <a:gd name="T35" fmla="*/ 420 h 528"/>
                    <a:gd name="T36" fmla="*/ 630 w 630"/>
                    <a:gd name="T37" fmla="*/ 432 h 528"/>
                    <a:gd name="T38" fmla="*/ 624 w 630"/>
                    <a:gd name="T39" fmla="*/ 456 h 528"/>
                    <a:gd name="T40" fmla="*/ 618 w 630"/>
                    <a:gd name="T41" fmla="*/ 486 h 528"/>
                    <a:gd name="T42" fmla="*/ 606 w 630"/>
                    <a:gd name="T43" fmla="*/ 516 h 528"/>
                    <a:gd name="T44" fmla="*/ 564 w 630"/>
                    <a:gd name="T45" fmla="*/ 504 h 528"/>
                    <a:gd name="T46" fmla="*/ 522 w 630"/>
                    <a:gd name="T47" fmla="*/ 492 h 528"/>
                    <a:gd name="T48" fmla="*/ 492 w 630"/>
                    <a:gd name="T49" fmla="*/ 498 h 528"/>
                    <a:gd name="T50" fmla="*/ 468 w 630"/>
                    <a:gd name="T51" fmla="*/ 492 h 528"/>
                    <a:gd name="T52" fmla="*/ 462 w 630"/>
                    <a:gd name="T53" fmla="*/ 456 h 528"/>
                    <a:gd name="T54" fmla="*/ 426 w 630"/>
                    <a:gd name="T55" fmla="*/ 450 h 528"/>
                    <a:gd name="T56" fmla="*/ 396 w 630"/>
                    <a:gd name="T57" fmla="*/ 444 h 528"/>
                    <a:gd name="T58" fmla="*/ 396 w 630"/>
                    <a:gd name="T59" fmla="*/ 414 h 528"/>
                    <a:gd name="T60" fmla="*/ 384 w 630"/>
                    <a:gd name="T61" fmla="*/ 372 h 528"/>
                    <a:gd name="T62" fmla="*/ 324 w 630"/>
                    <a:gd name="T63" fmla="*/ 360 h 528"/>
                    <a:gd name="T64" fmla="*/ 294 w 630"/>
                    <a:gd name="T65" fmla="*/ 396 h 528"/>
                    <a:gd name="T66" fmla="*/ 222 w 630"/>
                    <a:gd name="T67" fmla="*/ 498 h 528"/>
                    <a:gd name="T68" fmla="*/ 126 w 630"/>
                    <a:gd name="T69" fmla="*/ 528 h 528"/>
                    <a:gd name="T70" fmla="*/ 102 w 630"/>
                    <a:gd name="T71" fmla="*/ 504 h 528"/>
                    <a:gd name="T72" fmla="*/ 108 w 630"/>
                    <a:gd name="T73" fmla="*/ 456 h 528"/>
                    <a:gd name="T74" fmla="*/ 102 w 630"/>
                    <a:gd name="T75" fmla="*/ 408 h 528"/>
                    <a:gd name="T76" fmla="*/ 66 w 630"/>
                    <a:gd name="T77" fmla="*/ 396 h 528"/>
                    <a:gd name="T78" fmla="*/ 12 w 630"/>
                    <a:gd name="T79" fmla="*/ 390 h 528"/>
                    <a:gd name="T80" fmla="*/ 0 w 630"/>
                    <a:gd name="T81" fmla="*/ 378 h 528"/>
                    <a:gd name="T82" fmla="*/ 18 w 630"/>
                    <a:gd name="T83" fmla="*/ 354 h 528"/>
                    <a:gd name="T84" fmla="*/ 60 w 630"/>
                    <a:gd name="T85" fmla="*/ 324 h 528"/>
                    <a:gd name="T86" fmla="*/ 90 w 630"/>
                    <a:gd name="T87" fmla="*/ 294 h 528"/>
                    <a:gd name="T88" fmla="*/ 102 w 630"/>
                    <a:gd name="T89" fmla="*/ 234 h 528"/>
                    <a:gd name="T90" fmla="*/ 120 w 630"/>
                    <a:gd name="T91" fmla="*/ 198 h 528"/>
                    <a:gd name="T92" fmla="*/ 162 w 630"/>
                    <a:gd name="T93" fmla="*/ 168 h 528"/>
                    <a:gd name="T94" fmla="*/ 186 w 630"/>
                    <a:gd name="T95" fmla="*/ 132 h 528"/>
                    <a:gd name="T96" fmla="*/ 186 w 630"/>
                    <a:gd name="T97" fmla="*/ 84 h 528"/>
                    <a:gd name="T98" fmla="*/ 198 w 630"/>
                    <a:gd name="T99" fmla="*/ 66 h 528"/>
                    <a:gd name="T100" fmla="*/ 222 w 630"/>
                    <a:gd name="T101" fmla="*/ 60 h 528"/>
                    <a:gd name="T102" fmla="*/ 240 w 630"/>
                    <a:gd name="T103" fmla="*/ 42 h 528"/>
                    <a:gd name="T104" fmla="*/ 252 w 630"/>
                    <a:gd name="T105" fmla="*/ 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30" h="528">
                      <a:moveTo>
                        <a:pt x="258" y="0"/>
                      </a:moveTo>
                      <a:lnTo>
                        <a:pt x="270" y="6"/>
                      </a:lnTo>
                      <a:lnTo>
                        <a:pt x="288" y="12"/>
                      </a:lnTo>
                      <a:lnTo>
                        <a:pt x="300" y="24"/>
                      </a:lnTo>
                      <a:lnTo>
                        <a:pt x="306" y="30"/>
                      </a:lnTo>
                      <a:lnTo>
                        <a:pt x="306" y="42"/>
                      </a:lnTo>
                      <a:lnTo>
                        <a:pt x="306" y="54"/>
                      </a:lnTo>
                      <a:lnTo>
                        <a:pt x="294" y="60"/>
                      </a:lnTo>
                      <a:lnTo>
                        <a:pt x="282" y="72"/>
                      </a:lnTo>
                      <a:lnTo>
                        <a:pt x="282" y="84"/>
                      </a:lnTo>
                      <a:lnTo>
                        <a:pt x="282" y="96"/>
                      </a:lnTo>
                      <a:lnTo>
                        <a:pt x="288" y="102"/>
                      </a:lnTo>
                      <a:lnTo>
                        <a:pt x="294" y="108"/>
                      </a:lnTo>
                      <a:lnTo>
                        <a:pt x="300" y="114"/>
                      </a:lnTo>
                      <a:lnTo>
                        <a:pt x="312" y="108"/>
                      </a:lnTo>
                      <a:lnTo>
                        <a:pt x="324" y="108"/>
                      </a:lnTo>
                      <a:lnTo>
                        <a:pt x="330" y="108"/>
                      </a:lnTo>
                      <a:lnTo>
                        <a:pt x="336" y="114"/>
                      </a:lnTo>
                      <a:lnTo>
                        <a:pt x="336" y="120"/>
                      </a:lnTo>
                      <a:lnTo>
                        <a:pt x="342" y="132"/>
                      </a:lnTo>
                      <a:lnTo>
                        <a:pt x="348" y="138"/>
                      </a:lnTo>
                      <a:lnTo>
                        <a:pt x="360" y="150"/>
                      </a:lnTo>
                      <a:lnTo>
                        <a:pt x="366" y="150"/>
                      </a:lnTo>
                      <a:lnTo>
                        <a:pt x="378" y="162"/>
                      </a:lnTo>
                      <a:lnTo>
                        <a:pt x="390" y="168"/>
                      </a:lnTo>
                      <a:lnTo>
                        <a:pt x="402" y="180"/>
                      </a:lnTo>
                      <a:lnTo>
                        <a:pt x="414" y="192"/>
                      </a:lnTo>
                      <a:lnTo>
                        <a:pt x="420" y="204"/>
                      </a:lnTo>
                      <a:lnTo>
                        <a:pt x="420" y="216"/>
                      </a:lnTo>
                      <a:lnTo>
                        <a:pt x="432" y="222"/>
                      </a:lnTo>
                      <a:lnTo>
                        <a:pt x="444" y="228"/>
                      </a:lnTo>
                      <a:lnTo>
                        <a:pt x="456" y="228"/>
                      </a:lnTo>
                      <a:lnTo>
                        <a:pt x="474" y="234"/>
                      </a:lnTo>
                      <a:lnTo>
                        <a:pt x="492" y="234"/>
                      </a:lnTo>
                      <a:lnTo>
                        <a:pt x="510" y="240"/>
                      </a:lnTo>
                      <a:lnTo>
                        <a:pt x="528" y="252"/>
                      </a:lnTo>
                      <a:lnTo>
                        <a:pt x="540" y="276"/>
                      </a:lnTo>
                      <a:lnTo>
                        <a:pt x="534" y="306"/>
                      </a:lnTo>
                      <a:lnTo>
                        <a:pt x="522" y="336"/>
                      </a:lnTo>
                      <a:lnTo>
                        <a:pt x="522" y="354"/>
                      </a:lnTo>
                      <a:lnTo>
                        <a:pt x="522" y="366"/>
                      </a:lnTo>
                      <a:lnTo>
                        <a:pt x="522" y="378"/>
                      </a:lnTo>
                      <a:lnTo>
                        <a:pt x="528" y="384"/>
                      </a:lnTo>
                      <a:lnTo>
                        <a:pt x="534" y="390"/>
                      </a:lnTo>
                      <a:lnTo>
                        <a:pt x="540" y="396"/>
                      </a:lnTo>
                      <a:lnTo>
                        <a:pt x="534" y="402"/>
                      </a:lnTo>
                      <a:lnTo>
                        <a:pt x="534" y="408"/>
                      </a:lnTo>
                      <a:lnTo>
                        <a:pt x="522" y="414"/>
                      </a:lnTo>
                      <a:lnTo>
                        <a:pt x="522" y="420"/>
                      </a:lnTo>
                      <a:lnTo>
                        <a:pt x="528" y="426"/>
                      </a:lnTo>
                      <a:lnTo>
                        <a:pt x="540" y="426"/>
                      </a:lnTo>
                      <a:lnTo>
                        <a:pt x="558" y="426"/>
                      </a:lnTo>
                      <a:lnTo>
                        <a:pt x="588" y="426"/>
                      </a:lnTo>
                      <a:lnTo>
                        <a:pt x="606" y="420"/>
                      </a:lnTo>
                      <a:lnTo>
                        <a:pt x="618" y="426"/>
                      </a:lnTo>
                      <a:lnTo>
                        <a:pt x="624" y="426"/>
                      </a:lnTo>
                      <a:lnTo>
                        <a:pt x="630" y="432"/>
                      </a:lnTo>
                      <a:lnTo>
                        <a:pt x="630" y="444"/>
                      </a:lnTo>
                      <a:lnTo>
                        <a:pt x="630" y="450"/>
                      </a:lnTo>
                      <a:lnTo>
                        <a:pt x="624" y="456"/>
                      </a:lnTo>
                      <a:lnTo>
                        <a:pt x="624" y="468"/>
                      </a:lnTo>
                      <a:lnTo>
                        <a:pt x="618" y="474"/>
                      </a:lnTo>
                      <a:lnTo>
                        <a:pt x="618" y="486"/>
                      </a:lnTo>
                      <a:lnTo>
                        <a:pt x="612" y="498"/>
                      </a:lnTo>
                      <a:lnTo>
                        <a:pt x="606" y="510"/>
                      </a:lnTo>
                      <a:lnTo>
                        <a:pt x="606" y="516"/>
                      </a:lnTo>
                      <a:lnTo>
                        <a:pt x="594" y="516"/>
                      </a:lnTo>
                      <a:lnTo>
                        <a:pt x="582" y="516"/>
                      </a:lnTo>
                      <a:lnTo>
                        <a:pt x="564" y="504"/>
                      </a:lnTo>
                      <a:lnTo>
                        <a:pt x="546" y="498"/>
                      </a:lnTo>
                      <a:lnTo>
                        <a:pt x="534" y="492"/>
                      </a:lnTo>
                      <a:lnTo>
                        <a:pt x="522" y="492"/>
                      </a:lnTo>
                      <a:lnTo>
                        <a:pt x="510" y="492"/>
                      </a:lnTo>
                      <a:lnTo>
                        <a:pt x="504" y="492"/>
                      </a:lnTo>
                      <a:lnTo>
                        <a:pt x="492" y="498"/>
                      </a:lnTo>
                      <a:lnTo>
                        <a:pt x="480" y="498"/>
                      </a:lnTo>
                      <a:lnTo>
                        <a:pt x="474" y="498"/>
                      </a:lnTo>
                      <a:lnTo>
                        <a:pt x="468" y="492"/>
                      </a:lnTo>
                      <a:lnTo>
                        <a:pt x="468" y="480"/>
                      </a:lnTo>
                      <a:lnTo>
                        <a:pt x="462" y="468"/>
                      </a:lnTo>
                      <a:lnTo>
                        <a:pt x="462" y="456"/>
                      </a:lnTo>
                      <a:lnTo>
                        <a:pt x="450" y="450"/>
                      </a:lnTo>
                      <a:lnTo>
                        <a:pt x="438" y="450"/>
                      </a:lnTo>
                      <a:lnTo>
                        <a:pt x="426" y="450"/>
                      </a:lnTo>
                      <a:lnTo>
                        <a:pt x="408" y="456"/>
                      </a:lnTo>
                      <a:lnTo>
                        <a:pt x="402" y="450"/>
                      </a:lnTo>
                      <a:lnTo>
                        <a:pt x="396" y="444"/>
                      </a:lnTo>
                      <a:lnTo>
                        <a:pt x="390" y="438"/>
                      </a:lnTo>
                      <a:lnTo>
                        <a:pt x="390" y="426"/>
                      </a:lnTo>
                      <a:lnTo>
                        <a:pt x="396" y="414"/>
                      </a:lnTo>
                      <a:lnTo>
                        <a:pt x="402" y="402"/>
                      </a:lnTo>
                      <a:lnTo>
                        <a:pt x="396" y="390"/>
                      </a:lnTo>
                      <a:lnTo>
                        <a:pt x="384" y="372"/>
                      </a:lnTo>
                      <a:lnTo>
                        <a:pt x="360" y="360"/>
                      </a:lnTo>
                      <a:lnTo>
                        <a:pt x="336" y="354"/>
                      </a:lnTo>
                      <a:lnTo>
                        <a:pt x="324" y="360"/>
                      </a:lnTo>
                      <a:lnTo>
                        <a:pt x="312" y="366"/>
                      </a:lnTo>
                      <a:lnTo>
                        <a:pt x="300" y="378"/>
                      </a:lnTo>
                      <a:lnTo>
                        <a:pt x="294" y="396"/>
                      </a:lnTo>
                      <a:lnTo>
                        <a:pt x="288" y="414"/>
                      </a:lnTo>
                      <a:lnTo>
                        <a:pt x="270" y="456"/>
                      </a:lnTo>
                      <a:lnTo>
                        <a:pt x="222" y="498"/>
                      </a:lnTo>
                      <a:lnTo>
                        <a:pt x="162" y="522"/>
                      </a:lnTo>
                      <a:lnTo>
                        <a:pt x="138" y="528"/>
                      </a:lnTo>
                      <a:lnTo>
                        <a:pt x="126" y="528"/>
                      </a:lnTo>
                      <a:lnTo>
                        <a:pt x="114" y="528"/>
                      </a:lnTo>
                      <a:lnTo>
                        <a:pt x="108" y="516"/>
                      </a:lnTo>
                      <a:lnTo>
                        <a:pt x="102" y="504"/>
                      </a:lnTo>
                      <a:lnTo>
                        <a:pt x="102" y="492"/>
                      </a:lnTo>
                      <a:lnTo>
                        <a:pt x="108" y="474"/>
                      </a:lnTo>
                      <a:lnTo>
                        <a:pt x="108" y="456"/>
                      </a:lnTo>
                      <a:lnTo>
                        <a:pt x="114" y="438"/>
                      </a:lnTo>
                      <a:lnTo>
                        <a:pt x="108" y="420"/>
                      </a:lnTo>
                      <a:lnTo>
                        <a:pt x="102" y="408"/>
                      </a:lnTo>
                      <a:lnTo>
                        <a:pt x="96" y="402"/>
                      </a:lnTo>
                      <a:lnTo>
                        <a:pt x="84" y="396"/>
                      </a:lnTo>
                      <a:lnTo>
                        <a:pt x="66" y="396"/>
                      </a:lnTo>
                      <a:lnTo>
                        <a:pt x="48" y="390"/>
                      </a:lnTo>
                      <a:lnTo>
                        <a:pt x="30" y="390"/>
                      </a:lnTo>
                      <a:lnTo>
                        <a:pt x="12" y="390"/>
                      </a:lnTo>
                      <a:lnTo>
                        <a:pt x="6" y="390"/>
                      </a:lnTo>
                      <a:lnTo>
                        <a:pt x="0" y="384"/>
                      </a:lnTo>
                      <a:lnTo>
                        <a:pt x="0" y="378"/>
                      </a:lnTo>
                      <a:lnTo>
                        <a:pt x="0" y="366"/>
                      </a:lnTo>
                      <a:lnTo>
                        <a:pt x="12" y="360"/>
                      </a:lnTo>
                      <a:lnTo>
                        <a:pt x="18" y="354"/>
                      </a:lnTo>
                      <a:lnTo>
                        <a:pt x="30" y="342"/>
                      </a:lnTo>
                      <a:lnTo>
                        <a:pt x="42" y="336"/>
                      </a:lnTo>
                      <a:lnTo>
                        <a:pt x="60" y="324"/>
                      </a:lnTo>
                      <a:lnTo>
                        <a:pt x="72" y="318"/>
                      </a:lnTo>
                      <a:lnTo>
                        <a:pt x="84" y="306"/>
                      </a:lnTo>
                      <a:lnTo>
                        <a:pt x="90" y="294"/>
                      </a:lnTo>
                      <a:lnTo>
                        <a:pt x="96" y="276"/>
                      </a:lnTo>
                      <a:lnTo>
                        <a:pt x="96" y="258"/>
                      </a:lnTo>
                      <a:lnTo>
                        <a:pt x="102" y="234"/>
                      </a:lnTo>
                      <a:lnTo>
                        <a:pt x="102" y="222"/>
                      </a:lnTo>
                      <a:lnTo>
                        <a:pt x="114" y="210"/>
                      </a:lnTo>
                      <a:lnTo>
                        <a:pt x="120" y="198"/>
                      </a:lnTo>
                      <a:lnTo>
                        <a:pt x="132" y="192"/>
                      </a:lnTo>
                      <a:lnTo>
                        <a:pt x="144" y="180"/>
                      </a:lnTo>
                      <a:lnTo>
                        <a:pt x="162" y="168"/>
                      </a:lnTo>
                      <a:lnTo>
                        <a:pt x="174" y="156"/>
                      </a:lnTo>
                      <a:lnTo>
                        <a:pt x="180" y="144"/>
                      </a:lnTo>
                      <a:lnTo>
                        <a:pt x="186" y="132"/>
                      </a:lnTo>
                      <a:lnTo>
                        <a:pt x="186" y="120"/>
                      </a:lnTo>
                      <a:lnTo>
                        <a:pt x="186" y="102"/>
                      </a:lnTo>
                      <a:lnTo>
                        <a:pt x="186" y="84"/>
                      </a:lnTo>
                      <a:lnTo>
                        <a:pt x="186" y="72"/>
                      </a:lnTo>
                      <a:lnTo>
                        <a:pt x="192" y="66"/>
                      </a:lnTo>
                      <a:lnTo>
                        <a:pt x="198" y="66"/>
                      </a:lnTo>
                      <a:lnTo>
                        <a:pt x="204" y="66"/>
                      </a:lnTo>
                      <a:lnTo>
                        <a:pt x="216" y="66"/>
                      </a:lnTo>
                      <a:lnTo>
                        <a:pt x="222" y="60"/>
                      </a:lnTo>
                      <a:lnTo>
                        <a:pt x="234" y="60"/>
                      </a:lnTo>
                      <a:lnTo>
                        <a:pt x="234" y="54"/>
                      </a:lnTo>
                      <a:lnTo>
                        <a:pt x="240" y="42"/>
                      </a:lnTo>
                      <a:lnTo>
                        <a:pt x="240" y="24"/>
                      </a:lnTo>
                      <a:lnTo>
                        <a:pt x="246" y="12"/>
                      </a:lnTo>
                      <a:lnTo>
                        <a:pt x="252" y="0"/>
                      </a:lnTo>
                      <a:lnTo>
                        <a:pt x="258"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16" name="Freeform 357"/>
                <p:cNvSpPr>
                  <a:spLocks/>
                </p:cNvSpPr>
                <p:nvPr/>
              </p:nvSpPr>
              <p:spPr bwMode="auto">
                <a:xfrm>
                  <a:off x="-7231" y="-5208"/>
                  <a:ext cx="192" cy="114"/>
                </a:xfrm>
                <a:custGeom>
                  <a:avLst/>
                  <a:gdLst>
                    <a:gd name="T0" fmla="*/ 144 w 192"/>
                    <a:gd name="T1" fmla="*/ 0 h 114"/>
                    <a:gd name="T2" fmla="*/ 180 w 192"/>
                    <a:gd name="T3" fmla="*/ 0 h 114"/>
                    <a:gd name="T4" fmla="*/ 186 w 192"/>
                    <a:gd name="T5" fmla="*/ 12 h 114"/>
                    <a:gd name="T6" fmla="*/ 192 w 192"/>
                    <a:gd name="T7" fmla="*/ 18 h 114"/>
                    <a:gd name="T8" fmla="*/ 186 w 192"/>
                    <a:gd name="T9" fmla="*/ 30 h 114"/>
                    <a:gd name="T10" fmla="*/ 180 w 192"/>
                    <a:gd name="T11" fmla="*/ 42 h 114"/>
                    <a:gd name="T12" fmla="*/ 162 w 192"/>
                    <a:gd name="T13" fmla="*/ 54 h 114"/>
                    <a:gd name="T14" fmla="*/ 150 w 192"/>
                    <a:gd name="T15" fmla="*/ 66 h 114"/>
                    <a:gd name="T16" fmla="*/ 132 w 192"/>
                    <a:gd name="T17" fmla="*/ 78 h 114"/>
                    <a:gd name="T18" fmla="*/ 114 w 192"/>
                    <a:gd name="T19" fmla="*/ 84 h 114"/>
                    <a:gd name="T20" fmla="*/ 102 w 192"/>
                    <a:gd name="T21" fmla="*/ 84 h 114"/>
                    <a:gd name="T22" fmla="*/ 90 w 192"/>
                    <a:gd name="T23" fmla="*/ 84 h 114"/>
                    <a:gd name="T24" fmla="*/ 84 w 192"/>
                    <a:gd name="T25" fmla="*/ 84 h 114"/>
                    <a:gd name="T26" fmla="*/ 78 w 192"/>
                    <a:gd name="T27" fmla="*/ 84 h 114"/>
                    <a:gd name="T28" fmla="*/ 78 w 192"/>
                    <a:gd name="T29" fmla="*/ 84 h 114"/>
                    <a:gd name="T30" fmla="*/ 72 w 192"/>
                    <a:gd name="T31" fmla="*/ 90 h 114"/>
                    <a:gd name="T32" fmla="*/ 66 w 192"/>
                    <a:gd name="T33" fmla="*/ 102 h 114"/>
                    <a:gd name="T34" fmla="*/ 54 w 192"/>
                    <a:gd name="T35" fmla="*/ 108 h 114"/>
                    <a:gd name="T36" fmla="*/ 42 w 192"/>
                    <a:gd name="T37" fmla="*/ 114 h 114"/>
                    <a:gd name="T38" fmla="*/ 30 w 192"/>
                    <a:gd name="T39" fmla="*/ 108 h 114"/>
                    <a:gd name="T40" fmla="*/ 12 w 192"/>
                    <a:gd name="T41" fmla="*/ 90 h 114"/>
                    <a:gd name="T42" fmla="*/ 0 w 192"/>
                    <a:gd name="T43" fmla="*/ 78 h 114"/>
                    <a:gd name="T44" fmla="*/ 0 w 192"/>
                    <a:gd name="T45" fmla="*/ 66 h 114"/>
                    <a:gd name="T46" fmla="*/ 0 w 192"/>
                    <a:gd name="T47" fmla="*/ 60 h 114"/>
                    <a:gd name="T48" fmla="*/ 6 w 192"/>
                    <a:gd name="T49" fmla="*/ 48 h 114"/>
                    <a:gd name="T50" fmla="*/ 18 w 192"/>
                    <a:gd name="T51" fmla="*/ 36 h 114"/>
                    <a:gd name="T52" fmla="*/ 36 w 192"/>
                    <a:gd name="T53" fmla="*/ 18 h 114"/>
                    <a:gd name="T54" fmla="*/ 60 w 192"/>
                    <a:gd name="T55" fmla="*/ 6 h 114"/>
                    <a:gd name="T56" fmla="*/ 102 w 192"/>
                    <a:gd name="T57" fmla="*/ 0 h 114"/>
                    <a:gd name="T58" fmla="*/ 144 w 192"/>
                    <a:gd name="T59"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2" h="114">
                      <a:moveTo>
                        <a:pt x="144" y="0"/>
                      </a:moveTo>
                      <a:lnTo>
                        <a:pt x="180" y="0"/>
                      </a:lnTo>
                      <a:lnTo>
                        <a:pt x="186" y="12"/>
                      </a:lnTo>
                      <a:lnTo>
                        <a:pt x="192" y="18"/>
                      </a:lnTo>
                      <a:lnTo>
                        <a:pt x="186" y="30"/>
                      </a:lnTo>
                      <a:lnTo>
                        <a:pt x="180" y="42"/>
                      </a:lnTo>
                      <a:lnTo>
                        <a:pt x="162" y="54"/>
                      </a:lnTo>
                      <a:lnTo>
                        <a:pt x="150" y="66"/>
                      </a:lnTo>
                      <a:lnTo>
                        <a:pt x="132" y="78"/>
                      </a:lnTo>
                      <a:lnTo>
                        <a:pt x="114" y="84"/>
                      </a:lnTo>
                      <a:lnTo>
                        <a:pt x="102" y="84"/>
                      </a:lnTo>
                      <a:lnTo>
                        <a:pt x="90" y="84"/>
                      </a:lnTo>
                      <a:lnTo>
                        <a:pt x="84" y="84"/>
                      </a:lnTo>
                      <a:lnTo>
                        <a:pt x="78" y="84"/>
                      </a:lnTo>
                      <a:lnTo>
                        <a:pt x="78" y="84"/>
                      </a:lnTo>
                      <a:lnTo>
                        <a:pt x="72" y="90"/>
                      </a:lnTo>
                      <a:lnTo>
                        <a:pt x="66" y="102"/>
                      </a:lnTo>
                      <a:lnTo>
                        <a:pt x="54" y="108"/>
                      </a:lnTo>
                      <a:lnTo>
                        <a:pt x="42" y="114"/>
                      </a:lnTo>
                      <a:lnTo>
                        <a:pt x="30" y="108"/>
                      </a:lnTo>
                      <a:lnTo>
                        <a:pt x="12" y="90"/>
                      </a:lnTo>
                      <a:lnTo>
                        <a:pt x="0" y="78"/>
                      </a:lnTo>
                      <a:lnTo>
                        <a:pt x="0" y="66"/>
                      </a:lnTo>
                      <a:lnTo>
                        <a:pt x="0" y="60"/>
                      </a:lnTo>
                      <a:lnTo>
                        <a:pt x="6" y="48"/>
                      </a:lnTo>
                      <a:lnTo>
                        <a:pt x="18" y="36"/>
                      </a:lnTo>
                      <a:lnTo>
                        <a:pt x="36" y="18"/>
                      </a:lnTo>
                      <a:lnTo>
                        <a:pt x="60" y="6"/>
                      </a:lnTo>
                      <a:lnTo>
                        <a:pt x="102" y="0"/>
                      </a:lnTo>
                      <a:lnTo>
                        <a:pt x="144"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17" name="Freeform 358"/>
                <p:cNvSpPr>
                  <a:spLocks/>
                </p:cNvSpPr>
                <p:nvPr/>
              </p:nvSpPr>
              <p:spPr bwMode="auto">
                <a:xfrm>
                  <a:off x="-6925" y="-5094"/>
                  <a:ext cx="108" cy="162"/>
                </a:xfrm>
                <a:custGeom>
                  <a:avLst/>
                  <a:gdLst>
                    <a:gd name="T0" fmla="*/ 72 w 108"/>
                    <a:gd name="T1" fmla="*/ 0 h 162"/>
                    <a:gd name="T2" fmla="*/ 78 w 108"/>
                    <a:gd name="T3" fmla="*/ 0 h 162"/>
                    <a:gd name="T4" fmla="*/ 84 w 108"/>
                    <a:gd name="T5" fmla="*/ 6 h 162"/>
                    <a:gd name="T6" fmla="*/ 90 w 108"/>
                    <a:gd name="T7" fmla="*/ 18 h 162"/>
                    <a:gd name="T8" fmla="*/ 102 w 108"/>
                    <a:gd name="T9" fmla="*/ 36 h 162"/>
                    <a:gd name="T10" fmla="*/ 108 w 108"/>
                    <a:gd name="T11" fmla="*/ 78 h 162"/>
                    <a:gd name="T12" fmla="*/ 90 w 108"/>
                    <a:gd name="T13" fmla="*/ 114 h 162"/>
                    <a:gd name="T14" fmla="*/ 48 w 108"/>
                    <a:gd name="T15" fmla="*/ 150 h 162"/>
                    <a:gd name="T16" fmla="*/ 30 w 108"/>
                    <a:gd name="T17" fmla="*/ 156 h 162"/>
                    <a:gd name="T18" fmla="*/ 18 w 108"/>
                    <a:gd name="T19" fmla="*/ 162 h 162"/>
                    <a:gd name="T20" fmla="*/ 12 w 108"/>
                    <a:gd name="T21" fmla="*/ 156 h 162"/>
                    <a:gd name="T22" fmla="*/ 6 w 108"/>
                    <a:gd name="T23" fmla="*/ 150 h 162"/>
                    <a:gd name="T24" fmla="*/ 0 w 108"/>
                    <a:gd name="T25" fmla="*/ 138 h 162"/>
                    <a:gd name="T26" fmla="*/ 0 w 108"/>
                    <a:gd name="T27" fmla="*/ 120 h 162"/>
                    <a:gd name="T28" fmla="*/ 0 w 108"/>
                    <a:gd name="T29" fmla="*/ 96 h 162"/>
                    <a:gd name="T30" fmla="*/ 0 w 108"/>
                    <a:gd name="T31" fmla="*/ 72 h 162"/>
                    <a:gd name="T32" fmla="*/ 0 w 108"/>
                    <a:gd name="T33" fmla="*/ 48 h 162"/>
                    <a:gd name="T34" fmla="*/ 0 w 108"/>
                    <a:gd name="T35" fmla="*/ 30 h 162"/>
                    <a:gd name="T36" fmla="*/ 6 w 108"/>
                    <a:gd name="T37" fmla="*/ 24 h 162"/>
                    <a:gd name="T38" fmla="*/ 12 w 108"/>
                    <a:gd name="T39" fmla="*/ 18 h 162"/>
                    <a:gd name="T40" fmla="*/ 18 w 108"/>
                    <a:gd name="T41" fmla="*/ 12 h 162"/>
                    <a:gd name="T42" fmla="*/ 30 w 108"/>
                    <a:gd name="T43" fmla="*/ 12 h 162"/>
                    <a:gd name="T44" fmla="*/ 36 w 108"/>
                    <a:gd name="T45" fmla="*/ 12 h 162"/>
                    <a:gd name="T46" fmla="*/ 48 w 108"/>
                    <a:gd name="T47" fmla="*/ 6 h 162"/>
                    <a:gd name="T48" fmla="*/ 60 w 108"/>
                    <a:gd name="T49" fmla="*/ 6 h 162"/>
                    <a:gd name="T50" fmla="*/ 66 w 108"/>
                    <a:gd name="T51" fmla="*/ 0 h 162"/>
                    <a:gd name="T52" fmla="*/ 72 w 108"/>
                    <a:gd name="T53"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8" h="162">
                      <a:moveTo>
                        <a:pt x="72" y="0"/>
                      </a:moveTo>
                      <a:lnTo>
                        <a:pt x="78" y="0"/>
                      </a:lnTo>
                      <a:lnTo>
                        <a:pt x="84" y="6"/>
                      </a:lnTo>
                      <a:lnTo>
                        <a:pt x="90" y="18"/>
                      </a:lnTo>
                      <a:lnTo>
                        <a:pt x="102" y="36"/>
                      </a:lnTo>
                      <a:lnTo>
                        <a:pt x="108" y="78"/>
                      </a:lnTo>
                      <a:lnTo>
                        <a:pt x="90" y="114"/>
                      </a:lnTo>
                      <a:lnTo>
                        <a:pt x="48" y="150"/>
                      </a:lnTo>
                      <a:lnTo>
                        <a:pt x="30" y="156"/>
                      </a:lnTo>
                      <a:lnTo>
                        <a:pt x="18" y="162"/>
                      </a:lnTo>
                      <a:lnTo>
                        <a:pt x="12" y="156"/>
                      </a:lnTo>
                      <a:lnTo>
                        <a:pt x="6" y="150"/>
                      </a:lnTo>
                      <a:lnTo>
                        <a:pt x="0" y="138"/>
                      </a:lnTo>
                      <a:lnTo>
                        <a:pt x="0" y="120"/>
                      </a:lnTo>
                      <a:lnTo>
                        <a:pt x="0" y="96"/>
                      </a:lnTo>
                      <a:lnTo>
                        <a:pt x="0" y="72"/>
                      </a:lnTo>
                      <a:lnTo>
                        <a:pt x="0" y="48"/>
                      </a:lnTo>
                      <a:lnTo>
                        <a:pt x="0" y="30"/>
                      </a:lnTo>
                      <a:lnTo>
                        <a:pt x="6" y="24"/>
                      </a:lnTo>
                      <a:lnTo>
                        <a:pt x="12" y="18"/>
                      </a:lnTo>
                      <a:lnTo>
                        <a:pt x="18" y="12"/>
                      </a:lnTo>
                      <a:lnTo>
                        <a:pt x="30" y="12"/>
                      </a:lnTo>
                      <a:lnTo>
                        <a:pt x="36" y="12"/>
                      </a:lnTo>
                      <a:lnTo>
                        <a:pt x="48" y="6"/>
                      </a:lnTo>
                      <a:lnTo>
                        <a:pt x="60" y="6"/>
                      </a:lnTo>
                      <a:lnTo>
                        <a:pt x="66" y="0"/>
                      </a:lnTo>
                      <a:lnTo>
                        <a:pt x="72"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18" name="Freeform 359"/>
                <p:cNvSpPr>
                  <a:spLocks/>
                </p:cNvSpPr>
                <p:nvPr/>
              </p:nvSpPr>
              <p:spPr bwMode="auto">
                <a:xfrm>
                  <a:off x="-7261" y="-4098"/>
                  <a:ext cx="114" cy="102"/>
                </a:xfrm>
                <a:custGeom>
                  <a:avLst/>
                  <a:gdLst>
                    <a:gd name="T0" fmla="*/ 90 w 114"/>
                    <a:gd name="T1" fmla="*/ 0 h 102"/>
                    <a:gd name="T2" fmla="*/ 102 w 114"/>
                    <a:gd name="T3" fmla="*/ 0 h 102"/>
                    <a:gd name="T4" fmla="*/ 108 w 114"/>
                    <a:gd name="T5" fmla="*/ 6 h 102"/>
                    <a:gd name="T6" fmla="*/ 114 w 114"/>
                    <a:gd name="T7" fmla="*/ 18 h 102"/>
                    <a:gd name="T8" fmla="*/ 108 w 114"/>
                    <a:gd name="T9" fmla="*/ 36 h 102"/>
                    <a:gd name="T10" fmla="*/ 108 w 114"/>
                    <a:gd name="T11" fmla="*/ 48 h 102"/>
                    <a:gd name="T12" fmla="*/ 96 w 114"/>
                    <a:gd name="T13" fmla="*/ 66 h 102"/>
                    <a:gd name="T14" fmla="*/ 84 w 114"/>
                    <a:gd name="T15" fmla="*/ 78 h 102"/>
                    <a:gd name="T16" fmla="*/ 66 w 114"/>
                    <a:gd name="T17" fmla="*/ 90 h 102"/>
                    <a:gd name="T18" fmla="*/ 48 w 114"/>
                    <a:gd name="T19" fmla="*/ 102 h 102"/>
                    <a:gd name="T20" fmla="*/ 30 w 114"/>
                    <a:gd name="T21" fmla="*/ 102 h 102"/>
                    <a:gd name="T22" fmla="*/ 18 w 114"/>
                    <a:gd name="T23" fmla="*/ 102 h 102"/>
                    <a:gd name="T24" fmla="*/ 12 w 114"/>
                    <a:gd name="T25" fmla="*/ 90 h 102"/>
                    <a:gd name="T26" fmla="*/ 0 w 114"/>
                    <a:gd name="T27" fmla="*/ 78 h 102"/>
                    <a:gd name="T28" fmla="*/ 0 w 114"/>
                    <a:gd name="T29" fmla="*/ 66 h 102"/>
                    <a:gd name="T30" fmla="*/ 0 w 114"/>
                    <a:gd name="T31" fmla="*/ 54 h 102"/>
                    <a:gd name="T32" fmla="*/ 0 w 114"/>
                    <a:gd name="T33" fmla="*/ 48 h 102"/>
                    <a:gd name="T34" fmla="*/ 12 w 114"/>
                    <a:gd name="T35" fmla="*/ 36 h 102"/>
                    <a:gd name="T36" fmla="*/ 24 w 114"/>
                    <a:gd name="T37" fmla="*/ 30 h 102"/>
                    <a:gd name="T38" fmla="*/ 36 w 114"/>
                    <a:gd name="T39" fmla="*/ 18 h 102"/>
                    <a:gd name="T40" fmla="*/ 48 w 114"/>
                    <a:gd name="T41" fmla="*/ 12 h 102"/>
                    <a:gd name="T42" fmla="*/ 60 w 114"/>
                    <a:gd name="T43" fmla="*/ 6 h 102"/>
                    <a:gd name="T44" fmla="*/ 78 w 114"/>
                    <a:gd name="T45" fmla="*/ 0 h 102"/>
                    <a:gd name="T46" fmla="*/ 90 w 114"/>
                    <a:gd name="T47"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4" h="102">
                      <a:moveTo>
                        <a:pt x="90" y="0"/>
                      </a:moveTo>
                      <a:lnTo>
                        <a:pt x="102" y="0"/>
                      </a:lnTo>
                      <a:lnTo>
                        <a:pt x="108" y="6"/>
                      </a:lnTo>
                      <a:lnTo>
                        <a:pt x="114" y="18"/>
                      </a:lnTo>
                      <a:lnTo>
                        <a:pt x="108" y="36"/>
                      </a:lnTo>
                      <a:lnTo>
                        <a:pt x="108" y="48"/>
                      </a:lnTo>
                      <a:lnTo>
                        <a:pt x="96" y="66"/>
                      </a:lnTo>
                      <a:lnTo>
                        <a:pt x="84" y="78"/>
                      </a:lnTo>
                      <a:lnTo>
                        <a:pt x="66" y="90"/>
                      </a:lnTo>
                      <a:lnTo>
                        <a:pt x="48" y="102"/>
                      </a:lnTo>
                      <a:lnTo>
                        <a:pt x="30" y="102"/>
                      </a:lnTo>
                      <a:lnTo>
                        <a:pt x="18" y="102"/>
                      </a:lnTo>
                      <a:lnTo>
                        <a:pt x="12" y="90"/>
                      </a:lnTo>
                      <a:lnTo>
                        <a:pt x="0" y="78"/>
                      </a:lnTo>
                      <a:lnTo>
                        <a:pt x="0" y="66"/>
                      </a:lnTo>
                      <a:lnTo>
                        <a:pt x="0" y="54"/>
                      </a:lnTo>
                      <a:lnTo>
                        <a:pt x="0" y="48"/>
                      </a:lnTo>
                      <a:lnTo>
                        <a:pt x="12" y="36"/>
                      </a:lnTo>
                      <a:lnTo>
                        <a:pt x="24" y="30"/>
                      </a:lnTo>
                      <a:lnTo>
                        <a:pt x="36" y="18"/>
                      </a:lnTo>
                      <a:lnTo>
                        <a:pt x="48" y="12"/>
                      </a:lnTo>
                      <a:lnTo>
                        <a:pt x="60" y="6"/>
                      </a:lnTo>
                      <a:lnTo>
                        <a:pt x="78" y="0"/>
                      </a:lnTo>
                      <a:lnTo>
                        <a:pt x="90"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19" name="Freeform 360"/>
                <p:cNvSpPr>
                  <a:spLocks/>
                </p:cNvSpPr>
                <p:nvPr/>
              </p:nvSpPr>
              <p:spPr bwMode="auto">
                <a:xfrm>
                  <a:off x="-7243" y="-4248"/>
                  <a:ext cx="54" cy="84"/>
                </a:xfrm>
                <a:custGeom>
                  <a:avLst/>
                  <a:gdLst>
                    <a:gd name="T0" fmla="*/ 24 w 54"/>
                    <a:gd name="T1" fmla="*/ 0 h 84"/>
                    <a:gd name="T2" fmla="*/ 30 w 54"/>
                    <a:gd name="T3" fmla="*/ 0 h 84"/>
                    <a:gd name="T4" fmla="*/ 36 w 54"/>
                    <a:gd name="T5" fmla="*/ 6 h 84"/>
                    <a:gd name="T6" fmla="*/ 42 w 54"/>
                    <a:gd name="T7" fmla="*/ 18 h 84"/>
                    <a:gd name="T8" fmla="*/ 48 w 54"/>
                    <a:gd name="T9" fmla="*/ 30 h 84"/>
                    <a:gd name="T10" fmla="*/ 48 w 54"/>
                    <a:gd name="T11" fmla="*/ 48 h 84"/>
                    <a:gd name="T12" fmla="*/ 54 w 54"/>
                    <a:gd name="T13" fmla="*/ 60 h 84"/>
                    <a:gd name="T14" fmla="*/ 48 w 54"/>
                    <a:gd name="T15" fmla="*/ 72 h 84"/>
                    <a:gd name="T16" fmla="*/ 42 w 54"/>
                    <a:gd name="T17" fmla="*/ 78 h 84"/>
                    <a:gd name="T18" fmla="*/ 30 w 54"/>
                    <a:gd name="T19" fmla="*/ 84 h 84"/>
                    <a:gd name="T20" fmla="*/ 18 w 54"/>
                    <a:gd name="T21" fmla="*/ 84 h 84"/>
                    <a:gd name="T22" fmla="*/ 6 w 54"/>
                    <a:gd name="T23" fmla="*/ 84 h 84"/>
                    <a:gd name="T24" fmla="*/ 0 w 54"/>
                    <a:gd name="T25" fmla="*/ 72 h 84"/>
                    <a:gd name="T26" fmla="*/ 0 w 54"/>
                    <a:gd name="T27" fmla="*/ 60 h 84"/>
                    <a:gd name="T28" fmla="*/ 0 w 54"/>
                    <a:gd name="T29" fmla="*/ 42 h 84"/>
                    <a:gd name="T30" fmla="*/ 6 w 54"/>
                    <a:gd name="T31" fmla="*/ 24 h 84"/>
                    <a:gd name="T32" fmla="*/ 12 w 54"/>
                    <a:gd name="T33" fmla="*/ 6 h 84"/>
                    <a:gd name="T34" fmla="*/ 18 w 54"/>
                    <a:gd name="T35" fmla="*/ 0 h 84"/>
                    <a:gd name="T36" fmla="*/ 24 w 54"/>
                    <a:gd name="T3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84">
                      <a:moveTo>
                        <a:pt x="24" y="0"/>
                      </a:moveTo>
                      <a:lnTo>
                        <a:pt x="30" y="0"/>
                      </a:lnTo>
                      <a:lnTo>
                        <a:pt x="36" y="6"/>
                      </a:lnTo>
                      <a:lnTo>
                        <a:pt x="42" y="18"/>
                      </a:lnTo>
                      <a:lnTo>
                        <a:pt x="48" y="30"/>
                      </a:lnTo>
                      <a:lnTo>
                        <a:pt x="48" y="48"/>
                      </a:lnTo>
                      <a:lnTo>
                        <a:pt x="54" y="60"/>
                      </a:lnTo>
                      <a:lnTo>
                        <a:pt x="48" y="72"/>
                      </a:lnTo>
                      <a:lnTo>
                        <a:pt x="42" y="78"/>
                      </a:lnTo>
                      <a:lnTo>
                        <a:pt x="30" y="84"/>
                      </a:lnTo>
                      <a:lnTo>
                        <a:pt x="18" y="84"/>
                      </a:lnTo>
                      <a:lnTo>
                        <a:pt x="6" y="84"/>
                      </a:lnTo>
                      <a:lnTo>
                        <a:pt x="0" y="72"/>
                      </a:lnTo>
                      <a:lnTo>
                        <a:pt x="0" y="60"/>
                      </a:lnTo>
                      <a:lnTo>
                        <a:pt x="0" y="42"/>
                      </a:lnTo>
                      <a:lnTo>
                        <a:pt x="6" y="24"/>
                      </a:lnTo>
                      <a:lnTo>
                        <a:pt x="12" y="6"/>
                      </a:lnTo>
                      <a:lnTo>
                        <a:pt x="18" y="0"/>
                      </a:lnTo>
                      <a:lnTo>
                        <a:pt x="24"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20" name="Freeform 361"/>
                <p:cNvSpPr>
                  <a:spLocks/>
                </p:cNvSpPr>
                <p:nvPr/>
              </p:nvSpPr>
              <p:spPr bwMode="auto">
                <a:xfrm>
                  <a:off x="-7555" y="-3600"/>
                  <a:ext cx="66" cy="102"/>
                </a:xfrm>
                <a:custGeom>
                  <a:avLst/>
                  <a:gdLst>
                    <a:gd name="T0" fmla="*/ 24 w 66"/>
                    <a:gd name="T1" fmla="*/ 0 h 102"/>
                    <a:gd name="T2" fmla="*/ 36 w 66"/>
                    <a:gd name="T3" fmla="*/ 6 h 102"/>
                    <a:gd name="T4" fmla="*/ 42 w 66"/>
                    <a:gd name="T5" fmla="*/ 12 h 102"/>
                    <a:gd name="T6" fmla="*/ 54 w 66"/>
                    <a:gd name="T7" fmla="*/ 18 h 102"/>
                    <a:gd name="T8" fmla="*/ 60 w 66"/>
                    <a:gd name="T9" fmla="*/ 30 h 102"/>
                    <a:gd name="T10" fmla="*/ 66 w 66"/>
                    <a:gd name="T11" fmla="*/ 42 h 102"/>
                    <a:gd name="T12" fmla="*/ 66 w 66"/>
                    <a:gd name="T13" fmla="*/ 60 h 102"/>
                    <a:gd name="T14" fmla="*/ 60 w 66"/>
                    <a:gd name="T15" fmla="*/ 84 h 102"/>
                    <a:gd name="T16" fmla="*/ 48 w 66"/>
                    <a:gd name="T17" fmla="*/ 96 h 102"/>
                    <a:gd name="T18" fmla="*/ 36 w 66"/>
                    <a:gd name="T19" fmla="*/ 102 h 102"/>
                    <a:gd name="T20" fmla="*/ 24 w 66"/>
                    <a:gd name="T21" fmla="*/ 102 h 102"/>
                    <a:gd name="T22" fmla="*/ 12 w 66"/>
                    <a:gd name="T23" fmla="*/ 90 h 102"/>
                    <a:gd name="T24" fmla="*/ 6 w 66"/>
                    <a:gd name="T25" fmla="*/ 78 h 102"/>
                    <a:gd name="T26" fmla="*/ 0 w 66"/>
                    <a:gd name="T27" fmla="*/ 66 h 102"/>
                    <a:gd name="T28" fmla="*/ 0 w 66"/>
                    <a:gd name="T29" fmla="*/ 54 h 102"/>
                    <a:gd name="T30" fmla="*/ 0 w 66"/>
                    <a:gd name="T31" fmla="*/ 42 h 102"/>
                    <a:gd name="T32" fmla="*/ 0 w 66"/>
                    <a:gd name="T33" fmla="*/ 24 h 102"/>
                    <a:gd name="T34" fmla="*/ 6 w 66"/>
                    <a:gd name="T35" fmla="*/ 12 h 102"/>
                    <a:gd name="T36" fmla="*/ 12 w 66"/>
                    <a:gd name="T37" fmla="*/ 6 h 102"/>
                    <a:gd name="T38" fmla="*/ 24 w 66"/>
                    <a:gd name="T3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 h="102">
                      <a:moveTo>
                        <a:pt x="24" y="0"/>
                      </a:moveTo>
                      <a:lnTo>
                        <a:pt x="36" y="6"/>
                      </a:lnTo>
                      <a:lnTo>
                        <a:pt x="42" y="12"/>
                      </a:lnTo>
                      <a:lnTo>
                        <a:pt x="54" y="18"/>
                      </a:lnTo>
                      <a:lnTo>
                        <a:pt x="60" y="30"/>
                      </a:lnTo>
                      <a:lnTo>
                        <a:pt x="66" y="42"/>
                      </a:lnTo>
                      <a:lnTo>
                        <a:pt x="66" y="60"/>
                      </a:lnTo>
                      <a:lnTo>
                        <a:pt x="60" y="84"/>
                      </a:lnTo>
                      <a:lnTo>
                        <a:pt x="48" y="96"/>
                      </a:lnTo>
                      <a:lnTo>
                        <a:pt x="36" y="102"/>
                      </a:lnTo>
                      <a:lnTo>
                        <a:pt x="24" y="102"/>
                      </a:lnTo>
                      <a:lnTo>
                        <a:pt x="12" y="90"/>
                      </a:lnTo>
                      <a:lnTo>
                        <a:pt x="6" y="78"/>
                      </a:lnTo>
                      <a:lnTo>
                        <a:pt x="0" y="66"/>
                      </a:lnTo>
                      <a:lnTo>
                        <a:pt x="0" y="54"/>
                      </a:lnTo>
                      <a:lnTo>
                        <a:pt x="0" y="42"/>
                      </a:lnTo>
                      <a:lnTo>
                        <a:pt x="0" y="24"/>
                      </a:lnTo>
                      <a:lnTo>
                        <a:pt x="6" y="12"/>
                      </a:lnTo>
                      <a:lnTo>
                        <a:pt x="12" y="6"/>
                      </a:lnTo>
                      <a:lnTo>
                        <a:pt x="24"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21" name="Freeform 362"/>
                <p:cNvSpPr>
                  <a:spLocks/>
                </p:cNvSpPr>
                <p:nvPr/>
              </p:nvSpPr>
              <p:spPr bwMode="auto">
                <a:xfrm>
                  <a:off x="-7015" y="-5790"/>
                  <a:ext cx="78" cy="54"/>
                </a:xfrm>
                <a:custGeom>
                  <a:avLst/>
                  <a:gdLst>
                    <a:gd name="T0" fmla="*/ 36 w 78"/>
                    <a:gd name="T1" fmla="*/ 0 h 54"/>
                    <a:gd name="T2" fmla="*/ 48 w 78"/>
                    <a:gd name="T3" fmla="*/ 0 h 54"/>
                    <a:gd name="T4" fmla="*/ 54 w 78"/>
                    <a:gd name="T5" fmla="*/ 6 h 54"/>
                    <a:gd name="T6" fmla="*/ 60 w 78"/>
                    <a:gd name="T7" fmla="*/ 12 h 54"/>
                    <a:gd name="T8" fmla="*/ 66 w 78"/>
                    <a:gd name="T9" fmla="*/ 24 h 54"/>
                    <a:gd name="T10" fmla="*/ 72 w 78"/>
                    <a:gd name="T11" fmla="*/ 30 h 54"/>
                    <a:gd name="T12" fmla="*/ 78 w 78"/>
                    <a:gd name="T13" fmla="*/ 36 h 54"/>
                    <a:gd name="T14" fmla="*/ 78 w 78"/>
                    <a:gd name="T15" fmla="*/ 48 h 54"/>
                    <a:gd name="T16" fmla="*/ 72 w 78"/>
                    <a:gd name="T17" fmla="*/ 54 h 54"/>
                    <a:gd name="T18" fmla="*/ 60 w 78"/>
                    <a:gd name="T19" fmla="*/ 54 h 54"/>
                    <a:gd name="T20" fmla="*/ 48 w 78"/>
                    <a:gd name="T21" fmla="*/ 54 h 54"/>
                    <a:gd name="T22" fmla="*/ 42 w 78"/>
                    <a:gd name="T23" fmla="*/ 48 h 54"/>
                    <a:gd name="T24" fmla="*/ 30 w 78"/>
                    <a:gd name="T25" fmla="*/ 42 h 54"/>
                    <a:gd name="T26" fmla="*/ 18 w 78"/>
                    <a:gd name="T27" fmla="*/ 36 h 54"/>
                    <a:gd name="T28" fmla="*/ 12 w 78"/>
                    <a:gd name="T29" fmla="*/ 30 h 54"/>
                    <a:gd name="T30" fmla="*/ 6 w 78"/>
                    <a:gd name="T31" fmla="*/ 24 h 54"/>
                    <a:gd name="T32" fmla="*/ 0 w 78"/>
                    <a:gd name="T33" fmla="*/ 12 h 54"/>
                    <a:gd name="T34" fmla="*/ 0 w 78"/>
                    <a:gd name="T35" fmla="*/ 6 h 54"/>
                    <a:gd name="T36" fmla="*/ 12 w 78"/>
                    <a:gd name="T37" fmla="*/ 0 h 54"/>
                    <a:gd name="T38" fmla="*/ 24 w 78"/>
                    <a:gd name="T39" fmla="*/ 0 h 54"/>
                    <a:gd name="T40" fmla="*/ 36 w 78"/>
                    <a:gd name="T4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8" h="54">
                      <a:moveTo>
                        <a:pt x="36" y="0"/>
                      </a:moveTo>
                      <a:lnTo>
                        <a:pt x="48" y="0"/>
                      </a:lnTo>
                      <a:lnTo>
                        <a:pt x="54" y="6"/>
                      </a:lnTo>
                      <a:lnTo>
                        <a:pt x="60" y="12"/>
                      </a:lnTo>
                      <a:lnTo>
                        <a:pt x="66" y="24"/>
                      </a:lnTo>
                      <a:lnTo>
                        <a:pt x="72" y="30"/>
                      </a:lnTo>
                      <a:lnTo>
                        <a:pt x="78" y="36"/>
                      </a:lnTo>
                      <a:lnTo>
                        <a:pt x="78" y="48"/>
                      </a:lnTo>
                      <a:lnTo>
                        <a:pt x="72" y="54"/>
                      </a:lnTo>
                      <a:lnTo>
                        <a:pt x="60" y="54"/>
                      </a:lnTo>
                      <a:lnTo>
                        <a:pt x="48" y="54"/>
                      </a:lnTo>
                      <a:lnTo>
                        <a:pt x="42" y="48"/>
                      </a:lnTo>
                      <a:lnTo>
                        <a:pt x="30" y="42"/>
                      </a:lnTo>
                      <a:lnTo>
                        <a:pt x="18" y="36"/>
                      </a:lnTo>
                      <a:lnTo>
                        <a:pt x="12" y="30"/>
                      </a:lnTo>
                      <a:lnTo>
                        <a:pt x="6" y="24"/>
                      </a:lnTo>
                      <a:lnTo>
                        <a:pt x="0" y="12"/>
                      </a:lnTo>
                      <a:lnTo>
                        <a:pt x="0" y="6"/>
                      </a:lnTo>
                      <a:lnTo>
                        <a:pt x="12" y="0"/>
                      </a:lnTo>
                      <a:lnTo>
                        <a:pt x="24" y="0"/>
                      </a:lnTo>
                      <a:lnTo>
                        <a:pt x="36"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22" name="Freeform 363"/>
                <p:cNvSpPr>
                  <a:spLocks/>
                </p:cNvSpPr>
                <p:nvPr/>
              </p:nvSpPr>
              <p:spPr bwMode="auto">
                <a:xfrm>
                  <a:off x="-7957" y="-8106"/>
                  <a:ext cx="102" cy="102"/>
                </a:xfrm>
                <a:custGeom>
                  <a:avLst/>
                  <a:gdLst>
                    <a:gd name="T0" fmla="*/ 42 w 102"/>
                    <a:gd name="T1" fmla="*/ 0 h 102"/>
                    <a:gd name="T2" fmla="*/ 48 w 102"/>
                    <a:gd name="T3" fmla="*/ 0 h 102"/>
                    <a:gd name="T4" fmla="*/ 48 w 102"/>
                    <a:gd name="T5" fmla="*/ 0 h 102"/>
                    <a:gd name="T6" fmla="*/ 54 w 102"/>
                    <a:gd name="T7" fmla="*/ 6 h 102"/>
                    <a:gd name="T8" fmla="*/ 60 w 102"/>
                    <a:gd name="T9" fmla="*/ 6 h 102"/>
                    <a:gd name="T10" fmla="*/ 72 w 102"/>
                    <a:gd name="T11" fmla="*/ 6 h 102"/>
                    <a:gd name="T12" fmla="*/ 84 w 102"/>
                    <a:gd name="T13" fmla="*/ 12 h 102"/>
                    <a:gd name="T14" fmla="*/ 96 w 102"/>
                    <a:gd name="T15" fmla="*/ 12 h 102"/>
                    <a:gd name="T16" fmla="*/ 102 w 102"/>
                    <a:gd name="T17" fmla="*/ 24 h 102"/>
                    <a:gd name="T18" fmla="*/ 102 w 102"/>
                    <a:gd name="T19" fmla="*/ 36 h 102"/>
                    <a:gd name="T20" fmla="*/ 102 w 102"/>
                    <a:gd name="T21" fmla="*/ 48 h 102"/>
                    <a:gd name="T22" fmla="*/ 90 w 102"/>
                    <a:gd name="T23" fmla="*/ 60 h 102"/>
                    <a:gd name="T24" fmla="*/ 72 w 102"/>
                    <a:gd name="T25" fmla="*/ 72 h 102"/>
                    <a:gd name="T26" fmla="*/ 48 w 102"/>
                    <a:gd name="T27" fmla="*/ 90 h 102"/>
                    <a:gd name="T28" fmla="*/ 30 w 102"/>
                    <a:gd name="T29" fmla="*/ 96 h 102"/>
                    <a:gd name="T30" fmla="*/ 18 w 102"/>
                    <a:gd name="T31" fmla="*/ 102 h 102"/>
                    <a:gd name="T32" fmla="*/ 6 w 102"/>
                    <a:gd name="T33" fmla="*/ 102 h 102"/>
                    <a:gd name="T34" fmla="*/ 0 w 102"/>
                    <a:gd name="T35" fmla="*/ 96 h 102"/>
                    <a:gd name="T36" fmla="*/ 0 w 102"/>
                    <a:gd name="T37" fmla="*/ 84 h 102"/>
                    <a:gd name="T38" fmla="*/ 0 w 102"/>
                    <a:gd name="T39" fmla="*/ 78 h 102"/>
                    <a:gd name="T40" fmla="*/ 6 w 102"/>
                    <a:gd name="T41" fmla="*/ 66 h 102"/>
                    <a:gd name="T42" fmla="*/ 6 w 102"/>
                    <a:gd name="T43" fmla="*/ 54 h 102"/>
                    <a:gd name="T44" fmla="*/ 12 w 102"/>
                    <a:gd name="T45" fmla="*/ 42 h 102"/>
                    <a:gd name="T46" fmla="*/ 18 w 102"/>
                    <a:gd name="T47" fmla="*/ 30 h 102"/>
                    <a:gd name="T48" fmla="*/ 24 w 102"/>
                    <a:gd name="T49" fmla="*/ 18 h 102"/>
                    <a:gd name="T50" fmla="*/ 30 w 102"/>
                    <a:gd name="T51" fmla="*/ 6 h 102"/>
                    <a:gd name="T52" fmla="*/ 36 w 102"/>
                    <a:gd name="T53" fmla="*/ 0 h 102"/>
                    <a:gd name="T54" fmla="*/ 42 w 102"/>
                    <a:gd name="T5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2" h="102">
                      <a:moveTo>
                        <a:pt x="42" y="0"/>
                      </a:moveTo>
                      <a:lnTo>
                        <a:pt x="48" y="0"/>
                      </a:lnTo>
                      <a:lnTo>
                        <a:pt x="48" y="0"/>
                      </a:lnTo>
                      <a:lnTo>
                        <a:pt x="54" y="6"/>
                      </a:lnTo>
                      <a:lnTo>
                        <a:pt x="60" y="6"/>
                      </a:lnTo>
                      <a:lnTo>
                        <a:pt x="72" y="6"/>
                      </a:lnTo>
                      <a:lnTo>
                        <a:pt x="84" y="12"/>
                      </a:lnTo>
                      <a:lnTo>
                        <a:pt x="96" y="12"/>
                      </a:lnTo>
                      <a:lnTo>
                        <a:pt x="102" y="24"/>
                      </a:lnTo>
                      <a:lnTo>
                        <a:pt x="102" y="36"/>
                      </a:lnTo>
                      <a:lnTo>
                        <a:pt x="102" y="48"/>
                      </a:lnTo>
                      <a:lnTo>
                        <a:pt x="90" y="60"/>
                      </a:lnTo>
                      <a:lnTo>
                        <a:pt x="72" y="72"/>
                      </a:lnTo>
                      <a:lnTo>
                        <a:pt x="48" y="90"/>
                      </a:lnTo>
                      <a:lnTo>
                        <a:pt x="30" y="96"/>
                      </a:lnTo>
                      <a:lnTo>
                        <a:pt x="18" y="102"/>
                      </a:lnTo>
                      <a:lnTo>
                        <a:pt x="6" y="102"/>
                      </a:lnTo>
                      <a:lnTo>
                        <a:pt x="0" y="96"/>
                      </a:lnTo>
                      <a:lnTo>
                        <a:pt x="0" y="84"/>
                      </a:lnTo>
                      <a:lnTo>
                        <a:pt x="0" y="78"/>
                      </a:lnTo>
                      <a:lnTo>
                        <a:pt x="6" y="66"/>
                      </a:lnTo>
                      <a:lnTo>
                        <a:pt x="6" y="54"/>
                      </a:lnTo>
                      <a:lnTo>
                        <a:pt x="12" y="42"/>
                      </a:lnTo>
                      <a:lnTo>
                        <a:pt x="18" y="30"/>
                      </a:lnTo>
                      <a:lnTo>
                        <a:pt x="24" y="18"/>
                      </a:lnTo>
                      <a:lnTo>
                        <a:pt x="30" y="6"/>
                      </a:lnTo>
                      <a:lnTo>
                        <a:pt x="36" y="0"/>
                      </a:lnTo>
                      <a:lnTo>
                        <a:pt x="42"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23" name="Freeform 364"/>
                <p:cNvSpPr>
                  <a:spLocks/>
                </p:cNvSpPr>
                <p:nvPr/>
              </p:nvSpPr>
              <p:spPr bwMode="auto">
                <a:xfrm>
                  <a:off x="-6979" y="-8364"/>
                  <a:ext cx="186" cy="78"/>
                </a:xfrm>
                <a:custGeom>
                  <a:avLst/>
                  <a:gdLst>
                    <a:gd name="T0" fmla="*/ 162 w 186"/>
                    <a:gd name="T1" fmla="*/ 0 h 78"/>
                    <a:gd name="T2" fmla="*/ 174 w 186"/>
                    <a:gd name="T3" fmla="*/ 6 h 78"/>
                    <a:gd name="T4" fmla="*/ 180 w 186"/>
                    <a:gd name="T5" fmla="*/ 18 h 78"/>
                    <a:gd name="T6" fmla="*/ 186 w 186"/>
                    <a:gd name="T7" fmla="*/ 30 h 78"/>
                    <a:gd name="T8" fmla="*/ 186 w 186"/>
                    <a:gd name="T9" fmla="*/ 42 h 78"/>
                    <a:gd name="T10" fmla="*/ 180 w 186"/>
                    <a:gd name="T11" fmla="*/ 54 h 78"/>
                    <a:gd name="T12" fmla="*/ 162 w 186"/>
                    <a:gd name="T13" fmla="*/ 66 h 78"/>
                    <a:gd name="T14" fmla="*/ 144 w 186"/>
                    <a:gd name="T15" fmla="*/ 72 h 78"/>
                    <a:gd name="T16" fmla="*/ 114 w 186"/>
                    <a:gd name="T17" fmla="*/ 78 h 78"/>
                    <a:gd name="T18" fmla="*/ 72 w 186"/>
                    <a:gd name="T19" fmla="*/ 78 h 78"/>
                    <a:gd name="T20" fmla="*/ 36 w 186"/>
                    <a:gd name="T21" fmla="*/ 66 h 78"/>
                    <a:gd name="T22" fmla="*/ 12 w 186"/>
                    <a:gd name="T23" fmla="*/ 48 h 78"/>
                    <a:gd name="T24" fmla="*/ 0 w 186"/>
                    <a:gd name="T25" fmla="*/ 42 h 78"/>
                    <a:gd name="T26" fmla="*/ 0 w 186"/>
                    <a:gd name="T27" fmla="*/ 30 h 78"/>
                    <a:gd name="T28" fmla="*/ 0 w 186"/>
                    <a:gd name="T29" fmla="*/ 24 h 78"/>
                    <a:gd name="T30" fmla="*/ 12 w 186"/>
                    <a:gd name="T31" fmla="*/ 24 h 78"/>
                    <a:gd name="T32" fmla="*/ 24 w 186"/>
                    <a:gd name="T33" fmla="*/ 18 h 78"/>
                    <a:gd name="T34" fmla="*/ 36 w 186"/>
                    <a:gd name="T35" fmla="*/ 18 h 78"/>
                    <a:gd name="T36" fmla="*/ 48 w 186"/>
                    <a:gd name="T37" fmla="*/ 12 h 78"/>
                    <a:gd name="T38" fmla="*/ 60 w 186"/>
                    <a:gd name="T39" fmla="*/ 18 h 78"/>
                    <a:gd name="T40" fmla="*/ 72 w 186"/>
                    <a:gd name="T41" fmla="*/ 18 h 78"/>
                    <a:gd name="T42" fmla="*/ 84 w 186"/>
                    <a:gd name="T43" fmla="*/ 24 h 78"/>
                    <a:gd name="T44" fmla="*/ 96 w 186"/>
                    <a:gd name="T45" fmla="*/ 24 h 78"/>
                    <a:gd name="T46" fmla="*/ 108 w 186"/>
                    <a:gd name="T47" fmla="*/ 24 h 78"/>
                    <a:gd name="T48" fmla="*/ 120 w 186"/>
                    <a:gd name="T49" fmla="*/ 18 h 78"/>
                    <a:gd name="T50" fmla="*/ 138 w 186"/>
                    <a:gd name="T51" fmla="*/ 12 h 78"/>
                    <a:gd name="T52" fmla="*/ 150 w 186"/>
                    <a:gd name="T53" fmla="*/ 0 h 78"/>
                    <a:gd name="T54" fmla="*/ 162 w 186"/>
                    <a:gd name="T5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6" h="78">
                      <a:moveTo>
                        <a:pt x="162" y="0"/>
                      </a:moveTo>
                      <a:lnTo>
                        <a:pt x="174" y="6"/>
                      </a:lnTo>
                      <a:lnTo>
                        <a:pt x="180" y="18"/>
                      </a:lnTo>
                      <a:lnTo>
                        <a:pt x="186" y="30"/>
                      </a:lnTo>
                      <a:lnTo>
                        <a:pt x="186" y="42"/>
                      </a:lnTo>
                      <a:lnTo>
                        <a:pt x="180" y="54"/>
                      </a:lnTo>
                      <a:lnTo>
                        <a:pt x="162" y="66"/>
                      </a:lnTo>
                      <a:lnTo>
                        <a:pt x="144" y="72"/>
                      </a:lnTo>
                      <a:lnTo>
                        <a:pt x="114" y="78"/>
                      </a:lnTo>
                      <a:lnTo>
                        <a:pt x="72" y="78"/>
                      </a:lnTo>
                      <a:lnTo>
                        <a:pt x="36" y="66"/>
                      </a:lnTo>
                      <a:lnTo>
                        <a:pt x="12" y="48"/>
                      </a:lnTo>
                      <a:lnTo>
                        <a:pt x="0" y="42"/>
                      </a:lnTo>
                      <a:lnTo>
                        <a:pt x="0" y="30"/>
                      </a:lnTo>
                      <a:lnTo>
                        <a:pt x="0" y="24"/>
                      </a:lnTo>
                      <a:lnTo>
                        <a:pt x="12" y="24"/>
                      </a:lnTo>
                      <a:lnTo>
                        <a:pt x="24" y="18"/>
                      </a:lnTo>
                      <a:lnTo>
                        <a:pt x="36" y="18"/>
                      </a:lnTo>
                      <a:lnTo>
                        <a:pt x="48" y="12"/>
                      </a:lnTo>
                      <a:lnTo>
                        <a:pt x="60" y="18"/>
                      </a:lnTo>
                      <a:lnTo>
                        <a:pt x="72" y="18"/>
                      </a:lnTo>
                      <a:lnTo>
                        <a:pt x="84" y="24"/>
                      </a:lnTo>
                      <a:lnTo>
                        <a:pt x="96" y="24"/>
                      </a:lnTo>
                      <a:lnTo>
                        <a:pt x="108" y="24"/>
                      </a:lnTo>
                      <a:lnTo>
                        <a:pt x="120" y="18"/>
                      </a:lnTo>
                      <a:lnTo>
                        <a:pt x="138" y="12"/>
                      </a:lnTo>
                      <a:lnTo>
                        <a:pt x="150" y="0"/>
                      </a:lnTo>
                      <a:lnTo>
                        <a:pt x="162"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24" name="Freeform 365"/>
                <p:cNvSpPr>
                  <a:spLocks/>
                </p:cNvSpPr>
                <p:nvPr/>
              </p:nvSpPr>
              <p:spPr bwMode="auto">
                <a:xfrm>
                  <a:off x="-7099" y="-8952"/>
                  <a:ext cx="78" cy="96"/>
                </a:xfrm>
                <a:custGeom>
                  <a:avLst/>
                  <a:gdLst>
                    <a:gd name="T0" fmla="*/ 24 w 78"/>
                    <a:gd name="T1" fmla="*/ 0 h 96"/>
                    <a:gd name="T2" fmla="*/ 36 w 78"/>
                    <a:gd name="T3" fmla="*/ 0 h 96"/>
                    <a:gd name="T4" fmla="*/ 48 w 78"/>
                    <a:gd name="T5" fmla="*/ 6 h 96"/>
                    <a:gd name="T6" fmla="*/ 54 w 78"/>
                    <a:gd name="T7" fmla="*/ 12 h 96"/>
                    <a:gd name="T8" fmla="*/ 66 w 78"/>
                    <a:gd name="T9" fmla="*/ 24 h 96"/>
                    <a:gd name="T10" fmla="*/ 72 w 78"/>
                    <a:gd name="T11" fmla="*/ 36 h 96"/>
                    <a:gd name="T12" fmla="*/ 78 w 78"/>
                    <a:gd name="T13" fmla="*/ 54 h 96"/>
                    <a:gd name="T14" fmla="*/ 78 w 78"/>
                    <a:gd name="T15" fmla="*/ 66 h 96"/>
                    <a:gd name="T16" fmla="*/ 72 w 78"/>
                    <a:gd name="T17" fmla="*/ 84 h 96"/>
                    <a:gd name="T18" fmla="*/ 66 w 78"/>
                    <a:gd name="T19" fmla="*/ 90 h 96"/>
                    <a:gd name="T20" fmla="*/ 54 w 78"/>
                    <a:gd name="T21" fmla="*/ 96 h 96"/>
                    <a:gd name="T22" fmla="*/ 48 w 78"/>
                    <a:gd name="T23" fmla="*/ 96 h 96"/>
                    <a:gd name="T24" fmla="*/ 36 w 78"/>
                    <a:gd name="T25" fmla="*/ 96 h 96"/>
                    <a:gd name="T26" fmla="*/ 24 w 78"/>
                    <a:gd name="T27" fmla="*/ 84 h 96"/>
                    <a:gd name="T28" fmla="*/ 12 w 78"/>
                    <a:gd name="T29" fmla="*/ 78 h 96"/>
                    <a:gd name="T30" fmla="*/ 6 w 78"/>
                    <a:gd name="T31" fmla="*/ 66 h 96"/>
                    <a:gd name="T32" fmla="*/ 0 w 78"/>
                    <a:gd name="T33" fmla="*/ 54 h 96"/>
                    <a:gd name="T34" fmla="*/ 0 w 78"/>
                    <a:gd name="T35" fmla="*/ 42 h 96"/>
                    <a:gd name="T36" fmla="*/ 0 w 78"/>
                    <a:gd name="T37" fmla="*/ 24 h 96"/>
                    <a:gd name="T38" fmla="*/ 6 w 78"/>
                    <a:gd name="T39" fmla="*/ 12 h 96"/>
                    <a:gd name="T40" fmla="*/ 12 w 78"/>
                    <a:gd name="T41" fmla="*/ 0 h 96"/>
                    <a:gd name="T42" fmla="*/ 24 w 78"/>
                    <a:gd name="T43"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8" h="96">
                      <a:moveTo>
                        <a:pt x="24" y="0"/>
                      </a:moveTo>
                      <a:lnTo>
                        <a:pt x="36" y="0"/>
                      </a:lnTo>
                      <a:lnTo>
                        <a:pt x="48" y="6"/>
                      </a:lnTo>
                      <a:lnTo>
                        <a:pt x="54" y="12"/>
                      </a:lnTo>
                      <a:lnTo>
                        <a:pt x="66" y="24"/>
                      </a:lnTo>
                      <a:lnTo>
                        <a:pt x="72" y="36"/>
                      </a:lnTo>
                      <a:lnTo>
                        <a:pt x="78" y="54"/>
                      </a:lnTo>
                      <a:lnTo>
                        <a:pt x="78" y="66"/>
                      </a:lnTo>
                      <a:lnTo>
                        <a:pt x="72" y="84"/>
                      </a:lnTo>
                      <a:lnTo>
                        <a:pt x="66" y="90"/>
                      </a:lnTo>
                      <a:lnTo>
                        <a:pt x="54" y="96"/>
                      </a:lnTo>
                      <a:lnTo>
                        <a:pt x="48" y="96"/>
                      </a:lnTo>
                      <a:lnTo>
                        <a:pt x="36" y="96"/>
                      </a:lnTo>
                      <a:lnTo>
                        <a:pt x="24" y="84"/>
                      </a:lnTo>
                      <a:lnTo>
                        <a:pt x="12" y="78"/>
                      </a:lnTo>
                      <a:lnTo>
                        <a:pt x="6" y="66"/>
                      </a:lnTo>
                      <a:lnTo>
                        <a:pt x="0" y="54"/>
                      </a:lnTo>
                      <a:lnTo>
                        <a:pt x="0" y="42"/>
                      </a:lnTo>
                      <a:lnTo>
                        <a:pt x="0" y="24"/>
                      </a:lnTo>
                      <a:lnTo>
                        <a:pt x="6" y="12"/>
                      </a:lnTo>
                      <a:lnTo>
                        <a:pt x="12" y="0"/>
                      </a:lnTo>
                      <a:lnTo>
                        <a:pt x="24"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25" name="Freeform 366"/>
                <p:cNvSpPr>
                  <a:spLocks/>
                </p:cNvSpPr>
                <p:nvPr/>
              </p:nvSpPr>
              <p:spPr bwMode="auto">
                <a:xfrm>
                  <a:off x="-7801" y="-8628"/>
                  <a:ext cx="102" cy="156"/>
                </a:xfrm>
                <a:custGeom>
                  <a:avLst/>
                  <a:gdLst>
                    <a:gd name="T0" fmla="*/ 12 w 102"/>
                    <a:gd name="T1" fmla="*/ 0 h 156"/>
                    <a:gd name="T2" fmla="*/ 24 w 102"/>
                    <a:gd name="T3" fmla="*/ 0 h 156"/>
                    <a:gd name="T4" fmla="*/ 30 w 102"/>
                    <a:gd name="T5" fmla="*/ 6 h 156"/>
                    <a:gd name="T6" fmla="*/ 42 w 102"/>
                    <a:gd name="T7" fmla="*/ 12 h 156"/>
                    <a:gd name="T8" fmla="*/ 54 w 102"/>
                    <a:gd name="T9" fmla="*/ 18 h 156"/>
                    <a:gd name="T10" fmla="*/ 66 w 102"/>
                    <a:gd name="T11" fmla="*/ 30 h 156"/>
                    <a:gd name="T12" fmla="*/ 78 w 102"/>
                    <a:gd name="T13" fmla="*/ 42 h 156"/>
                    <a:gd name="T14" fmla="*/ 84 w 102"/>
                    <a:gd name="T15" fmla="*/ 54 h 156"/>
                    <a:gd name="T16" fmla="*/ 90 w 102"/>
                    <a:gd name="T17" fmla="*/ 66 h 156"/>
                    <a:gd name="T18" fmla="*/ 96 w 102"/>
                    <a:gd name="T19" fmla="*/ 90 h 156"/>
                    <a:gd name="T20" fmla="*/ 102 w 102"/>
                    <a:gd name="T21" fmla="*/ 102 h 156"/>
                    <a:gd name="T22" fmla="*/ 102 w 102"/>
                    <a:gd name="T23" fmla="*/ 114 h 156"/>
                    <a:gd name="T24" fmla="*/ 96 w 102"/>
                    <a:gd name="T25" fmla="*/ 126 h 156"/>
                    <a:gd name="T26" fmla="*/ 84 w 102"/>
                    <a:gd name="T27" fmla="*/ 132 h 156"/>
                    <a:gd name="T28" fmla="*/ 78 w 102"/>
                    <a:gd name="T29" fmla="*/ 138 h 156"/>
                    <a:gd name="T30" fmla="*/ 66 w 102"/>
                    <a:gd name="T31" fmla="*/ 144 h 156"/>
                    <a:gd name="T32" fmla="*/ 54 w 102"/>
                    <a:gd name="T33" fmla="*/ 150 h 156"/>
                    <a:gd name="T34" fmla="*/ 48 w 102"/>
                    <a:gd name="T35" fmla="*/ 156 h 156"/>
                    <a:gd name="T36" fmla="*/ 42 w 102"/>
                    <a:gd name="T37" fmla="*/ 156 h 156"/>
                    <a:gd name="T38" fmla="*/ 36 w 102"/>
                    <a:gd name="T39" fmla="*/ 150 h 156"/>
                    <a:gd name="T40" fmla="*/ 30 w 102"/>
                    <a:gd name="T41" fmla="*/ 138 h 156"/>
                    <a:gd name="T42" fmla="*/ 24 w 102"/>
                    <a:gd name="T43" fmla="*/ 120 h 156"/>
                    <a:gd name="T44" fmla="*/ 12 w 102"/>
                    <a:gd name="T45" fmla="*/ 108 h 156"/>
                    <a:gd name="T46" fmla="*/ 6 w 102"/>
                    <a:gd name="T47" fmla="*/ 96 h 156"/>
                    <a:gd name="T48" fmla="*/ 6 w 102"/>
                    <a:gd name="T49" fmla="*/ 90 h 156"/>
                    <a:gd name="T50" fmla="*/ 12 w 102"/>
                    <a:gd name="T51" fmla="*/ 84 h 156"/>
                    <a:gd name="T52" fmla="*/ 12 w 102"/>
                    <a:gd name="T53" fmla="*/ 78 h 156"/>
                    <a:gd name="T54" fmla="*/ 12 w 102"/>
                    <a:gd name="T55" fmla="*/ 66 h 156"/>
                    <a:gd name="T56" fmla="*/ 12 w 102"/>
                    <a:gd name="T57" fmla="*/ 54 h 156"/>
                    <a:gd name="T58" fmla="*/ 6 w 102"/>
                    <a:gd name="T59" fmla="*/ 42 h 156"/>
                    <a:gd name="T60" fmla="*/ 0 w 102"/>
                    <a:gd name="T61" fmla="*/ 24 h 156"/>
                    <a:gd name="T62" fmla="*/ 0 w 102"/>
                    <a:gd name="T63" fmla="*/ 12 h 156"/>
                    <a:gd name="T64" fmla="*/ 6 w 102"/>
                    <a:gd name="T65" fmla="*/ 0 h 156"/>
                    <a:gd name="T66" fmla="*/ 12 w 102"/>
                    <a:gd name="T6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2" h="156">
                      <a:moveTo>
                        <a:pt x="12" y="0"/>
                      </a:moveTo>
                      <a:lnTo>
                        <a:pt x="24" y="0"/>
                      </a:lnTo>
                      <a:lnTo>
                        <a:pt x="30" y="6"/>
                      </a:lnTo>
                      <a:lnTo>
                        <a:pt x="42" y="12"/>
                      </a:lnTo>
                      <a:lnTo>
                        <a:pt x="54" y="18"/>
                      </a:lnTo>
                      <a:lnTo>
                        <a:pt x="66" y="30"/>
                      </a:lnTo>
                      <a:lnTo>
                        <a:pt x="78" y="42"/>
                      </a:lnTo>
                      <a:lnTo>
                        <a:pt x="84" y="54"/>
                      </a:lnTo>
                      <a:lnTo>
                        <a:pt x="90" y="66"/>
                      </a:lnTo>
                      <a:lnTo>
                        <a:pt x="96" y="90"/>
                      </a:lnTo>
                      <a:lnTo>
                        <a:pt x="102" y="102"/>
                      </a:lnTo>
                      <a:lnTo>
                        <a:pt x="102" y="114"/>
                      </a:lnTo>
                      <a:lnTo>
                        <a:pt x="96" y="126"/>
                      </a:lnTo>
                      <a:lnTo>
                        <a:pt x="84" y="132"/>
                      </a:lnTo>
                      <a:lnTo>
                        <a:pt x="78" y="138"/>
                      </a:lnTo>
                      <a:lnTo>
                        <a:pt x="66" y="144"/>
                      </a:lnTo>
                      <a:lnTo>
                        <a:pt x="54" y="150"/>
                      </a:lnTo>
                      <a:lnTo>
                        <a:pt x="48" y="156"/>
                      </a:lnTo>
                      <a:lnTo>
                        <a:pt x="42" y="156"/>
                      </a:lnTo>
                      <a:lnTo>
                        <a:pt x="36" y="150"/>
                      </a:lnTo>
                      <a:lnTo>
                        <a:pt x="30" y="138"/>
                      </a:lnTo>
                      <a:lnTo>
                        <a:pt x="24" y="120"/>
                      </a:lnTo>
                      <a:lnTo>
                        <a:pt x="12" y="108"/>
                      </a:lnTo>
                      <a:lnTo>
                        <a:pt x="6" y="96"/>
                      </a:lnTo>
                      <a:lnTo>
                        <a:pt x="6" y="90"/>
                      </a:lnTo>
                      <a:lnTo>
                        <a:pt x="12" y="84"/>
                      </a:lnTo>
                      <a:lnTo>
                        <a:pt x="12" y="78"/>
                      </a:lnTo>
                      <a:lnTo>
                        <a:pt x="12" y="66"/>
                      </a:lnTo>
                      <a:lnTo>
                        <a:pt x="12" y="54"/>
                      </a:lnTo>
                      <a:lnTo>
                        <a:pt x="6" y="42"/>
                      </a:lnTo>
                      <a:lnTo>
                        <a:pt x="0" y="24"/>
                      </a:lnTo>
                      <a:lnTo>
                        <a:pt x="0" y="12"/>
                      </a:lnTo>
                      <a:lnTo>
                        <a:pt x="6" y="0"/>
                      </a:lnTo>
                      <a:lnTo>
                        <a:pt x="12"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26" name="Freeform 367"/>
                <p:cNvSpPr>
                  <a:spLocks/>
                </p:cNvSpPr>
                <p:nvPr/>
              </p:nvSpPr>
              <p:spPr bwMode="auto">
                <a:xfrm>
                  <a:off x="-7483" y="-8550"/>
                  <a:ext cx="90" cy="60"/>
                </a:xfrm>
                <a:custGeom>
                  <a:avLst/>
                  <a:gdLst>
                    <a:gd name="T0" fmla="*/ 30 w 90"/>
                    <a:gd name="T1" fmla="*/ 0 h 60"/>
                    <a:gd name="T2" fmla="*/ 54 w 90"/>
                    <a:gd name="T3" fmla="*/ 0 h 60"/>
                    <a:gd name="T4" fmla="*/ 72 w 90"/>
                    <a:gd name="T5" fmla="*/ 0 h 60"/>
                    <a:gd name="T6" fmla="*/ 84 w 90"/>
                    <a:gd name="T7" fmla="*/ 6 h 60"/>
                    <a:gd name="T8" fmla="*/ 84 w 90"/>
                    <a:gd name="T9" fmla="*/ 18 h 60"/>
                    <a:gd name="T10" fmla="*/ 90 w 90"/>
                    <a:gd name="T11" fmla="*/ 24 h 60"/>
                    <a:gd name="T12" fmla="*/ 84 w 90"/>
                    <a:gd name="T13" fmla="*/ 36 h 60"/>
                    <a:gd name="T14" fmla="*/ 78 w 90"/>
                    <a:gd name="T15" fmla="*/ 42 h 60"/>
                    <a:gd name="T16" fmla="*/ 66 w 90"/>
                    <a:gd name="T17" fmla="*/ 54 h 60"/>
                    <a:gd name="T18" fmla="*/ 54 w 90"/>
                    <a:gd name="T19" fmla="*/ 60 h 60"/>
                    <a:gd name="T20" fmla="*/ 36 w 90"/>
                    <a:gd name="T21" fmla="*/ 60 h 60"/>
                    <a:gd name="T22" fmla="*/ 18 w 90"/>
                    <a:gd name="T23" fmla="*/ 60 h 60"/>
                    <a:gd name="T24" fmla="*/ 6 w 90"/>
                    <a:gd name="T25" fmla="*/ 54 h 60"/>
                    <a:gd name="T26" fmla="*/ 0 w 90"/>
                    <a:gd name="T27" fmla="*/ 42 h 60"/>
                    <a:gd name="T28" fmla="*/ 0 w 90"/>
                    <a:gd name="T29" fmla="*/ 30 h 60"/>
                    <a:gd name="T30" fmla="*/ 0 w 90"/>
                    <a:gd name="T31" fmla="*/ 18 h 60"/>
                    <a:gd name="T32" fmla="*/ 6 w 90"/>
                    <a:gd name="T33" fmla="*/ 6 h 60"/>
                    <a:gd name="T34" fmla="*/ 18 w 90"/>
                    <a:gd name="T35" fmla="*/ 0 h 60"/>
                    <a:gd name="T36" fmla="*/ 30 w 90"/>
                    <a:gd name="T3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 h="60">
                      <a:moveTo>
                        <a:pt x="30" y="0"/>
                      </a:moveTo>
                      <a:lnTo>
                        <a:pt x="54" y="0"/>
                      </a:lnTo>
                      <a:lnTo>
                        <a:pt x="72" y="0"/>
                      </a:lnTo>
                      <a:lnTo>
                        <a:pt x="84" y="6"/>
                      </a:lnTo>
                      <a:lnTo>
                        <a:pt x="84" y="18"/>
                      </a:lnTo>
                      <a:lnTo>
                        <a:pt x="90" y="24"/>
                      </a:lnTo>
                      <a:lnTo>
                        <a:pt x="84" y="36"/>
                      </a:lnTo>
                      <a:lnTo>
                        <a:pt x="78" y="42"/>
                      </a:lnTo>
                      <a:lnTo>
                        <a:pt x="66" y="54"/>
                      </a:lnTo>
                      <a:lnTo>
                        <a:pt x="54" y="60"/>
                      </a:lnTo>
                      <a:lnTo>
                        <a:pt x="36" y="60"/>
                      </a:lnTo>
                      <a:lnTo>
                        <a:pt x="18" y="60"/>
                      </a:lnTo>
                      <a:lnTo>
                        <a:pt x="6" y="54"/>
                      </a:lnTo>
                      <a:lnTo>
                        <a:pt x="0" y="42"/>
                      </a:lnTo>
                      <a:lnTo>
                        <a:pt x="0" y="30"/>
                      </a:lnTo>
                      <a:lnTo>
                        <a:pt x="0" y="18"/>
                      </a:lnTo>
                      <a:lnTo>
                        <a:pt x="6" y="6"/>
                      </a:lnTo>
                      <a:lnTo>
                        <a:pt x="18" y="0"/>
                      </a:lnTo>
                      <a:lnTo>
                        <a:pt x="30"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27" name="Freeform 368"/>
                <p:cNvSpPr>
                  <a:spLocks/>
                </p:cNvSpPr>
                <p:nvPr/>
              </p:nvSpPr>
              <p:spPr bwMode="auto">
                <a:xfrm>
                  <a:off x="-7741" y="-8148"/>
                  <a:ext cx="90" cy="54"/>
                </a:xfrm>
                <a:custGeom>
                  <a:avLst/>
                  <a:gdLst>
                    <a:gd name="T0" fmla="*/ 60 w 90"/>
                    <a:gd name="T1" fmla="*/ 0 h 54"/>
                    <a:gd name="T2" fmla="*/ 78 w 90"/>
                    <a:gd name="T3" fmla="*/ 6 h 54"/>
                    <a:gd name="T4" fmla="*/ 90 w 90"/>
                    <a:gd name="T5" fmla="*/ 6 h 54"/>
                    <a:gd name="T6" fmla="*/ 90 w 90"/>
                    <a:gd name="T7" fmla="*/ 12 h 54"/>
                    <a:gd name="T8" fmla="*/ 90 w 90"/>
                    <a:gd name="T9" fmla="*/ 24 h 54"/>
                    <a:gd name="T10" fmla="*/ 84 w 90"/>
                    <a:gd name="T11" fmla="*/ 30 h 54"/>
                    <a:gd name="T12" fmla="*/ 72 w 90"/>
                    <a:gd name="T13" fmla="*/ 36 h 54"/>
                    <a:gd name="T14" fmla="*/ 60 w 90"/>
                    <a:gd name="T15" fmla="*/ 42 h 54"/>
                    <a:gd name="T16" fmla="*/ 42 w 90"/>
                    <a:gd name="T17" fmla="*/ 48 h 54"/>
                    <a:gd name="T18" fmla="*/ 24 w 90"/>
                    <a:gd name="T19" fmla="*/ 54 h 54"/>
                    <a:gd name="T20" fmla="*/ 12 w 90"/>
                    <a:gd name="T21" fmla="*/ 54 h 54"/>
                    <a:gd name="T22" fmla="*/ 6 w 90"/>
                    <a:gd name="T23" fmla="*/ 48 h 54"/>
                    <a:gd name="T24" fmla="*/ 0 w 90"/>
                    <a:gd name="T25" fmla="*/ 42 h 54"/>
                    <a:gd name="T26" fmla="*/ 0 w 90"/>
                    <a:gd name="T27" fmla="*/ 30 h 54"/>
                    <a:gd name="T28" fmla="*/ 6 w 90"/>
                    <a:gd name="T29" fmla="*/ 24 h 54"/>
                    <a:gd name="T30" fmla="*/ 12 w 90"/>
                    <a:gd name="T31" fmla="*/ 18 h 54"/>
                    <a:gd name="T32" fmla="*/ 18 w 90"/>
                    <a:gd name="T33" fmla="*/ 12 h 54"/>
                    <a:gd name="T34" fmla="*/ 30 w 90"/>
                    <a:gd name="T35" fmla="*/ 6 h 54"/>
                    <a:gd name="T36" fmla="*/ 42 w 90"/>
                    <a:gd name="T37" fmla="*/ 0 h 54"/>
                    <a:gd name="T38" fmla="*/ 60 w 90"/>
                    <a:gd name="T3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 h="54">
                      <a:moveTo>
                        <a:pt x="60" y="0"/>
                      </a:moveTo>
                      <a:lnTo>
                        <a:pt x="78" y="6"/>
                      </a:lnTo>
                      <a:lnTo>
                        <a:pt x="90" y="6"/>
                      </a:lnTo>
                      <a:lnTo>
                        <a:pt x="90" y="12"/>
                      </a:lnTo>
                      <a:lnTo>
                        <a:pt x="90" y="24"/>
                      </a:lnTo>
                      <a:lnTo>
                        <a:pt x="84" y="30"/>
                      </a:lnTo>
                      <a:lnTo>
                        <a:pt x="72" y="36"/>
                      </a:lnTo>
                      <a:lnTo>
                        <a:pt x="60" y="42"/>
                      </a:lnTo>
                      <a:lnTo>
                        <a:pt x="42" y="48"/>
                      </a:lnTo>
                      <a:lnTo>
                        <a:pt x="24" y="54"/>
                      </a:lnTo>
                      <a:lnTo>
                        <a:pt x="12" y="54"/>
                      </a:lnTo>
                      <a:lnTo>
                        <a:pt x="6" y="48"/>
                      </a:lnTo>
                      <a:lnTo>
                        <a:pt x="0" y="42"/>
                      </a:lnTo>
                      <a:lnTo>
                        <a:pt x="0" y="30"/>
                      </a:lnTo>
                      <a:lnTo>
                        <a:pt x="6" y="24"/>
                      </a:lnTo>
                      <a:lnTo>
                        <a:pt x="12" y="18"/>
                      </a:lnTo>
                      <a:lnTo>
                        <a:pt x="18" y="12"/>
                      </a:lnTo>
                      <a:lnTo>
                        <a:pt x="30" y="6"/>
                      </a:lnTo>
                      <a:lnTo>
                        <a:pt x="42" y="0"/>
                      </a:lnTo>
                      <a:lnTo>
                        <a:pt x="60"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28" name="Freeform 369"/>
                <p:cNvSpPr>
                  <a:spLocks/>
                </p:cNvSpPr>
                <p:nvPr/>
              </p:nvSpPr>
              <p:spPr bwMode="auto">
                <a:xfrm>
                  <a:off x="-7783" y="-8238"/>
                  <a:ext cx="90" cy="42"/>
                </a:xfrm>
                <a:custGeom>
                  <a:avLst/>
                  <a:gdLst>
                    <a:gd name="T0" fmla="*/ 54 w 90"/>
                    <a:gd name="T1" fmla="*/ 0 h 42"/>
                    <a:gd name="T2" fmla="*/ 72 w 90"/>
                    <a:gd name="T3" fmla="*/ 0 h 42"/>
                    <a:gd name="T4" fmla="*/ 84 w 90"/>
                    <a:gd name="T5" fmla="*/ 0 h 42"/>
                    <a:gd name="T6" fmla="*/ 90 w 90"/>
                    <a:gd name="T7" fmla="*/ 6 h 42"/>
                    <a:gd name="T8" fmla="*/ 90 w 90"/>
                    <a:gd name="T9" fmla="*/ 12 h 42"/>
                    <a:gd name="T10" fmla="*/ 90 w 90"/>
                    <a:gd name="T11" fmla="*/ 24 h 42"/>
                    <a:gd name="T12" fmla="*/ 84 w 90"/>
                    <a:gd name="T13" fmla="*/ 30 h 42"/>
                    <a:gd name="T14" fmla="*/ 78 w 90"/>
                    <a:gd name="T15" fmla="*/ 36 h 42"/>
                    <a:gd name="T16" fmla="*/ 66 w 90"/>
                    <a:gd name="T17" fmla="*/ 36 h 42"/>
                    <a:gd name="T18" fmla="*/ 54 w 90"/>
                    <a:gd name="T19" fmla="*/ 42 h 42"/>
                    <a:gd name="T20" fmla="*/ 30 w 90"/>
                    <a:gd name="T21" fmla="*/ 42 h 42"/>
                    <a:gd name="T22" fmla="*/ 12 w 90"/>
                    <a:gd name="T23" fmla="*/ 36 h 42"/>
                    <a:gd name="T24" fmla="*/ 6 w 90"/>
                    <a:gd name="T25" fmla="*/ 30 h 42"/>
                    <a:gd name="T26" fmla="*/ 0 w 90"/>
                    <a:gd name="T27" fmla="*/ 24 h 42"/>
                    <a:gd name="T28" fmla="*/ 0 w 90"/>
                    <a:gd name="T29" fmla="*/ 18 h 42"/>
                    <a:gd name="T30" fmla="*/ 6 w 90"/>
                    <a:gd name="T31" fmla="*/ 12 h 42"/>
                    <a:gd name="T32" fmla="*/ 18 w 90"/>
                    <a:gd name="T33" fmla="*/ 6 h 42"/>
                    <a:gd name="T34" fmla="*/ 36 w 90"/>
                    <a:gd name="T35" fmla="*/ 0 h 42"/>
                    <a:gd name="T36" fmla="*/ 54 w 90"/>
                    <a:gd name="T3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 h="42">
                      <a:moveTo>
                        <a:pt x="54" y="0"/>
                      </a:moveTo>
                      <a:lnTo>
                        <a:pt x="72" y="0"/>
                      </a:lnTo>
                      <a:lnTo>
                        <a:pt x="84" y="0"/>
                      </a:lnTo>
                      <a:lnTo>
                        <a:pt x="90" y="6"/>
                      </a:lnTo>
                      <a:lnTo>
                        <a:pt x="90" y="12"/>
                      </a:lnTo>
                      <a:lnTo>
                        <a:pt x="90" y="24"/>
                      </a:lnTo>
                      <a:lnTo>
                        <a:pt x="84" y="30"/>
                      </a:lnTo>
                      <a:lnTo>
                        <a:pt x="78" y="36"/>
                      </a:lnTo>
                      <a:lnTo>
                        <a:pt x="66" y="36"/>
                      </a:lnTo>
                      <a:lnTo>
                        <a:pt x="54" y="42"/>
                      </a:lnTo>
                      <a:lnTo>
                        <a:pt x="30" y="42"/>
                      </a:lnTo>
                      <a:lnTo>
                        <a:pt x="12" y="36"/>
                      </a:lnTo>
                      <a:lnTo>
                        <a:pt x="6" y="30"/>
                      </a:lnTo>
                      <a:lnTo>
                        <a:pt x="0" y="24"/>
                      </a:lnTo>
                      <a:lnTo>
                        <a:pt x="0" y="18"/>
                      </a:lnTo>
                      <a:lnTo>
                        <a:pt x="6" y="12"/>
                      </a:lnTo>
                      <a:lnTo>
                        <a:pt x="18" y="6"/>
                      </a:lnTo>
                      <a:lnTo>
                        <a:pt x="36" y="0"/>
                      </a:lnTo>
                      <a:lnTo>
                        <a:pt x="54"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29" name="Freeform 370"/>
                <p:cNvSpPr>
                  <a:spLocks/>
                </p:cNvSpPr>
                <p:nvPr/>
              </p:nvSpPr>
              <p:spPr bwMode="auto">
                <a:xfrm>
                  <a:off x="-7771" y="-8370"/>
                  <a:ext cx="72" cy="72"/>
                </a:xfrm>
                <a:custGeom>
                  <a:avLst/>
                  <a:gdLst>
                    <a:gd name="T0" fmla="*/ 24 w 72"/>
                    <a:gd name="T1" fmla="*/ 0 h 72"/>
                    <a:gd name="T2" fmla="*/ 36 w 72"/>
                    <a:gd name="T3" fmla="*/ 0 h 72"/>
                    <a:gd name="T4" fmla="*/ 48 w 72"/>
                    <a:gd name="T5" fmla="*/ 6 h 72"/>
                    <a:gd name="T6" fmla="*/ 60 w 72"/>
                    <a:gd name="T7" fmla="*/ 12 h 72"/>
                    <a:gd name="T8" fmla="*/ 66 w 72"/>
                    <a:gd name="T9" fmla="*/ 24 h 72"/>
                    <a:gd name="T10" fmla="*/ 72 w 72"/>
                    <a:gd name="T11" fmla="*/ 36 h 72"/>
                    <a:gd name="T12" fmla="*/ 72 w 72"/>
                    <a:gd name="T13" fmla="*/ 48 h 72"/>
                    <a:gd name="T14" fmla="*/ 66 w 72"/>
                    <a:gd name="T15" fmla="*/ 60 h 72"/>
                    <a:gd name="T16" fmla="*/ 60 w 72"/>
                    <a:gd name="T17" fmla="*/ 72 h 72"/>
                    <a:gd name="T18" fmla="*/ 48 w 72"/>
                    <a:gd name="T19" fmla="*/ 72 h 72"/>
                    <a:gd name="T20" fmla="*/ 36 w 72"/>
                    <a:gd name="T21" fmla="*/ 72 h 72"/>
                    <a:gd name="T22" fmla="*/ 24 w 72"/>
                    <a:gd name="T23" fmla="*/ 66 h 72"/>
                    <a:gd name="T24" fmla="*/ 12 w 72"/>
                    <a:gd name="T25" fmla="*/ 54 h 72"/>
                    <a:gd name="T26" fmla="*/ 6 w 72"/>
                    <a:gd name="T27" fmla="*/ 42 h 72"/>
                    <a:gd name="T28" fmla="*/ 0 w 72"/>
                    <a:gd name="T29" fmla="*/ 30 h 72"/>
                    <a:gd name="T30" fmla="*/ 0 w 72"/>
                    <a:gd name="T31" fmla="*/ 18 h 72"/>
                    <a:gd name="T32" fmla="*/ 6 w 72"/>
                    <a:gd name="T33" fmla="*/ 6 h 72"/>
                    <a:gd name="T34" fmla="*/ 18 w 72"/>
                    <a:gd name="T35" fmla="*/ 0 h 72"/>
                    <a:gd name="T36" fmla="*/ 24 w 72"/>
                    <a:gd name="T3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 h="72">
                      <a:moveTo>
                        <a:pt x="24" y="0"/>
                      </a:moveTo>
                      <a:lnTo>
                        <a:pt x="36" y="0"/>
                      </a:lnTo>
                      <a:lnTo>
                        <a:pt x="48" y="6"/>
                      </a:lnTo>
                      <a:lnTo>
                        <a:pt x="60" y="12"/>
                      </a:lnTo>
                      <a:lnTo>
                        <a:pt x="66" y="24"/>
                      </a:lnTo>
                      <a:lnTo>
                        <a:pt x="72" y="36"/>
                      </a:lnTo>
                      <a:lnTo>
                        <a:pt x="72" y="48"/>
                      </a:lnTo>
                      <a:lnTo>
                        <a:pt x="66" y="60"/>
                      </a:lnTo>
                      <a:lnTo>
                        <a:pt x="60" y="72"/>
                      </a:lnTo>
                      <a:lnTo>
                        <a:pt x="48" y="72"/>
                      </a:lnTo>
                      <a:lnTo>
                        <a:pt x="36" y="72"/>
                      </a:lnTo>
                      <a:lnTo>
                        <a:pt x="24" y="66"/>
                      </a:lnTo>
                      <a:lnTo>
                        <a:pt x="12" y="54"/>
                      </a:lnTo>
                      <a:lnTo>
                        <a:pt x="6" y="42"/>
                      </a:lnTo>
                      <a:lnTo>
                        <a:pt x="0" y="30"/>
                      </a:lnTo>
                      <a:lnTo>
                        <a:pt x="0" y="18"/>
                      </a:lnTo>
                      <a:lnTo>
                        <a:pt x="6" y="6"/>
                      </a:lnTo>
                      <a:lnTo>
                        <a:pt x="18" y="0"/>
                      </a:lnTo>
                      <a:lnTo>
                        <a:pt x="24"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30" name="Freeform 371"/>
                <p:cNvSpPr>
                  <a:spLocks/>
                </p:cNvSpPr>
                <p:nvPr/>
              </p:nvSpPr>
              <p:spPr bwMode="auto">
                <a:xfrm>
                  <a:off x="-5947" y="-4590"/>
                  <a:ext cx="54" cy="72"/>
                </a:xfrm>
                <a:custGeom>
                  <a:avLst/>
                  <a:gdLst>
                    <a:gd name="T0" fmla="*/ 18 w 54"/>
                    <a:gd name="T1" fmla="*/ 0 h 72"/>
                    <a:gd name="T2" fmla="*/ 30 w 54"/>
                    <a:gd name="T3" fmla="*/ 0 h 72"/>
                    <a:gd name="T4" fmla="*/ 36 w 54"/>
                    <a:gd name="T5" fmla="*/ 6 h 72"/>
                    <a:gd name="T6" fmla="*/ 48 w 54"/>
                    <a:gd name="T7" fmla="*/ 12 h 72"/>
                    <a:gd name="T8" fmla="*/ 54 w 54"/>
                    <a:gd name="T9" fmla="*/ 24 h 72"/>
                    <a:gd name="T10" fmla="*/ 54 w 54"/>
                    <a:gd name="T11" fmla="*/ 36 h 72"/>
                    <a:gd name="T12" fmla="*/ 54 w 54"/>
                    <a:gd name="T13" fmla="*/ 54 h 72"/>
                    <a:gd name="T14" fmla="*/ 48 w 54"/>
                    <a:gd name="T15" fmla="*/ 66 h 72"/>
                    <a:gd name="T16" fmla="*/ 36 w 54"/>
                    <a:gd name="T17" fmla="*/ 72 h 72"/>
                    <a:gd name="T18" fmla="*/ 24 w 54"/>
                    <a:gd name="T19" fmla="*/ 72 h 72"/>
                    <a:gd name="T20" fmla="*/ 18 w 54"/>
                    <a:gd name="T21" fmla="*/ 72 h 72"/>
                    <a:gd name="T22" fmla="*/ 6 w 54"/>
                    <a:gd name="T23" fmla="*/ 66 h 72"/>
                    <a:gd name="T24" fmla="*/ 0 w 54"/>
                    <a:gd name="T25" fmla="*/ 48 h 72"/>
                    <a:gd name="T26" fmla="*/ 0 w 54"/>
                    <a:gd name="T27" fmla="*/ 30 h 72"/>
                    <a:gd name="T28" fmla="*/ 0 w 54"/>
                    <a:gd name="T29" fmla="*/ 18 h 72"/>
                    <a:gd name="T30" fmla="*/ 6 w 54"/>
                    <a:gd name="T31" fmla="*/ 6 h 72"/>
                    <a:gd name="T32" fmla="*/ 12 w 54"/>
                    <a:gd name="T33" fmla="*/ 0 h 72"/>
                    <a:gd name="T34" fmla="*/ 18 w 54"/>
                    <a:gd name="T3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72">
                      <a:moveTo>
                        <a:pt x="18" y="0"/>
                      </a:moveTo>
                      <a:lnTo>
                        <a:pt x="30" y="0"/>
                      </a:lnTo>
                      <a:lnTo>
                        <a:pt x="36" y="6"/>
                      </a:lnTo>
                      <a:lnTo>
                        <a:pt x="48" y="12"/>
                      </a:lnTo>
                      <a:lnTo>
                        <a:pt x="54" y="24"/>
                      </a:lnTo>
                      <a:lnTo>
                        <a:pt x="54" y="36"/>
                      </a:lnTo>
                      <a:lnTo>
                        <a:pt x="54" y="54"/>
                      </a:lnTo>
                      <a:lnTo>
                        <a:pt x="48" y="66"/>
                      </a:lnTo>
                      <a:lnTo>
                        <a:pt x="36" y="72"/>
                      </a:lnTo>
                      <a:lnTo>
                        <a:pt x="24" y="72"/>
                      </a:lnTo>
                      <a:lnTo>
                        <a:pt x="18" y="72"/>
                      </a:lnTo>
                      <a:lnTo>
                        <a:pt x="6" y="66"/>
                      </a:lnTo>
                      <a:lnTo>
                        <a:pt x="0" y="48"/>
                      </a:lnTo>
                      <a:lnTo>
                        <a:pt x="0" y="30"/>
                      </a:lnTo>
                      <a:lnTo>
                        <a:pt x="0" y="18"/>
                      </a:lnTo>
                      <a:lnTo>
                        <a:pt x="6" y="6"/>
                      </a:lnTo>
                      <a:lnTo>
                        <a:pt x="12" y="0"/>
                      </a:lnTo>
                      <a:lnTo>
                        <a:pt x="18"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31" name="Freeform 372"/>
                <p:cNvSpPr>
                  <a:spLocks/>
                </p:cNvSpPr>
                <p:nvPr/>
              </p:nvSpPr>
              <p:spPr bwMode="auto">
                <a:xfrm>
                  <a:off x="-6655" y="-9072"/>
                  <a:ext cx="2436" cy="1362"/>
                </a:xfrm>
                <a:custGeom>
                  <a:avLst/>
                  <a:gdLst>
                    <a:gd name="T0" fmla="*/ 1134 w 2436"/>
                    <a:gd name="T1" fmla="*/ 192 h 1362"/>
                    <a:gd name="T2" fmla="*/ 1206 w 2436"/>
                    <a:gd name="T3" fmla="*/ 102 h 1362"/>
                    <a:gd name="T4" fmla="*/ 1344 w 2436"/>
                    <a:gd name="T5" fmla="*/ 54 h 1362"/>
                    <a:gd name="T6" fmla="*/ 1506 w 2436"/>
                    <a:gd name="T7" fmla="*/ 180 h 1362"/>
                    <a:gd name="T8" fmla="*/ 1602 w 2436"/>
                    <a:gd name="T9" fmla="*/ 90 h 1362"/>
                    <a:gd name="T10" fmla="*/ 1782 w 2436"/>
                    <a:gd name="T11" fmla="*/ 282 h 1362"/>
                    <a:gd name="T12" fmla="*/ 1872 w 2436"/>
                    <a:gd name="T13" fmla="*/ 186 h 1362"/>
                    <a:gd name="T14" fmla="*/ 2142 w 2436"/>
                    <a:gd name="T15" fmla="*/ 294 h 1362"/>
                    <a:gd name="T16" fmla="*/ 2202 w 2436"/>
                    <a:gd name="T17" fmla="*/ 336 h 1362"/>
                    <a:gd name="T18" fmla="*/ 2436 w 2436"/>
                    <a:gd name="T19" fmla="*/ 390 h 1362"/>
                    <a:gd name="T20" fmla="*/ 2118 w 2436"/>
                    <a:gd name="T21" fmla="*/ 498 h 1362"/>
                    <a:gd name="T22" fmla="*/ 1800 w 2436"/>
                    <a:gd name="T23" fmla="*/ 534 h 1362"/>
                    <a:gd name="T24" fmla="*/ 2070 w 2436"/>
                    <a:gd name="T25" fmla="*/ 570 h 1362"/>
                    <a:gd name="T26" fmla="*/ 1806 w 2436"/>
                    <a:gd name="T27" fmla="*/ 696 h 1362"/>
                    <a:gd name="T28" fmla="*/ 1650 w 2436"/>
                    <a:gd name="T29" fmla="*/ 702 h 1362"/>
                    <a:gd name="T30" fmla="*/ 1452 w 2436"/>
                    <a:gd name="T31" fmla="*/ 804 h 1362"/>
                    <a:gd name="T32" fmla="*/ 1284 w 2436"/>
                    <a:gd name="T33" fmla="*/ 804 h 1362"/>
                    <a:gd name="T34" fmla="*/ 1152 w 2436"/>
                    <a:gd name="T35" fmla="*/ 810 h 1362"/>
                    <a:gd name="T36" fmla="*/ 1308 w 2436"/>
                    <a:gd name="T37" fmla="*/ 924 h 1362"/>
                    <a:gd name="T38" fmla="*/ 1290 w 2436"/>
                    <a:gd name="T39" fmla="*/ 996 h 1362"/>
                    <a:gd name="T40" fmla="*/ 1062 w 2436"/>
                    <a:gd name="T41" fmla="*/ 1038 h 1362"/>
                    <a:gd name="T42" fmla="*/ 828 w 2436"/>
                    <a:gd name="T43" fmla="*/ 1104 h 1362"/>
                    <a:gd name="T44" fmla="*/ 756 w 2436"/>
                    <a:gd name="T45" fmla="*/ 1134 h 1362"/>
                    <a:gd name="T46" fmla="*/ 900 w 2436"/>
                    <a:gd name="T47" fmla="*/ 1248 h 1362"/>
                    <a:gd name="T48" fmla="*/ 846 w 2436"/>
                    <a:gd name="T49" fmla="*/ 1356 h 1362"/>
                    <a:gd name="T50" fmla="*/ 696 w 2436"/>
                    <a:gd name="T51" fmla="*/ 1314 h 1362"/>
                    <a:gd name="T52" fmla="*/ 570 w 2436"/>
                    <a:gd name="T53" fmla="*/ 1224 h 1362"/>
                    <a:gd name="T54" fmla="*/ 462 w 2436"/>
                    <a:gd name="T55" fmla="*/ 1206 h 1362"/>
                    <a:gd name="T56" fmla="*/ 348 w 2436"/>
                    <a:gd name="T57" fmla="*/ 1212 h 1362"/>
                    <a:gd name="T58" fmla="*/ 174 w 2436"/>
                    <a:gd name="T59" fmla="*/ 1152 h 1362"/>
                    <a:gd name="T60" fmla="*/ 66 w 2436"/>
                    <a:gd name="T61" fmla="*/ 1104 h 1362"/>
                    <a:gd name="T62" fmla="*/ 18 w 2436"/>
                    <a:gd name="T63" fmla="*/ 1032 h 1362"/>
                    <a:gd name="T64" fmla="*/ 186 w 2436"/>
                    <a:gd name="T65" fmla="*/ 966 h 1362"/>
                    <a:gd name="T66" fmla="*/ 258 w 2436"/>
                    <a:gd name="T67" fmla="*/ 942 h 1362"/>
                    <a:gd name="T68" fmla="*/ 348 w 2436"/>
                    <a:gd name="T69" fmla="*/ 858 h 1362"/>
                    <a:gd name="T70" fmla="*/ 492 w 2436"/>
                    <a:gd name="T71" fmla="*/ 1002 h 1362"/>
                    <a:gd name="T72" fmla="*/ 672 w 2436"/>
                    <a:gd name="T73" fmla="*/ 966 h 1362"/>
                    <a:gd name="T74" fmla="*/ 534 w 2436"/>
                    <a:gd name="T75" fmla="*/ 960 h 1362"/>
                    <a:gd name="T76" fmla="*/ 510 w 2436"/>
                    <a:gd name="T77" fmla="*/ 816 h 1362"/>
                    <a:gd name="T78" fmla="*/ 342 w 2436"/>
                    <a:gd name="T79" fmla="*/ 786 h 1362"/>
                    <a:gd name="T80" fmla="*/ 618 w 2436"/>
                    <a:gd name="T81" fmla="*/ 738 h 1362"/>
                    <a:gd name="T82" fmla="*/ 654 w 2436"/>
                    <a:gd name="T83" fmla="*/ 696 h 1362"/>
                    <a:gd name="T84" fmla="*/ 582 w 2436"/>
                    <a:gd name="T85" fmla="*/ 504 h 1362"/>
                    <a:gd name="T86" fmla="*/ 714 w 2436"/>
                    <a:gd name="T87" fmla="*/ 474 h 1362"/>
                    <a:gd name="T88" fmla="*/ 882 w 2436"/>
                    <a:gd name="T89" fmla="*/ 648 h 1362"/>
                    <a:gd name="T90" fmla="*/ 972 w 2436"/>
                    <a:gd name="T91" fmla="*/ 546 h 1362"/>
                    <a:gd name="T92" fmla="*/ 1074 w 2436"/>
                    <a:gd name="T93" fmla="*/ 504 h 1362"/>
                    <a:gd name="T94" fmla="*/ 1212 w 2436"/>
                    <a:gd name="T95" fmla="*/ 444 h 1362"/>
                    <a:gd name="T96" fmla="*/ 1206 w 2436"/>
                    <a:gd name="T97" fmla="*/ 336 h 1362"/>
                    <a:gd name="T98" fmla="*/ 1062 w 2436"/>
                    <a:gd name="T99" fmla="*/ 432 h 1362"/>
                    <a:gd name="T100" fmla="*/ 816 w 2436"/>
                    <a:gd name="T101" fmla="*/ 378 h 1362"/>
                    <a:gd name="T102" fmla="*/ 828 w 2436"/>
                    <a:gd name="T103" fmla="*/ 288 h 1362"/>
                    <a:gd name="T104" fmla="*/ 678 w 2436"/>
                    <a:gd name="T105" fmla="*/ 294 h 1362"/>
                    <a:gd name="T106" fmla="*/ 468 w 2436"/>
                    <a:gd name="T107" fmla="*/ 288 h 1362"/>
                    <a:gd name="T108" fmla="*/ 546 w 2436"/>
                    <a:gd name="T109" fmla="*/ 234 h 1362"/>
                    <a:gd name="T110" fmla="*/ 456 w 2436"/>
                    <a:gd name="T111" fmla="*/ 138 h 1362"/>
                    <a:gd name="T112" fmla="*/ 354 w 2436"/>
                    <a:gd name="T113" fmla="*/ 54 h 1362"/>
                    <a:gd name="T114" fmla="*/ 492 w 2436"/>
                    <a:gd name="T115" fmla="*/ 6 h 1362"/>
                    <a:gd name="T116" fmla="*/ 732 w 2436"/>
                    <a:gd name="T117" fmla="*/ 126 h 1362"/>
                    <a:gd name="T118" fmla="*/ 756 w 2436"/>
                    <a:gd name="T119" fmla="*/ 30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36" h="1362">
                      <a:moveTo>
                        <a:pt x="780" y="0"/>
                      </a:moveTo>
                      <a:lnTo>
                        <a:pt x="798" y="0"/>
                      </a:lnTo>
                      <a:lnTo>
                        <a:pt x="816" y="0"/>
                      </a:lnTo>
                      <a:lnTo>
                        <a:pt x="840" y="6"/>
                      </a:lnTo>
                      <a:lnTo>
                        <a:pt x="888" y="12"/>
                      </a:lnTo>
                      <a:lnTo>
                        <a:pt x="924" y="18"/>
                      </a:lnTo>
                      <a:lnTo>
                        <a:pt x="948" y="36"/>
                      </a:lnTo>
                      <a:lnTo>
                        <a:pt x="966" y="54"/>
                      </a:lnTo>
                      <a:lnTo>
                        <a:pt x="984" y="72"/>
                      </a:lnTo>
                      <a:lnTo>
                        <a:pt x="1008" y="90"/>
                      </a:lnTo>
                      <a:lnTo>
                        <a:pt x="1038" y="108"/>
                      </a:lnTo>
                      <a:lnTo>
                        <a:pt x="1062" y="132"/>
                      </a:lnTo>
                      <a:lnTo>
                        <a:pt x="1080" y="156"/>
                      </a:lnTo>
                      <a:lnTo>
                        <a:pt x="1104" y="174"/>
                      </a:lnTo>
                      <a:lnTo>
                        <a:pt x="1134" y="192"/>
                      </a:lnTo>
                      <a:lnTo>
                        <a:pt x="1152" y="192"/>
                      </a:lnTo>
                      <a:lnTo>
                        <a:pt x="1164" y="192"/>
                      </a:lnTo>
                      <a:lnTo>
                        <a:pt x="1170" y="192"/>
                      </a:lnTo>
                      <a:lnTo>
                        <a:pt x="1170" y="180"/>
                      </a:lnTo>
                      <a:lnTo>
                        <a:pt x="1170" y="174"/>
                      </a:lnTo>
                      <a:lnTo>
                        <a:pt x="1164" y="162"/>
                      </a:lnTo>
                      <a:lnTo>
                        <a:pt x="1158" y="150"/>
                      </a:lnTo>
                      <a:lnTo>
                        <a:pt x="1152" y="144"/>
                      </a:lnTo>
                      <a:lnTo>
                        <a:pt x="1140" y="132"/>
                      </a:lnTo>
                      <a:lnTo>
                        <a:pt x="1140" y="120"/>
                      </a:lnTo>
                      <a:lnTo>
                        <a:pt x="1146" y="114"/>
                      </a:lnTo>
                      <a:lnTo>
                        <a:pt x="1152" y="114"/>
                      </a:lnTo>
                      <a:lnTo>
                        <a:pt x="1170" y="108"/>
                      </a:lnTo>
                      <a:lnTo>
                        <a:pt x="1188" y="102"/>
                      </a:lnTo>
                      <a:lnTo>
                        <a:pt x="1206" y="102"/>
                      </a:lnTo>
                      <a:lnTo>
                        <a:pt x="1224" y="102"/>
                      </a:lnTo>
                      <a:lnTo>
                        <a:pt x="1236" y="102"/>
                      </a:lnTo>
                      <a:lnTo>
                        <a:pt x="1254" y="108"/>
                      </a:lnTo>
                      <a:lnTo>
                        <a:pt x="1266" y="120"/>
                      </a:lnTo>
                      <a:lnTo>
                        <a:pt x="1278" y="126"/>
                      </a:lnTo>
                      <a:lnTo>
                        <a:pt x="1290" y="120"/>
                      </a:lnTo>
                      <a:lnTo>
                        <a:pt x="1296" y="114"/>
                      </a:lnTo>
                      <a:lnTo>
                        <a:pt x="1302" y="108"/>
                      </a:lnTo>
                      <a:lnTo>
                        <a:pt x="1302" y="96"/>
                      </a:lnTo>
                      <a:lnTo>
                        <a:pt x="1308" y="84"/>
                      </a:lnTo>
                      <a:lnTo>
                        <a:pt x="1308" y="72"/>
                      </a:lnTo>
                      <a:lnTo>
                        <a:pt x="1308" y="66"/>
                      </a:lnTo>
                      <a:lnTo>
                        <a:pt x="1320" y="60"/>
                      </a:lnTo>
                      <a:lnTo>
                        <a:pt x="1326" y="60"/>
                      </a:lnTo>
                      <a:lnTo>
                        <a:pt x="1344" y="54"/>
                      </a:lnTo>
                      <a:lnTo>
                        <a:pt x="1356" y="54"/>
                      </a:lnTo>
                      <a:lnTo>
                        <a:pt x="1374" y="60"/>
                      </a:lnTo>
                      <a:lnTo>
                        <a:pt x="1392" y="66"/>
                      </a:lnTo>
                      <a:lnTo>
                        <a:pt x="1404" y="78"/>
                      </a:lnTo>
                      <a:lnTo>
                        <a:pt x="1416" y="90"/>
                      </a:lnTo>
                      <a:lnTo>
                        <a:pt x="1428" y="108"/>
                      </a:lnTo>
                      <a:lnTo>
                        <a:pt x="1440" y="126"/>
                      </a:lnTo>
                      <a:lnTo>
                        <a:pt x="1452" y="138"/>
                      </a:lnTo>
                      <a:lnTo>
                        <a:pt x="1458" y="156"/>
                      </a:lnTo>
                      <a:lnTo>
                        <a:pt x="1464" y="168"/>
                      </a:lnTo>
                      <a:lnTo>
                        <a:pt x="1476" y="180"/>
                      </a:lnTo>
                      <a:lnTo>
                        <a:pt x="1482" y="186"/>
                      </a:lnTo>
                      <a:lnTo>
                        <a:pt x="1494" y="186"/>
                      </a:lnTo>
                      <a:lnTo>
                        <a:pt x="1500" y="186"/>
                      </a:lnTo>
                      <a:lnTo>
                        <a:pt x="1506" y="180"/>
                      </a:lnTo>
                      <a:lnTo>
                        <a:pt x="1506" y="162"/>
                      </a:lnTo>
                      <a:lnTo>
                        <a:pt x="1512" y="144"/>
                      </a:lnTo>
                      <a:lnTo>
                        <a:pt x="1506" y="132"/>
                      </a:lnTo>
                      <a:lnTo>
                        <a:pt x="1500" y="114"/>
                      </a:lnTo>
                      <a:lnTo>
                        <a:pt x="1488" y="102"/>
                      </a:lnTo>
                      <a:lnTo>
                        <a:pt x="1482" y="90"/>
                      </a:lnTo>
                      <a:lnTo>
                        <a:pt x="1482" y="78"/>
                      </a:lnTo>
                      <a:lnTo>
                        <a:pt x="1488" y="72"/>
                      </a:lnTo>
                      <a:lnTo>
                        <a:pt x="1500" y="66"/>
                      </a:lnTo>
                      <a:lnTo>
                        <a:pt x="1518" y="60"/>
                      </a:lnTo>
                      <a:lnTo>
                        <a:pt x="1542" y="54"/>
                      </a:lnTo>
                      <a:lnTo>
                        <a:pt x="1554" y="60"/>
                      </a:lnTo>
                      <a:lnTo>
                        <a:pt x="1572" y="66"/>
                      </a:lnTo>
                      <a:lnTo>
                        <a:pt x="1584" y="78"/>
                      </a:lnTo>
                      <a:lnTo>
                        <a:pt x="1602" y="90"/>
                      </a:lnTo>
                      <a:lnTo>
                        <a:pt x="1608" y="102"/>
                      </a:lnTo>
                      <a:lnTo>
                        <a:pt x="1620" y="108"/>
                      </a:lnTo>
                      <a:lnTo>
                        <a:pt x="1626" y="108"/>
                      </a:lnTo>
                      <a:lnTo>
                        <a:pt x="1638" y="108"/>
                      </a:lnTo>
                      <a:lnTo>
                        <a:pt x="1650" y="108"/>
                      </a:lnTo>
                      <a:lnTo>
                        <a:pt x="1668" y="108"/>
                      </a:lnTo>
                      <a:lnTo>
                        <a:pt x="1686" y="114"/>
                      </a:lnTo>
                      <a:lnTo>
                        <a:pt x="1722" y="126"/>
                      </a:lnTo>
                      <a:lnTo>
                        <a:pt x="1734" y="156"/>
                      </a:lnTo>
                      <a:lnTo>
                        <a:pt x="1740" y="192"/>
                      </a:lnTo>
                      <a:lnTo>
                        <a:pt x="1752" y="240"/>
                      </a:lnTo>
                      <a:lnTo>
                        <a:pt x="1758" y="264"/>
                      </a:lnTo>
                      <a:lnTo>
                        <a:pt x="1770" y="276"/>
                      </a:lnTo>
                      <a:lnTo>
                        <a:pt x="1776" y="282"/>
                      </a:lnTo>
                      <a:lnTo>
                        <a:pt x="1782" y="282"/>
                      </a:lnTo>
                      <a:lnTo>
                        <a:pt x="1788" y="276"/>
                      </a:lnTo>
                      <a:lnTo>
                        <a:pt x="1794" y="264"/>
                      </a:lnTo>
                      <a:lnTo>
                        <a:pt x="1794" y="252"/>
                      </a:lnTo>
                      <a:lnTo>
                        <a:pt x="1800" y="240"/>
                      </a:lnTo>
                      <a:lnTo>
                        <a:pt x="1800" y="222"/>
                      </a:lnTo>
                      <a:lnTo>
                        <a:pt x="1800" y="204"/>
                      </a:lnTo>
                      <a:lnTo>
                        <a:pt x="1800" y="192"/>
                      </a:lnTo>
                      <a:lnTo>
                        <a:pt x="1800" y="174"/>
                      </a:lnTo>
                      <a:lnTo>
                        <a:pt x="1800" y="162"/>
                      </a:lnTo>
                      <a:lnTo>
                        <a:pt x="1806" y="156"/>
                      </a:lnTo>
                      <a:lnTo>
                        <a:pt x="1818" y="150"/>
                      </a:lnTo>
                      <a:lnTo>
                        <a:pt x="1830" y="150"/>
                      </a:lnTo>
                      <a:lnTo>
                        <a:pt x="1842" y="162"/>
                      </a:lnTo>
                      <a:lnTo>
                        <a:pt x="1854" y="174"/>
                      </a:lnTo>
                      <a:lnTo>
                        <a:pt x="1872" y="186"/>
                      </a:lnTo>
                      <a:lnTo>
                        <a:pt x="1884" y="192"/>
                      </a:lnTo>
                      <a:lnTo>
                        <a:pt x="1902" y="198"/>
                      </a:lnTo>
                      <a:lnTo>
                        <a:pt x="1968" y="210"/>
                      </a:lnTo>
                      <a:lnTo>
                        <a:pt x="2028" y="240"/>
                      </a:lnTo>
                      <a:lnTo>
                        <a:pt x="2040" y="246"/>
                      </a:lnTo>
                      <a:lnTo>
                        <a:pt x="2052" y="258"/>
                      </a:lnTo>
                      <a:lnTo>
                        <a:pt x="2064" y="264"/>
                      </a:lnTo>
                      <a:lnTo>
                        <a:pt x="2070" y="270"/>
                      </a:lnTo>
                      <a:lnTo>
                        <a:pt x="2082" y="276"/>
                      </a:lnTo>
                      <a:lnTo>
                        <a:pt x="2100" y="276"/>
                      </a:lnTo>
                      <a:lnTo>
                        <a:pt x="2118" y="282"/>
                      </a:lnTo>
                      <a:lnTo>
                        <a:pt x="2136" y="282"/>
                      </a:lnTo>
                      <a:lnTo>
                        <a:pt x="2148" y="288"/>
                      </a:lnTo>
                      <a:lnTo>
                        <a:pt x="2148" y="288"/>
                      </a:lnTo>
                      <a:lnTo>
                        <a:pt x="2142" y="294"/>
                      </a:lnTo>
                      <a:lnTo>
                        <a:pt x="2136" y="300"/>
                      </a:lnTo>
                      <a:lnTo>
                        <a:pt x="2124" y="312"/>
                      </a:lnTo>
                      <a:lnTo>
                        <a:pt x="2112" y="318"/>
                      </a:lnTo>
                      <a:lnTo>
                        <a:pt x="2100" y="324"/>
                      </a:lnTo>
                      <a:lnTo>
                        <a:pt x="2088" y="330"/>
                      </a:lnTo>
                      <a:lnTo>
                        <a:pt x="2082" y="336"/>
                      </a:lnTo>
                      <a:lnTo>
                        <a:pt x="2088" y="342"/>
                      </a:lnTo>
                      <a:lnTo>
                        <a:pt x="2094" y="348"/>
                      </a:lnTo>
                      <a:lnTo>
                        <a:pt x="2106" y="348"/>
                      </a:lnTo>
                      <a:lnTo>
                        <a:pt x="2118" y="354"/>
                      </a:lnTo>
                      <a:lnTo>
                        <a:pt x="2136" y="354"/>
                      </a:lnTo>
                      <a:lnTo>
                        <a:pt x="2148" y="354"/>
                      </a:lnTo>
                      <a:lnTo>
                        <a:pt x="2172" y="354"/>
                      </a:lnTo>
                      <a:lnTo>
                        <a:pt x="2190" y="348"/>
                      </a:lnTo>
                      <a:lnTo>
                        <a:pt x="2202" y="336"/>
                      </a:lnTo>
                      <a:lnTo>
                        <a:pt x="2214" y="324"/>
                      </a:lnTo>
                      <a:lnTo>
                        <a:pt x="2232" y="312"/>
                      </a:lnTo>
                      <a:lnTo>
                        <a:pt x="2262" y="312"/>
                      </a:lnTo>
                      <a:lnTo>
                        <a:pt x="2298" y="318"/>
                      </a:lnTo>
                      <a:lnTo>
                        <a:pt x="2322" y="330"/>
                      </a:lnTo>
                      <a:lnTo>
                        <a:pt x="2334" y="342"/>
                      </a:lnTo>
                      <a:lnTo>
                        <a:pt x="2346" y="354"/>
                      </a:lnTo>
                      <a:lnTo>
                        <a:pt x="2352" y="360"/>
                      </a:lnTo>
                      <a:lnTo>
                        <a:pt x="2358" y="366"/>
                      </a:lnTo>
                      <a:lnTo>
                        <a:pt x="2370" y="372"/>
                      </a:lnTo>
                      <a:lnTo>
                        <a:pt x="2388" y="378"/>
                      </a:lnTo>
                      <a:lnTo>
                        <a:pt x="2412" y="378"/>
                      </a:lnTo>
                      <a:lnTo>
                        <a:pt x="2424" y="378"/>
                      </a:lnTo>
                      <a:lnTo>
                        <a:pt x="2436" y="384"/>
                      </a:lnTo>
                      <a:lnTo>
                        <a:pt x="2436" y="390"/>
                      </a:lnTo>
                      <a:lnTo>
                        <a:pt x="2436" y="396"/>
                      </a:lnTo>
                      <a:lnTo>
                        <a:pt x="2430" y="402"/>
                      </a:lnTo>
                      <a:lnTo>
                        <a:pt x="2418" y="414"/>
                      </a:lnTo>
                      <a:lnTo>
                        <a:pt x="2406" y="426"/>
                      </a:lnTo>
                      <a:lnTo>
                        <a:pt x="2394" y="432"/>
                      </a:lnTo>
                      <a:lnTo>
                        <a:pt x="2382" y="444"/>
                      </a:lnTo>
                      <a:lnTo>
                        <a:pt x="2370" y="450"/>
                      </a:lnTo>
                      <a:lnTo>
                        <a:pt x="2340" y="468"/>
                      </a:lnTo>
                      <a:lnTo>
                        <a:pt x="2310" y="486"/>
                      </a:lnTo>
                      <a:lnTo>
                        <a:pt x="2268" y="492"/>
                      </a:lnTo>
                      <a:lnTo>
                        <a:pt x="2238" y="492"/>
                      </a:lnTo>
                      <a:lnTo>
                        <a:pt x="2214" y="486"/>
                      </a:lnTo>
                      <a:lnTo>
                        <a:pt x="2190" y="486"/>
                      </a:lnTo>
                      <a:lnTo>
                        <a:pt x="2154" y="492"/>
                      </a:lnTo>
                      <a:lnTo>
                        <a:pt x="2118" y="498"/>
                      </a:lnTo>
                      <a:lnTo>
                        <a:pt x="2094" y="492"/>
                      </a:lnTo>
                      <a:lnTo>
                        <a:pt x="2064" y="486"/>
                      </a:lnTo>
                      <a:lnTo>
                        <a:pt x="2028" y="480"/>
                      </a:lnTo>
                      <a:lnTo>
                        <a:pt x="1992" y="474"/>
                      </a:lnTo>
                      <a:lnTo>
                        <a:pt x="1962" y="468"/>
                      </a:lnTo>
                      <a:lnTo>
                        <a:pt x="1944" y="468"/>
                      </a:lnTo>
                      <a:lnTo>
                        <a:pt x="1932" y="480"/>
                      </a:lnTo>
                      <a:lnTo>
                        <a:pt x="1920" y="492"/>
                      </a:lnTo>
                      <a:lnTo>
                        <a:pt x="1908" y="498"/>
                      </a:lnTo>
                      <a:lnTo>
                        <a:pt x="1896" y="498"/>
                      </a:lnTo>
                      <a:lnTo>
                        <a:pt x="1878" y="504"/>
                      </a:lnTo>
                      <a:lnTo>
                        <a:pt x="1860" y="510"/>
                      </a:lnTo>
                      <a:lnTo>
                        <a:pt x="1830" y="516"/>
                      </a:lnTo>
                      <a:lnTo>
                        <a:pt x="1812" y="522"/>
                      </a:lnTo>
                      <a:lnTo>
                        <a:pt x="1800" y="534"/>
                      </a:lnTo>
                      <a:lnTo>
                        <a:pt x="1788" y="546"/>
                      </a:lnTo>
                      <a:lnTo>
                        <a:pt x="1782" y="558"/>
                      </a:lnTo>
                      <a:lnTo>
                        <a:pt x="1788" y="570"/>
                      </a:lnTo>
                      <a:lnTo>
                        <a:pt x="1800" y="576"/>
                      </a:lnTo>
                      <a:lnTo>
                        <a:pt x="1818" y="576"/>
                      </a:lnTo>
                      <a:lnTo>
                        <a:pt x="1842" y="576"/>
                      </a:lnTo>
                      <a:lnTo>
                        <a:pt x="1866" y="564"/>
                      </a:lnTo>
                      <a:lnTo>
                        <a:pt x="1938" y="546"/>
                      </a:lnTo>
                      <a:lnTo>
                        <a:pt x="2028" y="540"/>
                      </a:lnTo>
                      <a:lnTo>
                        <a:pt x="2052" y="540"/>
                      </a:lnTo>
                      <a:lnTo>
                        <a:pt x="2064" y="540"/>
                      </a:lnTo>
                      <a:lnTo>
                        <a:pt x="2076" y="546"/>
                      </a:lnTo>
                      <a:lnTo>
                        <a:pt x="2076" y="552"/>
                      </a:lnTo>
                      <a:lnTo>
                        <a:pt x="2076" y="558"/>
                      </a:lnTo>
                      <a:lnTo>
                        <a:pt x="2070" y="570"/>
                      </a:lnTo>
                      <a:lnTo>
                        <a:pt x="2058" y="576"/>
                      </a:lnTo>
                      <a:lnTo>
                        <a:pt x="2046" y="582"/>
                      </a:lnTo>
                      <a:lnTo>
                        <a:pt x="2028" y="588"/>
                      </a:lnTo>
                      <a:lnTo>
                        <a:pt x="1986" y="606"/>
                      </a:lnTo>
                      <a:lnTo>
                        <a:pt x="1932" y="624"/>
                      </a:lnTo>
                      <a:lnTo>
                        <a:pt x="1890" y="636"/>
                      </a:lnTo>
                      <a:lnTo>
                        <a:pt x="1854" y="648"/>
                      </a:lnTo>
                      <a:lnTo>
                        <a:pt x="1842" y="654"/>
                      </a:lnTo>
                      <a:lnTo>
                        <a:pt x="1836" y="660"/>
                      </a:lnTo>
                      <a:lnTo>
                        <a:pt x="1836" y="672"/>
                      </a:lnTo>
                      <a:lnTo>
                        <a:pt x="1830" y="678"/>
                      </a:lnTo>
                      <a:lnTo>
                        <a:pt x="1830" y="690"/>
                      </a:lnTo>
                      <a:lnTo>
                        <a:pt x="1824" y="696"/>
                      </a:lnTo>
                      <a:lnTo>
                        <a:pt x="1818" y="696"/>
                      </a:lnTo>
                      <a:lnTo>
                        <a:pt x="1806" y="696"/>
                      </a:lnTo>
                      <a:lnTo>
                        <a:pt x="1794" y="690"/>
                      </a:lnTo>
                      <a:lnTo>
                        <a:pt x="1788" y="684"/>
                      </a:lnTo>
                      <a:lnTo>
                        <a:pt x="1782" y="672"/>
                      </a:lnTo>
                      <a:lnTo>
                        <a:pt x="1770" y="660"/>
                      </a:lnTo>
                      <a:lnTo>
                        <a:pt x="1764" y="648"/>
                      </a:lnTo>
                      <a:lnTo>
                        <a:pt x="1752" y="648"/>
                      </a:lnTo>
                      <a:lnTo>
                        <a:pt x="1740" y="648"/>
                      </a:lnTo>
                      <a:lnTo>
                        <a:pt x="1734" y="660"/>
                      </a:lnTo>
                      <a:lnTo>
                        <a:pt x="1722" y="678"/>
                      </a:lnTo>
                      <a:lnTo>
                        <a:pt x="1704" y="696"/>
                      </a:lnTo>
                      <a:lnTo>
                        <a:pt x="1692" y="708"/>
                      </a:lnTo>
                      <a:lnTo>
                        <a:pt x="1680" y="708"/>
                      </a:lnTo>
                      <a:lnTo>
                        <a:pt x="1668" y="708"/>
                      </a:lnTo>
                      <a:lnTo>
                        <a:pt x="1656" y="702"/>
                      </a:lnTo>
                      <a:lnTo>
                        <a:pt x="1650" y="702"/>
                      </a:lnTo>
                      <a:lnTo>
                        <a:pt x="1650" y="708"/>
                      </a:lnTo>
                      <a:lnTo>
                        <a:pt x="1650" y="720"/>
                      </a:lnTo>
                      <a:lnTo>
                        <a:pt x="1650" y="738"/>
                      </a:lnTo>
                      <a:lnTo>
                        <a:pt x="1650" y="750"/>
                      </a:lnTo>
                      <a:lnTo>
                        <a:pt x="1644" y="762"/>
                      </a:lnTo>
                      <a:lnTo>
                        <a:pt x="1632" y="774"/>
                      </a:lnTo>
                      <a:lnTo>
                        <a:pt x="1620" y="774"/>
                      </a:lnTo>
                      <a:lnTo>
                        <a:pt x="1608" y="780"/>
                      </a:lnTo>
                      <a:lnTo>
                        <a:pt x="1596" y="774"/>
                      </a:lnTo>
                      <a:lnTo>
                        <a:pt x="1566" y="762"/>
                      </a:lnTo>
                      <a:lnTo>
                        <a:pt x="1530" y="774"/>
                      </a:lnTo>
                      <a:lnTo>
                        <a:pt x="1500" y="798"/>
                      </a:lnTo>
                      <a:lnTo>
                        <a:pt x="1482" y="804"/>
                      </a:lnTo>
                      <a:lnTo>
                        <a:pt x="1464" y="810"/>
                      </a:lnTo>
                      <a:lnTo>
                        <a:pt x="1452" y="804"/>
                      </a:lnTo>
                      <a:lnTo>
                        <a:pt x="1434" y="798"/>
                      </a:lnTo>
                      <a:lnTo>
                        <a:pt x="1422" y="786"/>
                      </a:lnTo>
                      <a:lnTo>
                        <a:pt x="1404" y="774"/>
                      </a:lnTo>
                      <a:lnTo>
                        <a:pt x="1392" y="774"/>
                      </a:lnTo>
                      <a:lnTo>
                        <a:pt x="1380" y="774"/>
                      </a:lnTo>
                      <a:lnTo>
                        <a:pt x="1368" y="780"/>
                      </a:lnTo>
                      <a:lnTo>
                        <a:pt x="1362" y="780"/>
                      </a:lnTo>
                      <a:lnTo>
                        <a:pt x="1356" y="786"/>
                      </a:lnTo>
                      <a:lnTo>
                        <a:pt x="1350" y="792"/>
                      </a:lnTo>
                      <a:lnTo>
                        <a:pt x="1338" y="786"/>
                      </a:lnTo>
                      <a:lnTo>
                        <a:pt x="1326" y="786"/>
                      </a:lnTo>
                      <a:lnTo>
                        <a:pt x="1314" y="792"/>
                      </a:lnTo>
                      <a:lnTo>
                        <a:pt x="1302" y="798"/>
                      </a:lnTo>
                      <a:lnTo>
                        <a:pt x="1296" y="804"/>
                      </a:lnTo>
                      <a:lnTo>
                        <a:pt x="1284" y="804"/>
                      </a:lnTo>
                      <a:lnTo>
                        <a:pt x="1278" y="798"/>
                      </a:lnTo>
                      <a:lnTo>
                        <a:pt x="1266" y="792"/>
                      </a:lnTo>
                      <a:lnTo>
                        <a:pt x="1254" y="786"/>
                      </a:lnTo>
                      <a:lnTo>
                        <a:pt x="1242" y="786"/>
                      </a:lnTo>
                      <a:lnTo>
                        <a:pt x="1230" y="792"/>
                      </a:lnTo>
                      <a:lnTo>
                        <a:pt x="1218" y="792"/>
                      </a:lnTo>
                      <a:lnTo>
                        <a:pt x="1206" y="792"/>
                      </a:lnTo>
                      <a:lnTo>
                        <a:pt x="1200" y="786"/>
                      </a:lnTo>
                      <a:lnTo>
                        <a:pt x="1194" y="780"/>
                      </a:lnTo>
                      <a:lnTo>
                        <a:pt x="1182" y="780"/>
                      </a:lnTo>
                      <a:lnTo>
                        <a:pt x="1170" y="774"/>
                      </a:lnTo>
                      <a:lnTo>
                        <a:pt x="1164" y="780"/>
                      </a:lnTo>
                      <a:lnTo>
                        <a:pt x="1152" y="792"/>
                      </a:lnTo>
                      <a:lnTo>
                        <a:pt x="1152" y="804"/>
                      </a:lnTo>
                      <a:lnTo>
                        <a:pt x="1152" y="810"/>
                      </a:lnTo>
                      <a:lnTo>
                        <a:pt x="1158" y="822"/>
                      </a:lnTo>
                      <a:lnTo>
                        <a:pt x="1164" y="828"/>
                      </a:lnTo>
                      <a:lnTo>
                        <a:pt x="1170" y="834"/>
                      </a:lnTo>
                      <a:lnTo>
                        <a:pt x="1164" y="840"/>
                      </a:lnTo>
                      <a:lnTo>
                        <a:pt x="1158" y="846"/>
                      </a:lnTo>
                      <a:lnTo>
                        <a:pt x="1146" y="858"/>
                      </a:lnTo>
                      <a:lnTo>
                        <a:pt x="1152" y="876"/>
                      </a:lnTo>
                      <a:lnTo>
                        <a:pt x="1188" y="888"/>
                      </a:lnTo>
                      <a:lnTo>
                        <a:pt x="1254" y="894"/>
                      </a:lnTo>
                      <a:lnTo>
                        <a:pt x="1278" y="900"/>
                      </a:lnTo>
                      <a:lnTo>
                        <a:pt x="1296" y="900"/>
                      </a:lnTo>
                      <a:lnTo>
                        <a:pt x="1308" y="906"/>
                      </a:lnTo>
                      <a:lnTo>
                        <a:pt x="1314" y="912"/>
                      </a:lnTo>
                      <a:lnTo>
                        <a:pt x="1314" y="918"/>
                      </a:lnTo>
                      <a:lnTo>
                        <a:pt x="1308" y="924"/>
                      </a:lnTo>
                      <a:lnTo>
                        <a:pt x="1296" y="924"/>
                      </a:lnTo>
                      <a:lnTo>
                        <a:pt x="1290" y="930"/>
                      </a:lnTo>
                      <a:lnTo>
                        <a:pt x="1278" y="936"/>
                      </a:lnTo>
                      <a:lnTo>
                        <a:pt x="1266" y="942"/>
                      </a:lnTo>
                      <a:lnTo>
                        <a:pt x="1254" y="942"/>
                      </a:lnTo>
                      <a:lnTo>
                        <a:pt x="1242" y="948"/>
                      </a:lnTo>
                      <a:lnTo>
                        <a:pt x="1230" y="954"/>
                      </a:lnTo>
                      <a:lnTo>
                        <a:pt x="1230" y="960"/>
                      </a:lnTo>
                      <a:lnTo>
                        <a:pt x="1236" y="966"/>
                      </a:lnTo>
                      <a:lnTo>
                        <a:pt x="1248" y="972"/>
                      </a:lnTo>
                      <a:lnTo>
                        <a:pt x="1272" y="978"/>
                      </a:lnTo>
                      <a:lnTo>
                        <a:pt x="1290" y="984"/>
                      </a:lnTo>
                      <a:lnTo>
                        <a:pt x="1296" y="990"/>
                      </a:lnTo>
                      <a:lnTo>
                        <a:pt x="1296" y="990"/>
                      </a:lnTo>
                      <a:lnTo>
                        <a:pt x="1290" y="996"/>
                      </a:lnTo>
                      <a:lnTo>
                        <a:pt x="1278" y="996"/>
                      </a:lnTo>
                      <a:lnTo>
                        <a:pt x="1254" y="1002"/>
                      </a:lnTo>
                      <a:lnTo>
                        <a:pt x="1236" y="1002"/>
                      </a:lnTo>
                      <a:lnTo>
                        <a:pt x="1206" y="1002"/>
                      </a:lnTo>
                      <a:lnTo>
                        <a:pt x="1188" y="1008"/>
                      </a:lnTo>
                      <a:lnTo>
                        <a:pt x="1176" y="1014"/>
                      </a:lnTo>
                      <a:lnTo>
                        <a:pt x="1170" y="1026"/>
                      </a:lnTo>
                      <a:lnTo>
                        <a:pt x="1170" y="1038"/>
                      </a:lnTo>
                      <a:lnTo>
                        <a:pt x="1176" y="1050"/>
                      </a:lnTo>
                      <a:lnTo>
                        <a:pt x="1170" y="1068"/>
                      </a:lnTo>
                      <a:lnTo>
                        <a:pt x="1152" y="1068"/>
                      </a:lnTo>
                      <a:lnTo>
                        <a:pt x="1128" y="1062"/>
                      </a:lnTo>
                      <a:lnTo>
                        <a:pt x="1098" y="1050"/>
                      </a:lnTo>
                      <a:lnTo>
                        <a:pt x="1074" y="1044"/>
                      </a:lnTo>
                      <a:lnTo>
                        <a:pt x="1062" y="1038"/>
                      </a:lnTo>
                      <a:lnTo>
                        <a:pt x="1050" y="1044"/>
                      </a:lnTo>
                      <a:lnTo>
                        <a:pt x="1038" y="1044"/>
                      </a:lnTo>
                      <a:lnTo>
                        <a:pt x="1026" y="1050"/>
                      </a:lnTo>
                      <a:lnTo>
                        <a:pt x="1014" y="1062"/>
                      </a:lnTo>
                      <a:lnTo>
                        <a:pt x="1002" y="1068"/>
                      </a:lnTo>
                      <a:lnTo>
                        <a:pt x="984" y="1074"/>
                      </a:lnTo>
                      <a:lnTo>
                        <a:pt x="966" y="1080"/>
                      </a:lnTo>
                      <a:lnTo>
                        <a:pt x="960" y="1092"/>
                      </a:lnTo>
                      <a:lnTo>
                        <a:pt x="948" y="1110"/>
                      </a:lnTo>
                      <a:lnTo>
                        <a:pt x="942" y="1128"/>
                      </a:lnTo>
                      <a:lnTo>
                        <a:pt x="924" y="1146"/>
                      </a:lnTo>
                      <a:lnTo>
                        <a:pt x="894" y="1140"/>
                      </a:lnTo>
                      <a:lnTo>
                        <a:pt x="870" y="1128"/>
                      </a:lnTo>
                      <a:lnTo>
                        <a:pt x="846" y="1110"/>
                      </a:lnTo>
                      <a:lnTo>
                        <a:pt x="828" y="1104"/>
                      </a:lnTo>
                      <a:lnTo>
                        <a:pt x="810" y="1086"/>
                      </a:lnTo>
                      <a:lnTo>
                        <a:pt x="792" y="1074"/>
                      </a:lnTo>
                      <a:lnTo>
                        <a:pt x="780" y="1062"/>
                      </a:lnTo>
                      <a:lnTo>
                        <a:pt x="774" y="1044"/>
                      </a:lnTo>
                      <a:lnTo>
                        <a:pt x="768" y="1038"/>
                      </a:lnTo>
                      <a:lnTo>
                        <a:pt x="762" y="1038"/>
                      </a:lnTo>
                      <a:lnTo>
                        <a:pt x="756" y="1044"/>
                      </a:lnTo>
                      <a:lnTo>
                        <a:pt x="744" y="1056"/>
                      </a:lnTo>
                      <a:lnTo>
                        <a:pt x="738" y="1068"/>
                      </a:lnTo>
                      <a:lnTo>
                        <a:pt x="732" y="1086"/>
                      </a:lnTo>
                      <a:lnTo>
                        <a:pt x="726" y="1104"/>
                      </a:lnTo>
                      <a:lnTo>
                        <a:pt x="726" y="1110"/>
                      </a:lnTo>
                      <a:lnTo>
                        <a:pt x="732" y="1122"/>
                      </a:lnTo>
                      <a:lnTo>
                        <a:pt x="744" y="1128"/>
                      </a:lnTo>
                      <a:lnTo>
                        <a:pt x="756" y="1134"/>
                      </a:lnTo>
                      <a:lnTo>
                        <a:pt x="774" y="1140"/>
                      </a:lnTo>
                      <a:lnTo>
                        <a:pt x="798" y="1152"/>
                      </a:lnTo>
                      <a:lnTo>
                        <a:pt x="816" y="1170"/>
                      </a:lnTo>
                      <a:lnTo>
                        <a:pt x="828" y="1188"/>
                      </a:lnTo>
                      <a:lnTo>
                        <a:pt x="834" y="1206"/>
                      </a:lnTo>
                      <a:lnTo>
                        <a:pt x="840" y="1212"/>
                      </a:lnTo>
                      <a:lnTo>
                        <a:pt x="846" y="1218"/>
                      </a:lnTo>
                      <a:lnTo>
                        <a:pt x="858" y="1224"/>
                      </a:lnTo>
                      <a:lnTo>
                        <a:pt x="876" y="1224"/>
                      </a:lnTo>
                      <a:lnTo>
                        <a:pt x="888" y="1230"/>
                      </a:lnTo>
                      <a:lnTo>
                        <a:pt x="900" y="1230"/>
                      </a:lnTo>
                      <a:lnTo>
                        <a:pt x="906" y="1236"/>
                      </a:lnTo>
                      <a:lnTo>
                        <a:pt x="906" y="1242"/>
                      </a:lnTo>
                      <a:lnTo>
                        <a:pt x="900" y="1248"/>
                      </a:lnTo>
                      <a:lnTo>
                        <a:pt x="900" y="1248"/>
                      </a:lnTo>
                      <a:lnTo>
                        <a:pt x="906" y="1254"/>
                      </a:lnTo>
                      <a:lnTo>
                        <a:pt x="912" y="1254"/>
                      </a:lnTo>
                      <a:lnTo>
                        <a:pt x="918" y="1254"/>
                      </a:lnTo>
                      <a:lnTo>
                        <a:pt x="924" y="1260"/>
                      </a:lnTo>
                      <a:lnTo>
                        <a:pt x="930" y="1260"/>
                      </a:lnTo>
                      <a:lnTo>
                        <a:pt x="930" y="1272"/>
                      </a:lnTo>
                      <a:lnTo>
                        <a:pt x="930" y="1290"/>
                      </a:lnTo>
                      <a:lnTo>
                        <a:pt x="924" y="1296"/>
                      </a:lnTo>
                      <a:lnTo>
                        <a:pt x="912" y="1308"/>
                      </a:lnTo>
                      <a:lnTo>
                        <a:pt x="894" y="1326"/>
                      </a:lnTo>
                      <a:lnTo>
                        <a:pt x="882" y="1344"/>
                      </a:lnTo>
                      <a:lnTo>
                        <a:pt x="870" y="1356"/>
                      </a:lnTo>
                      <a:lnTo>
                        <a:pt x="858" y="1362"/>
                      </a:lnTo>
                      <a:lnTo>
                        <a:pt x="852" y="1362"/>
                      </a:lnTo>
                      <a:lnTo>
                        <a:pt x="846" y="1356"/>
                      </a:lnTo>
                      <a:lnTo>
                        <a:pt x="834" y="1350"/>
                      </a:lnTo>
                      <a:lnTo>
                        <a:pt x="828" y="1350"/>
                      </a:lnTo>
                      <a:lnTo>
                        <a:pt x="816" y="1344"/>
                      </a:lnTo>
                      <a:lnTo>
                        <a:pt x="804" y="1350"/>
                      </a:lnTo>
                      <a:lnTo>
                        <a:pt x="792" y="1350"/>
                      </a:lnTo>
                      <a:lnTo>
                        <a:pt x="780" y="1356"/>
                      </a:lnTo>
                      <a:lnTo>
                        <a:pt x="768" y="1356"/>
                      </a:lnTo>
                      <a:lnTo>
                        <a:pt x="762" y="1356"/>
                      </a:lnTo>
                      <a:lnTo>
                        <a:pt x="756" y="1344"/>
                      </a:lnTo>
                      <a:lnTo>
                        <a:pt x="750" y="1338"/>
                      </a:lnTo>
                      <a:lnTo>
                        <a:pt x="738" y="1326"/>
                      </a:lnTo>
                      <a:lnTo>
                        <a:pt x="726" y="1326"/>
                      </a:lnTo>
                      <a:lnTo>
                        <a:pt x="714" y="1320"/>
                      </a:lnTo>
                      <a:lnTo>
                        <a:pt x="702" y="1314"/>
                      </a:lnTo>
                      <a:lnTo>
                        <a:pt x="696" y="1314"/>
                      </a:lnTo>
                      <a:lnTo>
                        <a:pt x="690" y="1302"/>
                      </a:lnTo>
                      <a:lnTo>
                        <a:pt x="684" y="1296"/>
                      </a:lnTo>
                      <a:lnTo>
                        <a:pt x="678" y="1284"/>
                      </a:lnTo>
                      <a:lnTo>
                        <a:pt x="666" y="1278"/>
                      </a:lnTo>
                      <a:lnTo>
                        <a:pt x="654" y="1278"/>
                      </a:lnTo>
                      <a:lnTo>
                        <a:pt x="636" y="1278"/>
                      </a:lnTo>
                      <a:lnTo>
                        <a:pt x="624" y="1272"/>
                      </a:lnTo>
                      <a:lnTo>
                        <a:pt x="618" y="1266"/>
                      </a:lnTo>
                      <a:lnTo>
                        <a:pt x="606" y="1254"/>
                      </a:lnTo>
                      <a:lnTo>
                        <a:pt x="600" y="1230"/>
                      </a:lnTo>
                      <a:lnTo>
                        <a:pt x="594" y="1218"/>
                      </a:lnTo>
                      <a:lnTo>
                        <a:pt x="588" y="1212"/>
                      </a:lnTo>
                      <a:lnTo>
                        <a:pt x="582" y="1212"/>
                      </a:lnTo>
                      <a:lnTo>
                        <a:pt x="576" y="1218"/>
                      </a:lnTo>
                      <a:lnTo>
                        <a:pt x="570" y="1224"/>
                      </a:lnTo>
                      <a:lnTo>
                        <a:pt x="564" y="1236"/>
                      </a:lnTo>
                      <a:lnTo>
                        <a:pt x="558" y="1242"/>
                      </a:lnTo>
                      <a:lnTo>
                        <a:pt x="552" y="1242"/>
                      </a:lnTo>
                      <a:lnTo>
                        <a:pt x="546" y="1242"/>
                      </a:lnTo>
                      <a:lnTo>
                        <a:pt x="534" y="1236"/>
                      </a:lnTo>
                      <a:lnTo>
                        <a:pt x="528" y="1236"/>
                      </a:lnTo>
                      <a:lnTo>
                        <a:pt x="516" y="1230"/>
                      </a:lnTo>
                      <a:lnTo>
                        <a:pt x="504" y="1230"/>
                      </a:lnTo>
                      <a:lnTo>
                        <a:pt x="492" y="1230"/>
                      </a:lnTo>
                      <a:lnTo>
                        <a:pt x="492" y="1224"/>
                      </a:lnTo>
                      <a:lnTo>
                        <a:pt x="486" y="1218"/>
                      </a:lnTo>
                      <a:lnTo>
                        <a:pt x="480" y="1212"/>
                      </a:lnTo>
                      <a:lnTo>
                        <a:pt x="474" y="1212"/>
                      </a:lnTo>
                      <a:lnTo>
                        <a:pt x="468" y="1212"/>
                      </a:lnTo>
                      <a:lnTo>
                        <a:pt x="462" y="1206"/>
                      </a:lnTo>
                      <a:lnTo>
                        <a:pt x="456" y="1200"/>
                      </a:lnTo>
                      <a:lnTo>
                        <a:pt x="450" y="1194"/>
                      </a:lnTo>
                      <a:lnTo>
                        <a:pt x="444" y="1188"/>
                      </a:lnTo>
                      <a:lnTo>
                        <a:pt x="432" y="1188"/>
                      </a:lnTo>
                      <a:lnTo>
                        <a:pt x="420" y="1194"/>
                      </a:lnTo>
                      <a:lnTo>
                        <a:pt x="414" y="1200"/>
                      </a:lnTo>
                      <a:lnTo>
                        <a:pt x="408" y="1206"/>
                      </a:lnTo>
                      <a:lnTo>
                        <a:pt x="402" y="1218"/>
                      </a:lnTo>
                      <a:lnTo>
                        <a:pt x="402" y="1224"/>
                      </a:lnTo>
                      <a:lnTo>
                        <a:pt x="396" y="1230"/>
                      </a:lnTo>
                      <a:lnTo>
                        <a:pt x="390" y="1230"/>
                      </a:lnTo>
                      <a:lnTo>
                        <a:pt x="378" y="1230"/>
                      </a:lnTo>
                      <a:lnTo>
                        <a:pt x="366" y="1224"/>
                      </a:lnTo>
                      <a:lnTo>
                        <a:pt x="360" y="1218"/>
                      </a:lnTo>
                      <a:lnTo>
                        <a:pt x="348" y="1212"/>
                      </a:lnTo>
                      <a:lnTo>
                        <a:pt x="342" y="1200"/>
                      </a:lnTo>
                      <a:lnTo>
                        <a:pt x="324" y="1194"/>
                      </a:lnTo>
                      <a:lnTo>
                        <a:pt x="312" y="1188"/>
                      </a:lnTo>
                      <a:lnTo>
                        <a:pt x="294" y="1182"/>
                      </a:lnTo>
                      <a:lnTo>
                        <a:pt x="276" y="1176"/>
                      </a:lnTo>
                      <a:lnTo>
                        <a:pt x="264" y="1176"/>
                      </a:lnTo>
                      <a:lnTo>
                        <a:pt x="246" y="1170"/>
                      </a:lnTo>
                      <a:lnTo>
                        <a:pt x="234" y="1164"/>
                      </a:lnTo>
                      <a:lnTo>
                        <a:pt x="228" y="1158"/>
                      </a:lnTo>
                      <a:lnTo>
                        <a:pt x="216" y="1158"/>
                      </a:lnTo>
                      <a:lnTo>
                        <a:pt x="204" y="1164"/>
                      </a:lnTo>
                      <a:lnTo>
                        <a:pt x="198" y="1170"/>
                      </a:lnTo>
                      <a:lnTo>
                        <a:pt x="192" y="1164"/>
                      </a:lnTo>
                      <a:lnTo>
                        <a:pt x="180" y="1158"/>
                      </a:lnTo>
                      <a:lnTo>
                        <a:pt x="174" y="1152"/>
                      </a:lnTo>
                      <a:lnTo>
                        <a:pt x="168" y="1146"/>
                      </a:lnTo>
                      <a:lnTo>
                        <a:pt x="156" y="1140"/>
                      </a:lnTo>
                      <a:lnTo>
                        <a:pt x="144" y="1146"/>
                      </a:lnTo>
                      <a:lnTo>
                        <a:pt x="138" y="1152"/>
                      </a:lnTo>
                      <a:lnTo>
                        <a:pt x="132" y="1152"/>
                      </a:lnTo>
                      <a:lnTo>
                        <a:pt x="126" y="1146"/>
                      </a:lnTo>
                      <a:lnTo>
                        <a:pt x="120" y="1134"/>
                      </a:lnTo>
                      <a:lnTo>
                        <a:pt x="114" y="1128"/>
                      </a:lnTo>
                      <a:lnTo>
                        <a:pt x="108" y="1116"/>
                      </a:lnTo>
                      <a:lnTo>
                        <a:pt x="102" y="1110"/>
                      </a:lnTo>
                      <a:lnTo>
                        <a:pt x="102" y="1104"/>
                      </a:lnTo>
                      <a:lnTo>
                        <a:pt x="96" y="1104"/>
                      </a:lnTo>
                      <a:lnTo>
                        <a:pt x="84" y="1110"/>
                      </a:lnTo>
                      <a:lnTo>
                        <a:pt x="72" y="1110"/>
                      </a:lnTo>
                      <a:lnTo>
                        <a:pt x="66" y="1104"/>
                      </a:lnTo>
                      <a:lnTo>
                        <a:pt x="66" y="1086"/>
                      </a:lnTo>
                      <a:lnTo>
                        <a:pt x="66" y="1080"/>
                      </a:lnTo>
                      <a:lnTo>
                        <a:pt x="66" y="1074"/>
                      </a:lnTo>
                      <a:lnTo>
                        <a:pt x="60" y="1068"/>
                      </a:lnTo>
                      <a:lnTo>
                        <a:pt x="54" y="1074"/>
                      </a:lnTo>
                      <a:lnTo>
                        <a:pt x="36" y="1080"/>
                      </a:lnTo>
                      <a:lnTo>
                        <a:pt x="24" y="1092"/>
                      </a:lnTo>
                      <a:lnTo>
                        <a:pt x="12" y="1098"/>
                      </a:lnTo>
                      <a:lnTo>
                        <a:pt x="6" y="1092"/>
                      </a:lnTo>
                      <a:lnTo>
                        <a:pt x="0" y="1092"/>
                      </a:lnTo>
                      <a:lnTo>
                        <a:pt x="0" y="1080"/>
                      </a:lnTo>
                      <a:lnTo>
                        <a:pt x="6" y="1068"/>
                      </a:lnTo>
                      <a:lnTo>
                        <a:pt x="6" y="1056"/>
                      </a:lnTo>
                      <a:lnTo>
                        <a:pt x="12" y="1044"/>
                      </a:lnTo>
                      <a:lnTo>
                        <a:pt x="18" y="1032"/>
                      </a:lnTo>
                      <a:lnTo>
                        <a:pt x="24" y="1020"/>
                      </a:lnTo>
                      <a:lnTo>
                        <a:pt x="30" y="1002"/>
                      </a:lnTo>
                      <a:lnTo>
                        <a:pt x="42" y="990"/>
                      </a:lnTo>
                      <a:lnTo>
                        <a:pt x="54" y="978"/>
                      </a:lnTo>
                      <a:lnTo>
                        <a:pt x="66" y="972"/>
                      </a:lnTo>
                      <a:lnTo>
                        <a:pt x="84" y="972"/>
                      </a:lnTo>
                      <a:lnTo>
                        <a:pt x="96" y="978"/>
                      </a:lnTo>
                      <a:lnTo>
                        <a:pt x="108" y="984"/>
                      </a:lnTo>
                      <a:lnTo>
                        <a:pt x="120" y="990"/>
                      </a:lnTo>
                      <a:lnTo>
                        <a:pt x="132" y="990"/>
                      </a:lnTo>
                      <a:lnTo>
                        <a:pt x="144" y="984"/>
                      </a:lnTo>
                      <a:lnTo>
                        <a:pt x="150" y="978"/>
                      </a:lnTo>
                      <a:lnTo>
                        <a:pt x="162" y="972"/>
                      </a:lnTo>
                      <a:lnTo>
                        <a:pt x="174" y="966"/>
                      </a:lnTo>
                      <a:lnTo>
                        <a:pt x="186" y="966"/>
                      </a:lnTo>
                      <a:lnTo>
                        <a:pt x="198" y="972"/>
                      </a:lnTo>
                      <a:lnTo>
                        <a:pt x="210" y="984"/>
                      </a:lnTo>
                      <a:lnTo>
                        <a:pt x="222" y="990"/>
                      </a:lnTo>
                      <a:lnTo>
                        <a:pt x="234" y="996"/>
                      </a:lnTo>
                      <a:lnTo>
                        <a:pt x="252" y="1002"/>
                      </a:lnTo>
                      <a:lnTo>
                        <a:pt x="264" y="996"/>
                      </a:lnTo>
                      <a:lnTo>
                        <a:pt x="270" y="990"/>
                      </a:lnTo>
                      <a:lnTo>
                        <a:pt x="276" y="978"/>
                      </a:lnTo>
                      <a:lnTo>
                        <a:pt x="282" y="972"/>
                      </a:lnTo>
                      <a:lnTo>
                        <a:pt x="288" y="966"/>
                      </a:lnTo>
                      <a:lnTo>
                        <a:pt x="288" y="954"/>
                      </a:lnTo>
                      <a:lnTo>
                        <a:pt x="288" y="948"/>
                      </a:lnTo>
                      <a:lnTo>
                        <a:pt x="282" y="948"/>
                      </a:lnTo>
                      <a:lnTo>
                        <a:pt x="270" y="942"/>
                      </a:lnTo>
                      <a:lnTo>
                        <a:pt x="258" y="942"/>
                      </a:lnTo>
                      <a:lnTo>
                        <a:pt x="246" y="942"/>
                      </a:lnTo>
                      <a:lnTo>
                        <a:pt x="234" y="942"/>
                      </a:lnTo>
                      <a:lnTo>
                        <a:pt x="222" y="936"/>
                      </a:lnTo>
                      <a:lnTo>
                        <a:pt x="210" y="918"/>
                      </a:lnTo>
                      <a:lnTo>
                        <a:pt x="204" y="900"/>
                      </a:lnTo>
                      <a:lnTo>
                        <a:pt x="198" y="888"/>
                      </a:lnTo>
                      <a:lnTo>
                        <a:pt x="204" y="870"/>
                      </a:lnTo>
                      <a:lnTo>
                        <a:pt x="216" y="864"/>
                      </a:lnTo>
                      <a:lnTo>
                        <a:pt x="234" y="864"/>
                      </a:lnTo>
                      <a:lnTo>
                        <a:pt x="252" y="858"/>
                      </a:lnTo>
                      <a:lnTo>
                        <a:pt x="264" y="858"/>
                      </a:lnTo>
                      <a:lnTo>
                        <a:pt x="282" y="852"/>
                      </a:lnTo>
                      <a:lnTo>
                        <a:pt x="306" y="846"/>
                      </a:lnTo>
                      <a:lnTo>
                        <a:pt x="324" y="846"/>
                      </a:lnTo>
                      <a:lnTo>
                        <a:pt x="348" y="858"/>
                      </a:lnTo>
                      <a:lnTo>
                        <a:pt x="366" y="870"/>
                      </a:lnTo>
                      <a:lnTo>
                        <a:pt x="378" y="888"/>
                      </a:lnTo>
                      <a:lnTo>
                        <a:pt x="390" y="912"/>
                      </a:lnTo>
                      <a:lnTo>
                        <a:pt x="396" y="936"/>
                      </a:lnTo>
                      <a:lnTo>
                        <a:pt x="396" y="948"/>
                      </a:lnTo>
                      <a:lnTo>
                        <a:pt x="402" y="960"/>
                      </a:lnTo>
                      <a:lnTo>
                        <a:pt x="414" y="966"/>
                      </a:lnTo>
                      <a:lnTo>
                        <a:pt x="426" y="966"/>
                      </a:lnTo>
                      <a:lnTo>
                        <a:pt x="438" y="972"/>
                      </a:lnTo>
                      <a:lnTo>
                        <a:pt x="450" y="972"/>
                      </a:lnTo>
                      <a:lnTo>
                        <a:pt x="462" y="972"/>
                      </a:lnTo>
                      <a:lnTo>
                        <a:pt x="474" y="972"/>
                      </a:lnTo>
                      <a:lnTo>
                        <a:pt x="480" y="978"/>
                      </a:lnTo>
                      <a:lnTo>
                        <a:pt x="486" y="990"/>
                      </a:lnTo>
                      <a:lnTo>
                        <a:pt x="492" y="1002"/>
                      </a:lnTo>
                      <a:lnTo>
                        <a:pt x="498" y="1014"/>
                      </a:lnTo>
                      <a:lnTo>
                        <a:pt x="510" y="1026"/>
                      </a:lnTo>
                      <a:lnTo>
                        <a:pt x="522" y="1038"/>
                      </a:lnTo>
                      <a:lnTo>
                        <a:pt x="558" y="1056"/>
                      </a:lnTo>
                      <a:lnTo>
                        <a:pt x="588" y="1050"/>
                      </a:lnTo>
                      <a:lnTo>
                        <a:pt x="630" y="1050"/>
                      </a:lnTo>
                      <a:lnTo>
                        <a:pt x="642" y="1050"/>
                      </a:lnTo>
                      <a:lnTo>
                        <a:pt x="654" y="1044"/>
                      </a:lnTo>
                      <a:lnTo>
                        <a:pt x="660" y="1038"/>
                      </a:lnTo>
                      <a:lnTo>
                        <a:pt x="666" y="1032"/>
                      </a:lnTo>
                      <a:lnTo>
                        <a:pt x="666" y="1020"/>
                      </a:lnTo>
                      <a:lnTo>
                        <a:pt x="666" y="1008"/>
                      </a:lnTo>
                      <a:lnTo>
                        <a:pt x="666" y="996"/>
                      </a:lnTo>
                      <a:lnTo>
                        <a:pt x="666" y="978"/>
                      </a:lnTo>
                      <a:lnTo>
                        <a:pt x="672" y="966"/>
                      </a:lnTo>
                      <a:lnTo>
                        <a:pt x="678" y="954"/>
                      </a:lnTo>
                      <a:lnTo>
                        <a:pt x="678" y="948"/>
                      </a:lnTo>
                      <a:lnTo>
                        <a:pt x="672" y="936"/>
                      </a:lnTo>
                      <a:lnTo>
                        <a:pt x="660" y="930"/>
                      </a:lnTo>
                      <a:lnTo>
                        <a:pt x="648" y="924"/>
                      </a:lnTo>
                      <a:lnTo>
                        <a:pt x="636" y="924"/>
                      </a:lnTo>
                      <a:lnTo>
                        <a:pt x="624" y="924"/>
                      </a:lnTo>
                      <a:lnTo>
                        <a:pt x="618" y="930"/>
                      </a:lnTo>
                      <a:lnTo>
                        <a:pt x="612" y="942"/>
                      </a:lnTo>
                      <a:lnTo>
                        <a:pt x="600" y="960"/>
                      </a:lnTo>
                      <a:lnTo>
                        <a:pt x="588" y="972"/>
                      </a:lnTo>
                      <a:lnTo>
                        <a:pt x="576" y="978"/>
                      </a:lnTo>
                      <a:lnTo>
                        <a:pt x="564" y="978"/>
                      </a:lnTo>
                      <a:lnTo>
                        <a:pt x="546" y="972"/>
                      </a:lnTo>
                      <a:lnTo>
                        <a:pt x="534" y="960"/>
                      </a:lnTo>
                      <a:lnTo>
                        <a:pt x="522" y="948"/>
                      </a:lnTo>
                      <a:lnTo>
                        <a:pt x="510" y="930"/>
                      </a:lnTo>
                      <a:lnTo>
                        <a:pt x="510" y="900"/>
                      </a:lnTo>
                      <a:lnTo>
                        <a:pt x="528" y="870"/>
                      </a:lnTo>
                      <a:lnTo>
                        <a:pt x="558" y="840"/>
                      </a:lnTo>
                      <a:lnTo>
                        <a:pt x="576" y="810"/>
                      </a:lnTo>
                      <a:lnTo>
                        <a:pt x="576" y="792"/>
                      </a:lnTo>
                      <a:lnTo>
                        <a:pt x="576" y="786"/>
                      </a:lnTo>
                      <a:lnTo>
                        <a:pt x="570" y="780"/>
                      </a:lnTo>
                      <a:lnTo>
                        <a:pt x="564" y="774"/>
                      </a:lnTo>
                      <a:lnTo>
                        <a:pt x="552" y="780"/>
                      </a:lnTo>
                      <a:lnTo>
                        <a:pt x="546" y="780"/>
                      </a:lnTo>
                      <a:lnTo>
                        <a:pt x="534" y="786"/>
                      </a:lnTo>
                      <a:lnTo>
                        <a:pt x="522" y="798"/>
                      </a:lnTo>
                      <a:lnTo>
                        <a:pt x="510" y="816"/>
                      </a:lnTo>
                      <a:lnTo>
                        <a:pt x="498" y="822"/>
                      </a:lnTo>
                      <a:lnTo>
                        <a:pt x="480" y="828"/>
                      </a:lnTo>
                      <a:lnTo>
                        <a:pt x="468" y="828"/>
                      </a:lnTo>
                      <a:lnTo>
                        <a:pt x="456" y="822"/>
                      </a:lnTo>
                      <a:lnTo>
                        <a:pt x="450" y="810"/>
                      </a:lnTo>
                      <a:lnTo>
                        <a:pt x="444" y="804"/>
                      </a:lnTo>
                      <a:lnTo>
                        <a:pt x="438" y="792"/>
                      </a:lnTo>
                      <a:lnTo>
                        <a:pt x="432" y="792"/>
                      </a:lnTo>
                      <a:lnTo>
                        <a:pt x="420" y="792"/>
                      </a:lnTo>
                      <a:lnTo>
                        <a:pt x="408" y="792"/>
                      </a:lnTo>
                      <a:lnTo>
                        <a:pt x="384" y="798"/>
                      </a:lnTo>
                      <a:lnTo>
                        <a:pt x="372" y="804"/>
                      </a:lnTo>
                      <a:lnTo>
                        <a:pt x="360" y="804"/>
                      </a:lnTo>
                      <a:lnTo>
                        <a:pt x="348" y="798"/>
                      </a:lnTo>
                      <a:lnTo>
                        <a:pt x="342" y="786"/>
                      </a:lnTo>
                      <a:lnTo>
                        <a:pt x="342" y="774"/>
                      </a:lnTo>
                      <a:lnTo>
                        <a:pt x="342" y="762"/>
                      </a:lnTo>
                      <a:lnTo>
                        <a:pt x="342" y="750"/>
                      </a:lnTo>
                      <a:lnTo>
                        <a:pt x="342" y="738"/>
                      </a:lnTo>
                      <a:lnTo>
                        <a:pt x="348" y="726"/>
                      </a:lnTo>
                      <a:lnTo>
                        <a:pt x="360" y="714"/>
                      </a:lnTo>
                      <a:lnTo>
                        <a:pt x="378" y="702"/>
                      </a:lnTo>
                      <a:lnTo>
                        <a:pt x="396" y="696"/>
                      </a:lnTo>
                      <a:lnTo>
                        <a:pt x="420" y="690"/>
                      </a:lnTo>
                      <a:lnTo>
                        <a:pt x="438" y="678"/>
                      </a:lnTo>
                      <a:lnTo>
                        <a:pt x="474" y="672"/>
                      </a:lnTo>
                      <a:lnTo>
                        <a:pt x="516" y="678"/>
                      </a:lnTo>
                      <a:lnTo>
                        <a:pt x="552" y="696"/>
                      </a:lnTo>
                      <a:lnTo>
                        <a:pt x="582" y="714"/>
                      </a:lnTo>
                      <a:lnTo>
                        <a:pt x="618" y="738"/>
                      </a:lnTo>
                      <a:lnTo>
                        <a:pt x="666" y="768"/>
                      </a:lnTo>
                      <a:lnTo>
                        <a:pt x="690" y="780"/>
                      </a:lnTo>
                      <a:lnTo>
                        <a:pt x="708" y="786"/>
                      </a:lnTo>
                      <a:lnTo>
                        <a:pt x="720" y="786"/>
                      </a:lnTo>
                      <a:lnTo>
                        <a:pt x="726" y="780"/>
                      </a:lnTo>
                      <a:lnTo>
                        <a:pt x="738" y="768"/>
                      </a:lnTo>
                      <a:lnTo>
                        <a:pt x="738" y="756"/>
                      </a:lnTo>
                      <a:lnTo>
                        <a:pt x="738" y="744"/>
                      </a:lnTo>
                      <a:lnTo>
                        <a:pt x="726" y="738"/>
                      </a:lnTo>
                      <a:lnTo>
                        <a:pt x="714" y="726"/>
                      </a:lnTo>
                      <a:lnTo>
                        <a:pt x="702" y="720"/>
                      </a:lnTo>
                      <a:lnTo>
                        <a:pt x="690" y="714"/>
                      </a:lnTo>
                      <a:lnTo>
                        <a:pt x="678" y="708"/>
                      </a:lnTo>
                      <a:lnTo>
                        <a:pt x="666" y="702"/>
                      </a:lnTo>
                      <a:lnTo>
                        <a:pt x="654" y="696"/>
                      </a:lnTo>
                      <a:lnTo>
                        <a:pt x="654" y="684"/>
                      </a:lnTo>
                      <a:lnTo>
                        <a:pt x="654" y="672"/>
                      </a:lnTo>
                      <a:lnTo>
                        <a:pt x="660" y="666"/>
                      </a:lnTo>
                      <a:lnTo>
                        <a:pt x="666" y="660"/>
                      </a:lnTo>
                      <a:lnTo>
                        <a:pt x="678" y="660"/>
                      </a:lnTo>
                      <a:lnTo>
                        <a:pt x="678" y="654"/>
                      </a:lnTo>
                      <a:lnTo>
                        <a:pt x="678" y="642"/>
                      </a:lnTo>
                      <a:lnTo>
                        <a:pt x="666" y="630"/>
                      </a:lnTo>
                      <a:lnTo>
                        <a:pt x="654" y="612"/>
                      </a:lnTo>
                      <a:lnTo>
                        <a:pt x="642" y="594"/>
                      </a:lnTo>
                      <a:lnTo>
                        <a:pt x="630" y="576"/>
                      </a:lnTo>
                      <a:lnTo>
                        <a:pt x="618" y="558"/>
                      </a:lnTo>
                      <a:lnTo>
                        <a:pt x="606" y="540"/>
                      </a:lnTo>
                      <a:lnTo>
                        <a:pt x="594" y="516"/>
                      </a:lnTo>
                      <a:lnTo>
                        <a:pt x="582" y="504"/>
                      </a:lnTo>
                      <a:lnTo>
                        <a:pt x="582" y="498"/>
                      </a:lnTo>
                      <a:lnTo>
                        <a:pt x="582" y="492"/>
                      </a:lnTo>
                      <a:lnTo>
                        <a:pt x="588" y="486"/>
                      </a:lnTo>
                      <a:lnTo>
                        <a:pt x="594" y="480"/>
                      </a:lnTo>
                      <a:lnTo>
                        <a:pt x="600" y="474"/>
                      </a:lnTo>
                      <a:lnTo>
                        <a:pt x="606" y="468"/>
                      </a:lnTo>
                      <a:lnTo>
                        <a:pt x="612" y="456"/>
                      </a:lnTo>
                      <a:lnTo>
                        <a:pt x="618" y="444"/>
                      </a:lnTo>
                      <a:lnTo>
                        <a:pt x="624" y="432"/>
                      </a:lnTo>
                      <a:lnTo>
                        <a:pt x="630" y="432"/>
                      </a:lnTo>
                      <a:lnTo>
                        <a:pt x="642" y="432"/>
                      </a:lnTo>
                      <a:lnTo>
                        <a:pt x="660" y="438"/>
                      </a:lnTo>
                      <a:lnTo>
                        <a:pt x="678" y="450"/>
                      </a:lnTo>
                      <a:lnTo>
                        <a:pt x="702" y="462"/>
                      </a:lnTo>
                      <a:lnTo>
                        <a:pt x="714" y="474"/>
                      </a:lnTo>
                      <a:lnTo>
                        <a:pt x="720" y="480"/>
                      </a:lnTo>
                      <a:lnTo>
                        <a:pt x="732" y="486"/>
                      </a:lnTo>
                      <a:lnTo>
                        <a:pt x="738" y="486"/>
                      </a:lnTo>
                      <a:lnTo>
                        <a:pt x="756" y="492"/>
                      </a:lnTo>
                      <a:lnTo>
                        <a:pt x="774" y="492"/>
                      </a:lnTo>
                      <a:lnTo>
                        <a:pt x="786" y="504"/>
                      </a:lnTo>
                      <a:lnTo>
                        <a:pt x="792" y="516"/>
                      </a:lnTo>
                      <a:lnTo>
                        <a:pt x="798" y="528"/>
                      </a:lnTo>
                      <a:lnTo>
                        <a:pt x="804" y="552"/>
                      </a:lnTo>
                      <a:lnTo>
                        <a:pt x="810" y="576"/>
                      </a:lnTo>
                      <a:lnTo>
                        <a:pt x="822" y="600"/>
                      </a:lnTo>
                      <a:lnTo>
                        <a:pt x="834" y="618"/>
                      </a:lnTo>
                      <a:lnTo>
                        <a:pt x="846" y="630"/>
                      </a:lnTo>
                      <a:lnTo>
                        <a:pt x="858" y="642"/>
                      </a:lnTo>
                      <a:lnTo>
                        <a:pt x="882" y="648"/>
                      </a:lnTo>
                      <a:lnTo>
                        <a:pt x="894" y="654"/>
                      </a:lnTo>
                      <a:lnTo>
                        <a:pt x="912" y="648"/>
                      </a:lnTo>
                      <a:lnTo>
                        <a:pt x="924" y="648"/>
                      </a:lnTo>
                      <a:lnTo>
                        <a:pt x="930" y="636"/>
                      </a:lnTo>
                      <a:lnTo>
                        <a:pt x="930" y="630"/>
                      </a:lnTo>
                      <a:lnTo>
                        <a:pt x="924" y="618"/>
                      </a:lnTo>
                      <a:lnTo>
                        <a:pt x="918" y="606"/>
                      </a:lnTo>
                      <a:lnTo>
                        <a:pt x="918" y="594"/>
                      </a:lnTo>
                      <a:lnTo>
                        <a:pt x="924" y="588"/>
                      </a:lnTo>
                      <a:lnTo>
                        <a:pt x="930" y="576"/>
                      </a:lnTo>
                      <a:lnTo>
                        <a:pt x="942" y="570"/>
                      </a:lnTo>
                      <a:lnTo>
                        <a:pt x="954" y="558"/>
                      </a:lnTo>
                      <a:lnTo>
                        <a:pt x="960" y="552"/>
                      </a:lnTo>
                      <a:lnTo>
                        <a:pt x="966" y="546"/>
                      </a:lnTo>
                      <a:lnTo>
                        <a:pt x="972" y="546"/>
                      </a:lnTo>
                      <a:lnTo>
                        <a:pt x="978" y="546"/>
                      </a:lnTo>
                      <a:lnTo>
                        <a:pt x="990" y="546"/>
                      </a:lnTo>
                      <a:lnTo>
                        <a:pt x="1008" y="546"/>
                      </a:lnTo>
                      <a:lnTo>
                        <a:pt x="1038" y="552"/>
                      </a:lnTo>
                      <a:lnTo>
                        <a:pt x="1056" y="552"/>
                      </a:lnTo>
                      <a:lnTo>
                        <a:pt x="1074" y="552"/>
                      </a:lnTo>
                      <a:lnTo>
                        <a:pt x="1080" y="552"/>
                      </a:lnTo>
                      <a:lnTo>
                        <a:pt x="1080" y="546"/>
                      </a:lnTo>
                      <a:lnTo>
                        <a:pt x="1080" y="546"/>
                      </a:lnTo>
                      <a:lnTo>
                        <a:pt x="1074" y="540"/>
                      </a:lnTo>
                      <a:lnTo>
                        <a:pt x="1074" y="534"/>
                      </a:lnTo>
                      <a:lnTo>
                        <a:pt x="1068" y="528"/>
                      </a:lnTo>
                      <a:lnTo>
                        <a:pt x="1068" y="516"/>
                      </a:lnTo>
                      <a:lnTo>
                        <a:pt x="1068" y="510"/>
                      </a:lnTo>
                      <a:lnTo>
                        <a:pt x="1074" y="504"/>
                      </a:lnTo>
                      <a:lnTo>
                        <a:pt x="1086" y="498"/>
                      </a:lnTo>
                      <a:lnTo>
                        <a:pt x="1098" y="498"/>
                      </a:lnTo>
                      <a:lnTo>
                        <a:pt x="1116" y="504"/>
                      </a:lnTo>
                      <a:lnTo>
                        <a:pt x="1140" y="504"/>
                      </a:lnTo>
                      <a:lnTo>
                        <a:pt x="1164" y="504"/>
                      </a:lnTo>
                      <a:lnTo>
                        <a:pt x="1188" y="504"/>
                      </a:lnTo>
                      <a:lnTo>
                        <a:pt x="1206" y="504"/>
                      </a:lnTo>
                      <a:lnTo>
                        <a:pt x="1224" y="504"/>
                      </a:lnTo>
                      <a:lnTo>
                        <a:pt x="1236" y="498"/>
                      </a:lnTo>
                      <a:lnTo>
                        <a:pt x="1242" y="492"/>
                      </a:lnTo>
                      <a:lnTo>
                        <a:pt x="1248" y="480"/>
                      </a:lnTo>
                      <a:lnTo>
                        <a:pt x="1248" y="462"/>
                      </a:lnTo>
                      <a:lnTo>
                        <a:pt x="1242" y="456"/>
                      </a:lnTo>
                      <a:lnTo>
                        <a:pt x="1230" y="450"/>
                      </a:lnTo>
                      <a:lnTo>
                        <a:pt x="1212" y="444"/>
                      </a:lnTo>
                      <a:lnTo>
                        <a:pt x="1200" y="438"/>
                      </a:lnTo>
                      <a:lnTo>
                        <a:pt x="1200" y="432"/>
                      </a:lnTo>
                      <a:lnTo>
                        <a:pt x="1200" y="420"/>
                      </a:lnTo>
                      <a:lnTo>
                        <a:pt x="1206" y="408"/>
                      </a:lnTo>
                      <a:lnTo>
                        <a:pt x="1218" y="390"/>
                      </a:lnTo>
                      <a:lnTo>
                        <a:pt x="1230" y="372"/>
                      </a:lnTo>
                      <a:lnTo>
                        <a:pt x="1242" y="354"/>
                      </a:lnTo>
                      <a:lnTo>
                        <a:pt x="1248" y="342"/>
                      </a:lnTo>
                      <a:lnTo>
                        <a:pt x="1254" y="336"/>
                      </a:lnTo>
                      <a:lnTo>
                        <a:pt x="1248" y="330"/>
                      </a:lnTo>
                      <a:lnTo>
                        <a:pt x="1242" y="330"/>
                      </a:lnTo>
                      <a:lnTo>
                        <a:pt x="1236" y="330"/>
                      </a:lnTo>
                      <a:lnTo>
                        <a:pt x="1224" y="330"/>
                      </a:lnTo>
                      <a:lnTo>
                        <a:pt x="1212" y="336"/>
                      </a:lnTo>
                      <a:lnTo>
                        <a:pt x="1206" y="336"/>
                      </a:lnTo>
                      <a:lnTo>
                        <a:pt x="1194" y="336"/>
                      </a:lnTo>
                      <a:lnTo>
                        <a:pt x="1188" y="330"/>
                      </a:lnTo>
                      <a:lnTo>
                        <a:pt x="1182" y="324"/>
                      </a:lnTo>
                      <a:lnTo>
                        <a:pt x="1170" y="318"/>
                      </a:lnTo>
                      <a:lnTo>
                        <a:pt x="1164" y="318"/>
                      </a:lnTo>
                      <a:lnTo>
                        <a:pt x="1152" y="324"/>
                      </a:lnTo>
                      <a:lnTo>
                        <a:pt x="1146" y="336"/>
                      </a:lnTo>
                      <a:lnTo>
                        <a:pt x="1140" y="354"/>
                      </a:lnTo>
                      <a:lnTo>
                        <a:pt x="1140" y="378"/>
                      </a:lnTo>
                      <a:lnTo>
                        <a:pt x="1134" y="396"/>
                      </a:lnTo>
                      <a:lnTo>
                        <a:pt x="1122" y="408"/>
                      </a:lnTo>
                      <a:lnTo>
                        <a:pt x="1110" y="420"/>
                      </a:lnTo>
                      <a:lnTo>
                        <a:pt x="1098" y="426"/>
                      </a:lnTo>
                      <a:lnTo>
                        <a:pt x="1080" y="432"/>
                      </a:lnTo>
                      <a:lnTo>
                        <a:pt x="1062" y="432"/>
                      </a:lnTo>
                      <a:lnTo>
                        <a:pt x="1050" y="432"/>
                      </a:lnTo>
                      <a:lnTo>
                        <a:pt x="1002" y="444"/>
                      </a:lnTo>
                      <a:lnTo>
                        <a:pt x="948" y="462"/>
                      </a:lnTo>
                      <a:lnTo>
                        <a:pt x="906" y="474"/>
                      </a:lnTo>
                      <a:lnTo>
                        <a:pt x="888" y="480"/>
                      </a:lnTo>
                      <a:lnTo>
                        <a:pt x="882" y="474"/>
                      </a:lnTo>
                      <a:lnTo>
                        <a:pt x="876" y="468"/>
                      </a:lnTo>
                      <a:lnTo>
                        <a:pt x="870" y="450"/>
                      </a:lnTo>
                      <a:lnTo>
                        <a:pt x="876" y="432"/>
                      </a:lnTo>
                      <a:lnTo>
                        <a:pt x="882" y="420"/>
                      </a:lnTo>
                      <a:lnTo>
                        <a:pt x="876" y="408"/>
                      </a:lnTo>
                      <a:lnTo>
                        <a:pt x="870" y="396"/>
                      </a:lnTo>
                      <a:lnTo>
                        <a:pt x="858" y="390"/>
                      </a:lnTo>
                      <a:lnTo>
                        <a:pt x="834" y="384"/>
                      </a:lnTo>
                      <a:lnTo>
                        <a:pt x="816" y="378"/>
                      </a:lnTo>
                      <a:lnTo>
                        <a:pt x="798" y="372"/>
                      </a:lnTo>
                      <a:lnTo>
                        <a:pt x="792" y="366"/>
                      </a:lnTo>
                      <a:lnTo>
                        <a:pt x="792" y="360"/>
                      </a:lnTo>
                      <a:lnTo>
                        <a:pt x="798" y="354"/>
                      </a:lnTo>
                      <a:lnTo>
                        <a:pt x="804" y="348"/>
                      </a:lnTo>
                      <a:lnTo>
                        <a:pt x="810" y="342"/>
                      </a:lnTo>
                      <a:lnTo>
                        <a:pt x="822" y="336"/>
                      </a:lnTo>
                      <a:lnTo>
                        <a:pt x="828" y="330"/>
                      </a:lnTo>
                      <a:lnTo>
                        <a:pt x="840" y="324"/>
                      </a:lnTo>
                      <a:lnTo>
                        <a:pt x="846" y="318"/>
                      </a:lnTo>
                      <a:lnTo>
                        <a:pt x="846" y="306"/>
                      </a:lnTo>
                      <a:lnTo>
                        <a:pt x="846" y="300"/>
                      </a:lnTo>
                      <a:lnTo>
                        <a:pt x="846" y="288"/>
                      </a:lnTo>
                      <a:lnTo>
                        <a:pt x="840" y="288"/>
                      </a:lnTo>
                      <a:lnTo>
                        <a:pt x="828" y="288"/>
                      </a:lnTo>
                      <a:lnTo>
                        <a:pt x="774" y="306"/>
                      </a:lnTo>
                      <a:lnTo>
                        <a:pt x="714" y="336"/>
                      </a:lnTo>
                      <a:lnTo>
                        <a:pt x="702" y="342"/>
                      </a:lnTo>
                      <a:lnTo>
                        <a:pt x="690" y="342"/>
                      </a:lnTo>
                      <a:lnTo>
                        <a:pt x="690" y="342"/>
                      </a:lnTo>
                      <a:lnTo>
                        <a:pt x="690" y="336"/>
                      </a:lnTo>
                      <a:lnTo>
                        <a:pt x="690" y="330"/>
                      </a:lnTo>
                      <a:lnTo>
                        <a:pt x="690" y="318"/>
                      </a:lnTo>
                      <a:lnTo>
                        <a:pt x="696" y="312"/>
                      </a:lnTo>
                      <a:lnTo>
                        <a:pt x="696" y="300"/>
                      </a:lnTo>
                      <a:lnTo>
                        <a:pt x="702" y="288"/>
                      </a:lnTo>
                      <a:lnTo>
                        <a:pt x="702" y="282"/>
                      </a:lnTo>
                      <a:lnTo>
                        <a:pt x="696" y="282"/>
                      </a:lnTo>
                      <a:lnTo>
                        <a:pt x="684" y="288"/>
                      </a:lnTo>
                      <a:lnTo>
                        <a:pt x="678" y="294"/>
                      </a:lnTo>
                      <a:lnTo>
                        <a:pt x="666" y="300"/>
                      </a:lnTo>
                      <a:lnTo>
                        <a:pt x="654" y="312"/>
                      </a:lnTo>
                      <a:lnTo>
                        <a:pt x="642" y="318"/>
                      </a:lnTo>
                      <a:lnTo>
                        <a:pt x="630" y="330"/>
                      </a:lnTo>
                      <a:lnTo>
                        <a:pt x="582" y="348"/>
                      </a:lnTo>
                      <a:lnTo>
                        <a:pt x="528" y="354"/>
                      </a:lnTo>
                      <a:lnTo>
                        <a:pt x="504" y="354"/>
                      </a:lnTo>
                      <a:lnTo>
                        <a:pt x="486" y="348"/>
                      </a:lnTo>
                      <a:lnTo>
                        <a:pt x="474" y="342"/>
                      </a:lnTo>
                      <a:lnTo>
                        <a:pt x="462" y="330"/>
                      </a:lnTo>
                      <a:lnTo>
                        <a:pt x="456" y="318"/>
                      </a:lnTo>
                      <a:lnTo>
                        <a:pt x="456" y="306"/>
                      </a:lnTo>
                      <a:lnTo>
                        <a:pt x="456" y="300"/>
                      </a:lnTo>
                      <a:lnTo>
                        <a:pt x="462" y="294"/>
                      </a:lnTo>
                      <a:lnTo>
                        <a:pt x="468" y="288"/>
                      </a:lnTo>
                      <a:lnTo>
                        <a:pt x="486" y="288"/>
                      </a:lnTo>
                      <a:lnTo>
                        <a:pt x="504" y="288"/>
                      </a:lnTo>
                      <a:lnTo>
                        <a:pt x="528" y="288"/>
                      </a:lnTo>
                      <a:lnTo>
                        <a:pt x="594" y="288"/>
                      </a:lnTo>
                      <a:lnTo>
                        <a:pt x="636" y="264"/>
                      </a:lnTo>
                      <a:lnTo>
                        <a:pt x="642" y="258"/>
                      </a:lnTo>
                      <a:lnTo>
                        <a:pt x="648" y="246"/>
                      </a:lnTo>
                      <a:lnTo>
                        <a:pt x="642" y="240"/>
                      </a:lnTo>
                      <a:lnTo>
                        <a:pt x="630" y="234"/>
                      </a:lnTo>
                      <a:lnTo>
                        <a:pt x="618" y="234"/>
                      </a:lnTo>
                      <a:lnTo>
                        <a:pt x="600" y="234"/>
                      </a:lnTo>
                      <a:lnTo>
                        <a:pt x="582" y="240"/>
                      </a:lnTo>
                      <a:lnTo>
                        <a:pt x="564" y="240"/>
                      </a:lnTo>
                      <a:lnTo>
                        <a:pt x="558" y="240"/>
                      </a:lnTo>
                      <a:lnTo>
                        <a:pt x="546" y="234"/>
                      </a:lnTo>
                      <a:lnTo>
                        <a:pt x="534" y="228"/>
                      </a:lnTo>
                      <a:lnTo>
                        <a:pt x="516" y="222"/>
                      </a:lnTo>
                      <a:lnTo>
                        <a:pt x="498" y="216"/>
                      </a:lnTo>
                      <a:lnTo>
                        <a:pt x="474" y="222"/>
                      </a:lnTo>
                      <a:lnTo>
                        <a:pt x="456" y="222"/>
                      </a:lnTo>
                      <a:lnTo>
                        <a:pt x="420" y="210"/>
                      </a:lnTo>
                      <a:lnTo>
                        <a:pt x="402" y="204"/>
                      </a:lnTo>
                      <a:lnTo>
                        <a:pt x="396" y="192"/>
                      </a:lnTo>
                      <a:lnTo>
                        <a:pt x="396" y="180"/>
                      </a:lnTo>
                      <a:lnTo>
                        <a:pt x="402" y="174"/>
                      </a:lnTo>
                      <a:lnTo>
                        <a:pt x="414" y="168"/>
                      </a:lnTo>
                      <a:lnTo>
                        <a:pt x="426" y="156"/>
                      </a:lnTo>
                      <a:lnTo>
                        <a:pt x="438" y="150"/>
                      </a:lnTo>
                      <a:lnTo>
                        <a:pt x="450" y="144"/>
                      </a:lnTo>
                      <a:lnTo>
                        <a:pt x="456" y="138"/>
                      </a:lnTo>
                      <a:lnTo>
                        <a:pt x="462" y="126"/>
                      </a:lnTo>
                      <a:lnTo>
                        <a:pt x="456" y="114"/>
                      </a:lnTo>
                      <a:lnTo>
                        <a:pt x="450" y="102"/>
                      </a:lnTo>
                      <a:lnTo>
                        <a:pt x="438" y="96"/>
                      </a:lnTo>
                      <a:lnTo>
                        <a:pt x="432" y="90"/>
                      </a:lnTo>
                      <a:lnTo>
                        <a:pt x="420" y="90"/>
                      </a:lnTo>
                      <a:lnTo>
                        <a:pt x="408" y="90"/>
                      </a:lnTo>
                      <a:lnTo>
                        <a:pt x="396" y="90"/>
                      </a:lnTo>
                      <a:lnTo>
                        <a:pt x="378" y="90"/>
                      </a:lnTo>
                      <a:lnTo>
                        <a:pt x="366" y="90"/>
                      </a:lnTo>
                      <a:lnTo>
                        <a:pt x="360" y="90"/>
                      </a:lnTo>
                      <a:lnTo>
                        <a:pt x="354" y="84"/>
                      </a:lnTo>
                      <a:lnTo>
                        <a:pt x="354" y="78"/>
                      </a:lnTo>
                      <a:lnTo>
                        <a:pt x="354" y="66"/>
                      </a:lnTo>
                      <a:lnTo>
                        <a:pt x="354" y="54"/>
                      </a:lnTo>
                      <a:lnTo>
                        <a:pt x="360" y="48"/>
                      </a:lnTo>
                      <a:lnTo>
                        <a:pt x="372" y="42"/>
                      </a:lnTo>
                      <a:lnTo>
                        <a:pt x="384" y="42"/>
                      </a:lnTo>
                      <a:lnTo>
                        <a:pt x="408" y="42"/>
                      </a:lnTo>
                      <a:lnTo>
                        <a:pt x="432" y="48"/>
                      </a:lnTo>
                      <a:lnTo>
                        <a:pt x="450" y="54"/>
                      </a:lnTo>
                      <a:lnTo>
                        <a:pt x="462" y="54"/>
                      </a:lnTo>
                      <a:lnTo>
                        <a:pt x="468" y="48"/>
                      </a:lnTo>
                      <a:lnTo>
                        <a:pt x="468" y="42"/>
                      </a:lnTo>
                      <a:lnTo>
                        <a:pt x="462" y="36"/>
                      </a:lnTo>
                      <a:lnTo>
                        <a:pt x="456" y="24"/>
                      </a:lnTo>
                      <a:lnTo>
                        <a:pt x="462" y="18"/>
                      </a:lnTo>
                      <a:lnTo>
                        <a:pt x="462" y="18"/>
                      </a:lnTo>
                      <a:lnTo>
                        <a:pt x="474" y="12"/>
                      </a:lnTo>
                      <a:lnTo>
                        <a:pt x="492" y="6"/>
                      </a:lnTo>
                      <a:lnTo>
                        <a:pt x="510" y="12"/>
                      </a:lnTo>
                      <a:lnTo>
                        <a:pt x="522" y="12"/>
                      </a:lnTo>
                      <a:lnTo>
                        <a:pt x="540" y="18"/>
                      </a:lnTo>
                      <a:lnTo>
                        <a:pt x="552" y="24"/>
                      </a:lnTo>
                      <a:lnTo>
                        <a:pt x="558" y="24"/>
                      </a:lnTo>
                      <a:lnTo>
                        <a:pt x="570" y="18"/>
                      </a:lnTo>
                      <a:lnTo>
                        <a:pt x="576" y="12"/>
                      </a:lnTo>
                      <a:lnTo>
                        <a:pt x="588" y="12"/>
                      </a:lnTo>
                      <a:lnTo>
                        <a:pt x="600" y="18"/>
                      </a:lnTo>
                      <a:lnTo>
                        <a:pt x="618" y="30"/>
                      </a:lnTo>
                      <a:lnTo>
                        <a:pt x="642" y="42"/>
                      </a:lnTo>
                      <a:lnTo>
                        <a:pt x="666" y="60"/>
                      </a:lnTo>
                      <a:lnTo>
                        <a:pt x="690" y="84"/>
                      </a:lnTo>
                      <a:lnTo>
                        <a:pt x="714" y="108"/>
                      </a:lnTo>
                      <a:lnTo>
                        <a:pt x="732" y="126"/>
                      </a:lnTo>
                      <a:lnTo>
                        <a:pt x="744" y="132"/>
                      </a:lnTo>
                      <a:lnTo>
                        <a:pt x="762" y="138"/>
                      </a:lnTo>
                      <a:lnTo>
                        <a:pt x="774" y="132"/>
                      </a:lnTo>
                      <a:lnTo>
                        <a:pt x="786" y="120"/>
                      </a:lnTo>
                      <a:lnTo>
                        <a:pt x="798" y="108"/>
                      </a:lnTo>
                      <a:lnTo>
                        <a:pt x="798" y="102"/>
                      </a:lnTo>
                      <a:lnTo>
                        <a:pt x="798" y="90"/>
                      </a:lnTo>
                      <a:lnTo>
                        <a:pt x="792" y="84"/>
                      </a:lnTo>
                      <a:lnTo>
                        <a:pt x="780" y="84"/>
                      </a:lnTo>
                      <a:lnTo>
                        <a:pt x="768" y="78"/>
                      </a:lnTo>
                      <a:lnTo>
                        <a:pt x="762" y="72"/>
                      </a:lnTo>
                      <a:lnTo>
                        <a:pt x="756" y="66"/>
                      </a:lnTo>
                      <a:lnTo>
                        <a:pt x="750" y="54"/>
                      </a:lnTo>
                      <a:lnTo>
                        <a:pt x="756" y="42"/>
                      </a:lnTo>
                      <a:lnTo>
                        <a:pt x="756" y="30"/>
                      </a:lnTo>
                      <a:lnTo>
                        <a:pt x="756" y="18"/>
                      </a:lnTo>
                      <a:lnTo>
                        <a:pt x="756" y="12"/>
                      </a:lnTo>
                      <a:lnTo>
                        <a:pt x="756" y="6"/>
                      </a:lnTo>
                      <a:lnTo>
                        <a:pt x="768" y="0"/>
                      </a:lnTo>
                      <a:lnTo>
                        <a:pt x="780"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32" name="Freeform 373"/>
                <p:cNvSpPr>
                  <a:spLocks/>
                </p:cNvSpPr>
                <p:nvPr/>
              </p:nvSpPr>
              <p:spPr bwMode="auto">
                <a:xfrm>
                  <a:off x="-5185" y="-8628"/>
                  <a:ext cx="4542" cy="4416"/>
                </a:xfrm>
                <a:custGeom>
                  <a:avLst/>
                  <a:gdLst>
                    <a:gd name="T0" fmla="*/ 2628 w 4542"/>
                    <a:gd name="T1" fmla="*/ 72 h 4416"/>
                    <a:gd name="T2" fmla="*/ 3222 w 4542"/>
                    <a:gd name="T3" fmla="*/ 48 h 4416"/>
                    <a:gd name="T4" fmla="*/ 3036 w 4542"/>
                    <a:gd name="T5" fmla="*/ 138 h 4416"/>
                    <a:gd name="T6" fmla="*/ 2916 w 4542"/>
                    <a:gd name="T7" fmla="*/ 288 h 4416"/>
                    <a:gd name="T8" fmla="*/ 3648 w 4542"/>
                    <a:gd name="T9" fmla="*/ 240 h 4416"/>
                    <a:gd name="T10" fmla="*/ 3192 w 4542"/>
                    <a:gd name="T11" fmla="*/ 330 h 4416"/>
                    <a:gd name="T12" fmla="*/ 3102 w 4542"/>
                    <a:gd name="T13" fmla="*/ 510 h 4416"/>
                    <a:gd name="T14" fmla="*/ 3510 w 4542"/>
                    <a:gd name="T15" fmla="*/ 558 h 4416"/>
                    <a:gd name="T16" fmla="*/ 3684 w 4542"/>
                    <a:gd name="T17" fmla="*/ 774 h 4416"/>
                    <a:gd name="T18" fmla="*/ 3990 w 4542"/>
                    <a:gd name="T19" fmla="*/ 558 h 4416"/>
                    <a:gd name="T20" fmla="*/ 4542 w 4542"/>
                    <a:gd name="T21" fmla="*/ 624 h 4416"/>
                    <a:gd name="T22" fmla="*/ 4140 w 4542"/>
                    <a:gd name="T23" fmla="*/ 804 h 4416"/>
                    <a:gd name="T24" fmla="*/ 4128 w 4542"/>
                    <a:gd name="T25" fmla="*/ 972 h 4416"/>
                    <a:gd name="T26" fmla="*/ 4020 w 4542"/>
                    <a:gd name="T27" fmla="*/ 1302 h 4416"/>
                    <a:gd name="T28" fmla="*/ 3966 w 4542"/>
                    <a:gd name="T29" fmla="*/ 1446 h 4416"/>
                    <a:gd name="T30" fmla="*/ 3864 w 4542"/>
                    <a:gd name="T31" fmla="*/ 1524 h 4416"/>
                    <a:gd name="T32" fmla="*/ 3912 w 4542"/>
                    <a:gd name="T33" fmla="*/ 1722 h 4416"/>
                    <a:gd name="T34" fmla="*/ 3978 w 4542"/>
                    <a:gd name="T35" fmla="*/ 1956 h 4416"/>
                    <a:gd name="T36" fmla="*/ 3816 w 4542"/>
                    <a:gd name="T37" fmla="*/ 2190 h 4416"/>
                    <a:gd name="T38" fmla="*/ 3456 w 4542"/>
                    <a:gd name="T39" fmla="*/ 2040 h 4416"/>
                    <a:gd name="T40" fmla="*/ 3288 w 4542"/>
                    <a:gd name="T41" fmla="*/ 2160 h 4416"/>
                    <a:gd name="T42" fmla="*/ 3342 w 4542"/>
                    <a:gd name="T43" fmla="*/ 2328 h 4416"/>
                    <a:gd name="T44" fmla="*/ 3582 w 4542"/>
                    <a:gd name="T45" fmla="*/ 2472 h 4416"/>
                    <a:gd name="T46" fmla="*/ 3630 w 4542"/>
                    <a:gd name="T47" fmla="*/ 2712 h 4416"/>
                    <a:gd name="T48" fmla="*/ 3348 w 4542"/>
                    <a:gd name="T49" fmla="*/ 2484 h 4416"/>
                    <a:gd name="T50" fmla="*/ 3288 w 4542"/>
                    <a:gd name="T51" fmla="*/ 2616 h 4416"/>
                    <a:gd name="T52" fmla="*/ 3114 w 4542"/>
                    <a:gd name="T53" fmla="*/ 2778 h 4416"/>
                    <a:gd name="T54" fmla="*/ 3090 w 4542"/>
                    <a:gd name="T55" fmla="*/ 3066 h 4416"/>
                    <a:gd name="T56" fmla="*/ 2652 w 4542"/>
                    <a:gd name="T57" fmla="*/ 3198 h 4416"/>
                    <a:gd name="T58" fmla="*/ 2322 w 4542"/>
                    <a:gd name="T59" fmla="*/ 3450 h 4416"/>
                    <a:gd name="T60" fmla="*/ 2136 w 4542"/>
                    <a:gd name="T61" fmla="*/ 3444 h 4416"/>
                    <a:gd name="T62" fmla="*/ 1896 w 4542"/>
                    <a:gd name="T63" fmla="*/ 3630 h 4416"/>
                    <a:gd name="T64" fmla="*/ 1746 w 4542"/>
                    <a:gd name="T65" fmla="*/ 3876 h 4416"/>
                    <a:gd name="T66" fmla="*/ 1590 w 4542"/>
                    <a:gd name="T67" fmla="*/ 4140 h 4416"/>
                    <a:gd name="T68" fmla="*/ 1428 w 4542"/>
                    <a:gd name="T69" fmla="*/ 4344 h 4416"/>
                    <a:gd name="T70" fmla="*/ 1338 w 4542"/>
                    <a:gd name="T71" fmla="*/ 4182 h 4416"/>
                    <a:gd name="T72" fmla="*/ 1044 w 4542"/>
                    <a:gd name="T73" fmla="*/ 4044 h 4416"/>
                    <a:gd name="T74" fmla="*/ 900 w 4542"/>
                    <a:gd name="T75" fmla="*/ 3738 h 4416"/>
                    <a:gd name="T76" fmla="*/ 906 w 4542"/>
                    <a:gd name="T77" fmla="*/ 3504 h 4416"/>
                    <a:gd name="T78" fmla="*/ 888 w 4542"/>
                    <a:gd name="T79" fmla="*/ 3210 h 4416"/>
                    <a:gd name="T80" fmla="*/ 984 w 4542"/>
                    <a:gd name="T81" fmla="*/ 3030 h 4416"/>
                    <a:gd name="T82" fmla="*/ 1056 w 4542"/>
                    <a:gd name="T83" fmla="*/ 2862 h 4416"/>
                    <a:gd name="T84" fmla="*/ 1218 w 4542"/>
                    <a:gd name="T85" fmla="*/ 2550 h 4416"/>
                    <a:gd name="T86" fmla="*/ 1152 w 4542"/>
                    <a:gd name="T87" fmla="*/ 2466 h 4416"/>
                    <a:gd name="T88" fmla="*/ 1074 w 4542"/>
                    <a:gd name="T89" fmla="*/ 2220 h 4416"/>
                    <a:gd name="T90" fmla="*/ 942 w 4542"/>
                    <a:gd name="T91" fmla="*/ 2226 h 4416"/>
                    <a:gd name="T92" fmla="*/ 954 w 4542"/>
                    <a:gd name="T93" fmla="*/ 1872 h 4416"/>
                    <a:gd name="T94" fmla="*/ 840 w 4542"/>
                    <a:gd name="T95" fmla="*/ 1404 h 4416"/>
                    <a:gd name="T96" fmla="*/ 426 w 4542"/>
                    <a:gd name="T97" fmla="*/ 1146 h 4416"/>
                    <a:gd name="T98" fmla="*/ 90 w 4542"/>
                    <a:gd name="T99" fmla="*/ 1086 h 4416"/>
                    <a:gd name="T100" fmla="*/ 108 w 4542"/>
                    <a:gd name="T101" fmla="*/ 924 h 4416"/>
                    <a:gd name="T102" fmla="*/ 228 w 4542"/>
                    <a:gd name="T103" fmla="*/ 834 h 4416"/>
                    <a:gd name="T104" fmla="*/ 186 w 4542"/>
                    <a:gd name="T105" fmla="*/ 774 h 4416"/>
                    <a:gd name="T106" fmla="*/ 246 w 4542"/>
                    <a:gd name="T107" fmla="*/ 510 h 4416"/>
                    <a:gd name="T108" fmla="*/ 702 w 4542"/>
                    <a:gd name="T109" fmla="*/ 426 h 4416"/>
                    <a:gd name="T110" fmla="*/ 738 w 4542"/>
                    <a:gd name="T111" fmla="*/ 246 h 4416"/>
                    <a:gd name="T112" fmla="*/ 930 w 4542"/>
                    <a:gd name="T113" fmla="*/ 138 h 4416"/>
                    <a:gd name="T114" fmla="*/ 1200 w 4542"/>
                    <a:gd name="T115" fmla="*/ 234 h 4416"/>
                    <a:gd name="T116" fmla="*/ 1518 w 4542"/>
                    <a:gd name="T117" fmla="*/ 258 h 4416"/>
                    <a:gd name="T118" fmla="*/ 1758 w 4542"/>
                    <a:gd name="T119" fmla="*/ 138 h 4416"/>
                    <a:gd name="T120" fmla="*/ 2220 w 4542"/>
                    <a:gd name="T121" fmla="*/ 252 h 4416"/>
                    <a:gd name="T122" fmla="*/ 2526 w 4542"/>
                    <a:gd name="T123" fmla="*/ 240 h 4416"/>
                    <a:gd name="T124" fmla="*/ 2286 w 4542"/>
                    <a:gd name="T125" fmla="*/ 12 h 4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42" h="4416">
                      <a:moveTo>
                        <a:pt x="2388" y="0"/>
                      </a:moveTo>
                      <a:lnTo>
                        <a:pt x="2400" y="0"/>
                      </a:lnTo>
                      <a:lnTo>
                        <a:pt x="2412" y="0"/>
                      </a:lnTo>
                      <a:lnTo>
                        <a:pt x="2418" y="6"/>
                      </a:lnTo>
                      <a:lnTo>
                        <a:pt x="2424" y="18"/>
                      </a:lnTo>
                      <a:lnTo>
                        <a:pt x="2424" y="24"/>
                      </a:lnTo>
                      <a:lnTo>
                        <a:pt x="2424" y="36"/>
                      </a:lnTo>
                      <a:lnTo>
                        <a:pt x="2424" y="48"/>
                      </a:lnTo>
                      <a:lnTo>
                        <a:pt x="2424" y="60"/>
                      </a:lnTo>
                      <a:lnTo>
                        <a:pt x="2424" y="78"/>
                      </a:lnTo>
                      <a:lnTo>
                        <a:pt x="2424" y="90"/>
                      </a:lnTo>
                      <a:lnTo>
                        <a:pt x="2430" y="102"/>
                      </a:lnTo>
                      <a:lnTo>
                        <a:pt x="2442" y="114"/>
                      </a:lnTo>
                      <a:lnTo>
                        <a:pt x="2454" y="126"/>
                      </a:lnTo>
                      <a:lnTo>
                        <a:pt x="2478" y="132"/>
                      </a:lnTo>
                      <a:lnTo>
                        <a:pt x="2502" y="138"/>
                      </a:lnTo>
                      <a:lnTo>
                        <a:pt x="2532" y="144"/>
                      </a:lnTo>
                      <a:lnTo>
                        <a:pt x="2556" y="150"/>
                      </a:lnTo>
                      <a:lnTo>
                        <a:pt x="2586" y="162"/>
                      </a:lnTo>
                      <a:lnTo>
                        <a:pt x="2634" y="174"/>
                      </a:lnTo>
                      <a:lnTo>
                        <a:pt x="2652" y="174"/>
                      </a:lnTo>
                      <a:lnTo>
                        <a:pt x="2664" y="174"/>
                      </a:lnTo>
                      <a:lnTo>
                        <a:pt x="2676" y="168"/>
                      </a:lnTo>
                      <a:lnTo>
                        <a:pt x="2676" y="162"/>
                      </a:lnTo>
                      <a:lnTo>
                        <a:pt x="2676" y="150"/>
                      </a:lnTo>
                      <a:lnTo>
                        <a:pt x="2670" y="144"/>
                      </a:lnTo>
                      <a:lnTo>
                        <a:pt x="2664" y="132"/>
                      </a:lnTo>
                      <a:lnTo>
                        <a:pt x="2658" y="120"/>
                      </a:lnTo>
                      <a:lnTo>
                        <a:pt x="2646" y="108"/>
                      </a:lnTo>
                      <a:lnTo>
                        <a:pt x="2640" y="96"/>
                      </a:lnTo>
                      <a:lnTo>
                        <a:pt x="2634" y="84"/>
                      </a:lnTo>
                      <a:lnTo>
                        <a:pt x="2628" y="72"/>
                      </a:lnTo>
                      <a:lnTo>
                        <a:pt x="2628" y="60"/>
                      </a:lnTo>
                      <a:lnTo>
                        <a:pt x="2628" y="48"/>
                      </a:lnTo>
                      <a:lnTo>
                        <a:pt x="2634" y="42"/>
                      </a:lnTo>
                      <a:lnTo>
                        <a:pt x="2640" y="36"/>
                      </a:lnTo>
                      <a:lnTo>
                        <a:pt x="2652" y="30"/>
                      </a:lnTo>
                      <a:lnTo>
                        <a:pt x="2682" y="18"/>
                      </a:lnTo>
                      <a:lnTo>
                        <a:pt x="2718" y="18"/>
                      </a:lnTo>
                      <a:lnTo>
                        <a:pt x="2766" y="30"/>
                      </a:lnTo>
                      <a:lnTo>
                        <a:pt x="2802" y="36"/>
                      </a:lnTo>
                      <a:lnTo>
                        <a:pt x="2832" y="24"/>
                      </a:lnTo>
                      <a:lnTo>
                        <a:pt x="2850" y="6"/>
                      </a:lnTo>
                      <a:lnTo>
                        <a:pt x="2868" y="0"/>
                      </a:lnTo>
                      <a:lnTo>
                        <a:pt x="2910" y="0"/>
                      </a:lnTo>
                      <a:lnTo>
                        <a:pt x="2958" y="6"/>
                      </a:lnTo>
                      <a:lnTo>
                        <a:pt x="2994" y="24"/>
                      </a:lnTo>
                      <a:lnTo>
                        <a:pt x="3000" y="30"/>
                      </a:lnTo>
                      <a:lnTo>
                        <a:pt x="3006" y="36"/>
                      </a:lnTo>
                      <a:lnTo>
                        <a:pt x="3012" y="42"/>
                      </a:lnTo>
                      <a:lnTo>
                        <a:pt x="3018" y="42"/>
                      </a:lnTo>
                      <a:lnTo>
                        <a:pt x="3030" y="36"/>
                      </a:lnTo>
                      <a:lnTo>
                        <a:pt x="3042" y="30"/>
                      </a:lnTo>
                      <a:lnTo>
                        <a:pt x="3066" y="24"/>
                      </a:lnTo>
                      <a:lnTo>
                        <a:pt x="3084" y="18"/>
                      </a:lnTo>
                      <a:lnTo>
                        <a:pt x="3096" y="18"/>
                      </a:lnTo>
                      <a:lnTo>
                        <a:pt x="3108" y="18"/>
                      </a:lnTo>
                      <a:lnTo>
                        <a:pt x="3114" y="24"/>
                      </a:lnTo>
                      <a:lnTo>
                        <a:pt x="3126" y="30"/>
                      </a:lnTo>
                      <a:lnTo>
                        <a:pt x="3132" y="36"/>
                      </a:lnTo>
                      <a:lnTo>
                        <a:pt x="3138" y="42"/>
                      </a:lnTo>
                      <a:lnTo>
                        <a:pt x="3150" y="48"/>
                      </a:lnTo>
                      <a:lnTo>
                        <a:pt x="3180" y="54"/>
                      </a:lnTo>
                      <a:lnTo>
                        <a:pt x="3222" y="48"/>
                      </a:lnTo>
                      <a:lnTo>
                        <a:pt x="3270" y="42"/>
                      </a:lnTo>
                      <a:lnTo>
                        <a:pt x="3330" y="42"/>
                      </a:lnTo>
                      <a:lnTo>
                        <a:pt x="3396" y="42"/>
                      </a:lnTo>
                      <a:lnTo>
                        <a:pt x="3462" y="42"/>
                      </a:lnTo>
                      <a:lnTo>
                        <a:pt x="3504" y="42"/>
                      </a:lnTo>
                      <a:lnTo>
                        <a:pt x="3522" y="48"/>
                      </a:lnTo>
                      <a:lnTo>
                        <a:pt x="3534" y="54"/>
                      </a:lnTo>
                      <a:lnTo>
                        <a:pt x="3546" y="66"/>
                      </a:lnTo>
                      <a:lnTo>
                        <a:pt x="3552" y="72"/>
                      </a:lnTo>
                      <a:lnTo>
                        <a:pt x="3546" y="84"/>
                      </a:lnTo>
                      <a:lnTo>
                        <a:pt x="3540" y="90"/>
                      </a:lnTo>
                      <a:lnTo>
                        <a:pt x="3510" y="102"/>
                      </a:lnTo>
                      <a:lnTo>
                        <a:pt x="3462" y="96"/>
                      </a:lnTo>
                      <a:lnTo>
                        <a:pt x="3414" y="90"/>
                      </a:lnTo>
                      <a:lnTo>
                        <a:pt x="3378" y="96"/>
                      </a:lnTo>
                      <a:lnTo>
                        <a:pt x="3330" y="108"/>
                      </a:lnTo>
                      <a:lnTo>
                        <a:pt x="3288" y="120"/>
                      </a:lnTo>
                      <a:lnTo>
                        <a:pt x="3252" y="126"/>
                      </a:lnTo>
                      <a:lnTo>
                        <a:pt x="3228" y="132"/>
                      </a:lnTo>
                      <a:lnTo>
                        <a:pt x="3210" y="132"/>
                      </a:lnTo>
                      <a:lnTo>
                        <a:pt x="3204" y="132"/>
                      </a:lnTo>
                      <a:lnTo>
                        <a:pt x="3192" y="132"/>
                      </a:lnTo>
                      <a:lnTo>
                        <a:pt x="3186" y="132"/>
                      </a:lnTo>
                      <a:lnTo>
                        <a:pt x="3168" y="138"/>
                      </a:lnTo>
                      <a:lnTo>
                        <a:pt x="3150" y="144"/>
                      </a:lnTo>
                      <a:lnTo>
                        <a:pt x="3132" y="144"/>
                      </a:lnTo>
                      <a:lnTo>
                        <a:pt x="3120" y="150"/>
                      </a:lnTo>
                      <a:lnTo>
                        <a:pt x="3108" y="144"/>
                      </a:lnTo>
                      <a:lnTo>
                        <a:pt x="3096" y="144"/>
                      </a:lnTo>
                      <a:lnTo>
                        <a:pt x="3078" y="138"/>
                      </a:lnTo>
                      <a:lnTo>
                        <a:pt x="3060" y="138"/>
                      </a:lnTo>
                      <a:lnTo>
                        <a:pt x="3036" y="138"/>
                      </a:lnTo>
                      <a:lnTo>
                        <a:pt x="3018" y="138"/>
                      </a:lnTo>
                      <a:lnTo>
                        <a:pt x="3000" y="138"/>
                      </a:lnTo>
                      <a:lnTo>
                        <a:pt x="2994" y="144"/>
                      </a:lnTo>
                      <a:lnTo>
                        <a:pt x="2988" y="150"/>
                      </a:lnTo>
                      <a:lnTo>
                        <a:pt x="2988" y="156"/>
                      </a:lnTo>
                      <a:lnTo>
                        <a:pt x="2988" y="162"/>
                      </a:lnTo>
                      <a:lnTo>
                        <a:pt x="3000" y="168"/>
                      </a:lnTo>
                      <a:lnTo>
                        <a:pt x="3006" y="168"/>
                      </a:lnTo>
                      <a:lnTo>
                        <a:pt x="3006" y="174"/>
                      </a:lnTo>
                      <a:lnTo>
                        <a:pt x="3006" y="180"/>
                      </a:lnTo>
                      <a:lnTo>
                        <a:pt x="3000" y="186"/>
                      </a:lnTo>
                      <a:lnTo>
                        <a:pt x="2982" y="192"/>
                      </a:lnTo>
                      <a:lnTo>
                        <a:pt x="2970" y="198"/>
                      </a:lnTo>
                      <a:lnTo>
                        <a:pt x="2958" y="204"/>
                      </a:lnTo>
                      <a:lnTo>
                        <a:pt x="2940" y="204"/>
                      </a:lnTo>
                      <a:lnTo>
                        <a:pt x="2928" y="198"/>
                      </a:lnTo>
                      <a:lnTo>
                        <a:pt x="2916" y="198"/>
                      </a:lnTo>
                      <a:lnTo>
                        <a:pt x="2910" y="192"/>
                      </a:lnTo>
                      <a:lnTo>
                        <a:pt x="2904" y="198"/>
                      </a:lnTo>
                      <a:lnTo>
                        <a:pt x="2898" y="204"/>
                      </a:lnTo>
                      <a:lnTo>
                        <a:pt x="2892" y="216"/>
                      </a:lnTo>
                      <a:lnTo>
                        <a:pt x="2886" y="228"/>
                      </a:lnTo>
                      <a:lnTo>
                        <a:pt x="2880" y="240"/>
                      </a:lnTo>
                      <a:lnTo>
                        <a:pt x="2874" y="252"/>
                      </a:lnTo>
                      <a:lnTo>
                        <a:pt x="2874" y="258"/>
                      </a:lnTo>
                      <a:lnTo>
                        <a:pt x="2874" y="270"/>
                      </a:lnTo>
                      <a:lnTo>
                        <a:pt x="2880" y="276"/>
                      </a:lnTo>
                      <a:lnTo>
                        <a:pt x="2892" y="276"/>
                      </a:lnTo>
                      <a:lnTo>
                        <a:pt x="2904" y="276"/>
                      </a:lnTo>
                      <a:lnTo>
                        <a:pt x="2910" y="282"/>
                      </a:lnTo>
                      <a:lnTo>
                        <a:pt x="2910" y="282"/>
                      </a:lnTo>
                      <a:lnTo>
                        <a:pt x="2916" y="288"/>
                      </a:lnTo>
                      <a:lnTo>
                        <a:pt x="2916" y="294"/>
                      </a:lnTo>
                      <a:lnTo>
                        <a:pt x="2916" y="306"/>
                      </a:lnTo>
                      <a:lnTo>
                        <a:pt x="2922" y="318"/>
                      </a:lnTo>
                      <a:lnTo>
                        <a:pt x="2928" y="330"/>
                      </a:lnTo>
                      <a:lnTo>
                        <a:pt x="2940" y="330"/>
                      </a:lnTo>
                      <a:lnTo>
                        <a:pt x="2946" y="330"/>
                      </a:lnTo>
                      <a:lnTo>
                        <a:pt x="2958" y="318"/>
                      </a:lnTo>
                      <a:lnTo>
                        <a:pt x="2970" y="306"/>
                      </a:lnTo>
                      <a:lnTo>
                        <a:pt x="2982" y="294"/>
                      </a:lnTo>
                      <a:lnTo>
                        <a:pt x="2994" y="276"/>
                      </a:lnTo>
                      <a:lnTo>
                        <a:pt x="3000" y="264"/>
                      </a:lnTo>
                      <a:lnTo>
                        <a:pt x="3012" y="258"/>
                      </a:lnTo>
                      <a:lnTo>
                        <a:pt x="3036" y="234"/>
                      </a:lnTo>
                      <a:lnTo>
                        <a:pt x="3072" y="222"/>
                      </a:lnTo>
                      <a:lnTo>
                        <a:pt x="3132" y="216"/>
                      </a:lnTo>
                      <a:lnTo>
                        <a:pt x="3192" y="216"/>
                      </a:lnTo>
                      <a:lnTo>
                        <a:pt x="3252" y="210"/>
                      </a:lnTo>
                      <a:lnTo>
                        <a:pt x="3318" y="186"/>
                      </a:lnTo>
                      <a:lnTo>
                        <a:pt x="3390" y="162"/>
                      </a:lnTo>
                      <a:lnTo>
                        <a:pt x="3462" y="162"/>
                      </a:lnTo>
                      <a:lnTo>
                        <a:pt x="3540" y="168"/>
                      </a:lnTo>
                      <a:lnTo>
                        <a:pt x="3582" y="180"/>
                      </a:lnTo>
                      <a:lnTo>
                        <a:pt x="3606" y="180"/>
                      </a:lnTo>
                      <a:lnTo>
                        <a:pt x="3624" y="180"/>
                      </a:lnTo>
                      <a:lnTo>
                        <a:pt x="3642" y="174"/>
                      </a:lnTo>
                      <a:lnTo>
                        <a:pt x="3654" y="168"/>
                      </a:lnTo>
                      <a:lnTo>
                        <a:pt x="3660" y="174"/>
                      </a:lnTo>
                      <a:lnTo>
                        <a:pt x="3660" y="174"/>
                      </a:lnTo>
                      <a:lnTo>
                        <a:pt x="3660" y="186"/>
                      </a:lnTo>
                      <a:lnTo>
                        <a:pt x="3654" y="198"/>
                      </a:lnTo>
                      <a:lnTo>
                        <a:pt x="3654" y="216"/>
                      </a:lnTo>
                      <a:lnTo>
                        <a:pt x="3648" y="240"/>
                      </a:lnTo>
                      <a:lnTo>
                        <a:pt x="3648" y="258"/>
                      </a:lnTo>
                      <a:lnTo>
                        <a:pt x="3648" y="270"/>
                      </a:lnTo>
                      <a:lnTo>
                        <a:pt x="3648" y="282"/>
                      </a:lnTo>
                      <a:lnTo>
                        <a:pt x="3648" y="288"/>
                      </a:lnTo>
                      <a:lnTo>
                        <a:pt x="3660" y="288"/>
                      </a:lnTo>
                      <a:lnTo>
                        <a:pt x="3672" y="294"/>
                      </a:lnTo>
                      <a:lnTo>
                        <a:pt x="3690" y="294"/>
                      </a:lnTo>
                      <a:lnTo>
                        <a:pt x="3714" y="300"/>
                      </a:lnTo>
                      <a:lnTo>
                        <a:pt x="3732" y="306"/>
                      </a:lnTo>
                      <a:lnTo>
                        <a:pt x="3738" y="306"/>
                      </a:lnTo>
                      <a:lnTo>
                        <a:pt x="3744" y="312"/>
                      </a:lnTo>
                      <a:lnTo>
                        <a:pt x="3744" y="318"/>
                      </a:lnTo>
                      <a:lnTo>
                        <a:pt x="3738" y="318"/>
                      </a:lnTo>
                      <a:lnTo>
                        <a:pt x="3732" y="324"/>
                      </a:lnTo>
                      <a:lnTo>
                        <a:pt x="3726" y="330"/>
                      </a:lnTo>
                      <a:lnTo>
                        <a:pt x="3720" y="336"/>
                      </a:lnTo>
                      <a:lnTo>
                        <a:pt x="3720" y="342"/>
                      </a:lnTo>
                      <a:lnTo>
                        <a:pt x="3726" y="348"/>
                      </a:lnTo>
                      <a:lnTo>
                        <a:pt x="3726" y="360"/>
                      </a:lnTo>
                      <a:lnTo>
                        <a:pt x="3708" y="366"/>
                      </a:lnTo>
                      <a:lnTo>
                        <a:pt x="3678" y="366"/>
                      </a:lnTo>
                      <a:lnTo>
                        <a:pt x="3648" y="360"/>
                      </a:lnTo>
                      <a:lnTo>
                        <a:pt x="3624" y="354"/>
                      </a:lnTo>
                      <a:lnTo>
                        <a:pt x="3582" y="354"/>
                      </a:lnTo>
                      <a:lnTo>
                        <a:pt x="3540" y="360"/>
                      </a:lnTo>
                      <a:lnTo>
                        <a:pt x="3504" y="378"/>
                      </a:lnTo>
                      <a:lnTo>
                        <a:pt x="3462" y="384"/>
                      </a:lnTo>
                      <a:lnTo>
                        <a:pt x="3408" y="378"/>
                      </a:lnTo>
                      <a:lnTo>
                        <a:pt x="3348" y="372"/>
                      </a:lnTo>
                      <a:lnTo>
                        <a:pt x="3306" y="366"/>
                      </a:lnTo>
                      <a:lnTo>
                        <a:pt x="3246" y="354"/>
                      </a:lnTo>
                      <a:lnTo>
                        <a:pt x="3192" y="330"/>
                      </a:lnTo>
                      <a:lnTo>
                        <a:pt x="3174" y="330"/>
                      </a:lnTo>
                      <a:lnTo>
                        <a:pt x="3162" y="324"/>
                      </a:lnTo>
                      <a:lnTo>
                        <a:pt x="3150" y="324"/>
                      </a:lnTo>
                      <a:lnTo>
                        <a:pt x="3132" y="330"/>
                      </a:lnTo>
                      <a:lnTo>
                        <a:pt x="3120" y="336"/>
                      </a:lnTo>
                      <a:lnTo>
                        <a:pt x="3114" y="342"/>
                      </a:lnTo>
                      <a:lnTo>
                        <a:pt x="3114" y="348"/>
                      </a:lnTo>
                      <a:lnTo>
                        <a:pt x="3114" y="360"/>
                      </a:lnTo>
                      <a:lnTo>
                        <a:pt x="3126" y="378"/>
                      </a:lnTo>
                      <a:lnTo>
                        <a:pt x="3132" y="396"/>
                      </a:lnTo>
                      <a:lnTo>
                        <a:pt x="3138" y="408"/>
                      </a:lnTo>
                      <a:lnTo>
                        <a:pt x="3132" y="420"/>
                      </a:lnTo>
                      <a:lnTo>
                        <a:pt x="3126" y="426"/>
                      </a:lnTo>
                      <a:lnTo>
                        <a:pt x="3114" y="438"/>
                      </a:lnTo>
                      <a:lnTo>
                        <a:pt x="3096" y="444"/>
                      </a:lnTo>
                      <a:lnTo>
                        <a:pt x="3084" y="450"/>
                      </a:lnTo>
                      <a:lnTo>
                        <a:pt x="3066" y="456"/>
                      </a:lnTo>
                      <a:lnTo>
                        <a:pt x="3054" y="462"/>
                      </a:lnTo>
                      <a:lnTo>
                        <a:pt x="3036" y="468"/>
                      </a:lnTo>
                      <a:lnTo>
                        <a:pt x="3024" y="474"/>
                      </a:lnTo>
                      <a:lnTo>
                        <a:pt x="3018" y="480"/>
                      </a:lnTo>
                      <a:lnTo>
                        <a:pt x="3018" y="486"/>
                      </a:lnTo>
                      <a:lnTo>
                        <a:pt x="3012" y="498"/>
                      </a:lnTo>
                      <a:lnTo>
                        <a:pt x="3012" y="516"/>
                      </a:lnTo>
                      <a:lnTo>
                        <a:pt x="3012" y="534"/>
                      </a:lnTo>
                      <a:lnTo>
                        <a:pt x="3012" y="546"/>
                      </a:lnTo>
                      <a:lnTo>
                        <a:pt x="3018" y="558"/>
                      </a:lnTo>
                      <a:lnTo>
                        <a:pt x="3030" y="564"/>
                      </a:lnTo>
                      <a:lnTo>
                        <a:pt x="3036" y="558"/>
                      </a:lnTo>
                      <a:lnTo>
                        <a:pt x="3048" y="552"/>
                      </a:lnTo>
                      <a:lnTo>
                        <a:pt x="3066" y="540"/>
                      </a:lnTo>
                      <a:lnTo>
                        <a:pt x="3102" y="510"/>
                      </a:lnTo>
                      <a:lnTo>
                        <a:pt x="3144" y="498"/>
                      </a:lnTo>
                      <a:lnTo>
                        <a:pt x="3198" y="492"/>
                      </a:lnTo>
                      <a:lnTo>
                        <a:pt x="3234" y="486"/>
                      </a:lnTo>
                      <a:lnTo>
                        <a:pt x="3252" y="480"/>
                      </a:lnTo>
                      <a:lnTo>
                        <a:pt x="3276" y="468"/>
                      </a:lnTo>
                      <a:lnTo>
                        <a:pt x="3312" y="462"/>
                      </a:lnTo>
                      <a:lnTo>
                        <a:pt x="3366" y="456"/>
                      </a:lnTo>
                      <a:lnTo>
                        <a:pt x="3432" y="456"/>
                      </a:lnTo>
                      <a:lnTo>
                        <a:pt x="3468" y="450"/>
                      </a:lnTo>
                      <a:lnTo>
                        <a:pt x="3492" y="438"/>
                      </a:lnTo>
                      <a:lnTo>
                        <a:pt x="3522" y="432"/>
                      </a:lnTo>
                      <a:lnTo>
                        <a:pt x="3540" y="432"/>
                      </a:lnTo>
                      <a:lnTo>
                        <a:pt x="3546" y="438"/>
                      </a:lnTo>
                      <a:lnTo>
                        <a:pt x="3552" y="438"/>
                      </a:lnTo>
                      <a:lnTo>
                        <a:pt x="3552" y="450"/>
                      </a:lnTo>
                      <a:lnTo>
                        <a:pt x="3552" y="456"/>
                      </a:lnTo>
                      <a:lnTo>
                        <a:pt x="3546" y="468"/>
                      </a:lnTo>
                      <a:lnTo>
                        <a:pt x="3534" y="480"/>
                      </a:lnTo>
                      <a:lnTo>
                        <a:pt x="3510" y="498"/>
                      </a:lnTo>
                      <a:lnTo>
                        <a:pt x="3480" y="510"/>
                      </a:lnTo>
                      <a:lnTo>
                        <a:pt x="3444" y="522"/>
                      </a:lnTo>
                      <a:lnTo>
                        <a:pt x="3426" y="546"/>
                      </a:lnTo>
                      <a:lnTo>
                        <a:pt x="3420" y="564"/>
                      </a:lnTo>
                      <a:lnTo>
                        <a:pt x="3420" y="576"/>
                      </a:lnTo>
                      <a:lnTo>
                        <a:pt x="3414" y="582"/>
                      </a:lnTo>
                      <a:lnTo>
                        <a:pt x="3414" y="594"/>
                      </a:lnTo>
                      <a:lnTo>
                        <a:pt x="3414" y="600"/>
                      </a:lnTo>
                      <a:lnTo>
                        <a:pt x="3420" y="600"/>
                      </a:lnTo>
                      <a:lnTo>
                        <a:pt x="3426" y="600"/>
                      </a:lnTo>
                      <a:lnTo>
                        <a:pt x="3438" y="594"/>
                      </a:lnTo>
                      <a:lnTo>
                        <a:pt x="3456" y="582"/>
                      </a:lnTo>
                      <a:lnTo>
                        <a:pt x="3510" y="558"/>
                      </a:lnTo>
                      <a:lnTo>
                        <a:pt x="3570" y="546"/>
                      </a:lnTo>
                      <a:lnTo>
                        <a:pt x="3630" y="534"/>
                      </a:lnTo>
                      <a:lnTo>
                        <a:pt x="3654" y="528"/>
                      </a:lnTo>
                      <a:lnTo>
                        <a:pt x="3672" y="516"/>
                      </a:lnTo>
                      <a:lnTo>
                        <a:pt x="3684" y="504"/>
                      </a:lnTo>
                      <a:lnTo>
                        <a:pt x="3690" y="492"/>
                      </a:lnTo>
                      <a:lnTo>
                        <a:pt x="3690" y="474"/>
                      </a:lnTo>
                      <a:lnTo>
                        <a:pt x="3696" y="450"/>
                      </a:lnTo>
                      <a:lnTo>
                        <a:pt x="3708" y="426"/>
                      </a:lnTo>
                      <a:lnTo>
                        <a:pt x="3738" y="414"/>
                      </a:lnTo>
                      <a:lnTo>
                        <a:pt x="3774" y="408"/>
                      </a:lnTo>
                      <a:lnTo>
                        <a:pt x="3810" y="414"/>
                      </a:lnTo>
                      <a:lnTo>
                        <a:pt x="3834" y="432"/>
                      </a:lnTo>
                      <a:lnTo>
                        <a:pt x="3858" y="462"/>
                      </a:lnTo>
                      <a:lnTo>
                        <a:pt x="3870" y="492"/>
                      </a:lnTo>
                      <a:lnTo>
                        <a:pt x="3864" y="522"/>
                      </a:lnTo>
                      <a:lnTo>
                        <a:pt x="3852" y="534"/>
                      </a:lnTo>
                      <a:lnTo>
                        <a:pt x="3840" y="546"/>
                      </a:lnTo>
                      <a:lnTo>
                        <a:pt x="3822" y="552"/>
                      </a:lnTo>
                      <a:lnTo>
                        <a:pt x="3810" y="564"/>
                      </a:lnTo>
                      <a:lnTo>
                        <a:pt x="3792" y="570"/>
                      </a:lnTo>
                      <a:lnTo>
                        <a:pt x="3780" y="588"/>
                      </a:lnTo>
                      <a:lnTo>
                        <a:pt x="3774" y="600"/>
                      </a:lnTo>
                      <a:lnTo>
                        <a:pt x="3750" y="636"/>
                      </a:lnTo>
                      <a:lnTo>
                        <a:pt x="3714" y="684"/>
                      </a:lnTo>
                      <a:lnTo>
                        <a:pt x="3672" y="732"/>
                      </a:lnTo>
                      <a:lnTo>
                        <a:pt x="3666" y="750"/>
                      </a:lnTo>
                      <a:lnTo>
                        <a:pt x="3660" y="762"/>
                      </a:lnTo>
                      <a:lnTo>
                        <a:pt x="3660" y="768"/>
                      </a:lnTo>
                      <a:lnTo>
                        <a:pt x="3666" y="774"/>
                      </a:lnTo>
                      <a:lnTo>
                        <a:pt x="3672" y="780"/>
                      </a:lnTo>
                      <a:lnTo>
                        <a:pt x="3684" y="774"/>
                      </a:lnTo>
                      <a:lnTo>
                        <a:pt x="3696" y="774"/>
                      </a:lnTo>
                      <a:lnTo>
                        <a:pt x="3708" y="768"/>
                      </a:lnTo>
                      <a:lnTo>
                        <a:pt x="3720" y="768"/>
                      </a:lnTo>
                      <a:lnTo>
                        <a:pt x="3738" y="756"/>
                      </a:lnTo>
                      <a:lnTo>
                        <a:pt x="3756" y="750"/>
                      </a:lnTo>
                      <a:lnTo>
                        <a:pt x="3762" y="744"/>
                      </a:lnTo>
                      <a:lnTo>
                        <a:pt x="3768" y="732"/>
                      </a:lnTo>
                      <a:lnTo>
                        <a:pt x="3774" y="714"/>
                      </a:lnTo>
                      <a:lnTo>
                        <a:pt x="3780" y="702"/>
                      </a:lnTo>
                      <a:lnTo>
                        <a:pt x="3786" y="696"/>
                      </a:lnTo>
                      <a:lnTo>
                        <a:pt x="3798" y="696"/>
                      </a:lnTo>
                      <a:lnTo>
                        <a:pt x="3810" y="690"/>
                      </a:lnTo>
                      <a:lnTo>
                        <a:pt x="3822" y="690"/>
                      </a:lnTo>
                      <a:lnTo>
                        <a:pt x="3834" y="684"/>
                      </a:lnTo>
                      <a:lnTo>
                        <a:pt x="3846" y="678"/>
                      </a:lnTo>
                      <a:lnTo>
                        <a:pt x="3858" y="666"/>
                      </a:lnTo>
                      <a:lnTo>
                        <a:pt x="3864" y="648"/>
                      </a:lnTo>
                      <a:lnTo>
                        <a:pt x="3876" y="636"/>
                      </a:lnTo>
                      <a:lnTo>
                        <a:pt x="3888" y="618"/>
                      </a:lnTo>
                      <a:lnTo>
                        <a:pt x="3900" y="612"/>
                      </a:lnTo>
                      <a:lnTo>
                        <a:pt x="3906" y="606"/>
                      </a:lnTo>
                      <a:lnTo>
                        <a:pt x="3918" y="600"/>
                      </a:lnTo>
                      <a:lnTo>
                        <a:pt x="3924" y="594"/>
                      </a:lnTo>
                      <a:lnTo>
                        <a:pt x="3936" y="582"/>
                      </a:lnTo>
                      <a:lnTo>
                        <a:pt x="3942" y="570"/>
                      </a:lnTo>
                      <a:lnTo>
                        <a:pt x="3954" y="546"/>
                      </a:lnTo>
                      <a:lnTo>
                        <a:pt x="3960" y="534"/>
                      </a:lnTo>
                      <a:lnTo>
                        <a:pt x="3966" y="534"/>
                      </a:lnTo>
                      <a:lnTo>
                        <a:pt x="3972" y="534"/>
                      </a:lnTo>
                      <a:lnTo>
                        <a:pt x="3978" y="540"/>
                      </a:lnTo>
                      <a:lnTo>
                        <a:pt x="3984" y="546"/>
                      </a:lnTo>
                      <a:lnTo>
                        <a:pt x="3990" y="558"/>
                      </a:lnTo>
                      <a:lnTo>
                        <a:pt x="3996" y="570"/>
                      </a:lnTo>
                      <a:lnTo>
                        <a:pt x="4002" y="582"/>
                      </a:lnTo>
                      <a:lnTo>
                        <a:pt x="4008" y="588"/>
                      </a:lnTo>
                      <a:lnTo>
                        <a:pt x="4014" y="588"/>
                      </a:lnTo>
                      <a:lnTo>
                        <a:pt x="4026" y="582"/>
                      </a:lnTo>
                      <a:lnTo>
                        <a:pt x="4044" y="576"/>
                      </a:lnTo>
                      <a:lnTo>
                        <a:pt x="4056" y="576"/>
                      </a:lnTo>
                      <a:lnTo>
                        <a:pt x="4068" y="582"/>
                      </a:lnTo>
                      <a:lnTo>
                        <a:pt x="4080" y="588"/>
                      </a:lnTo>
                      <a:lnTo>
                        <a:pt x="4086" y="594"/>
                      </a:lnTo>
                      <a:lnTo>
                        <a:pt x="4104" y="606"/>
                      </a:lnTo>
                      <a:lnTo>
                        <a:pt x="4116" y="618"/>
                      </a:lnTo>
                      <a:lnTo>
                        <a:pt x="4134" y="624"/>
                      </a:lnTo>
                      <a:lnTo>
                        <a:pt x="4146" y="624"/>
                      </a:lnTo>
                      <a:lnTo>
                        <a:pt x="4152" y="618"/>
                      </a:lnTo>
                      <a:lnTo>
                        <a:pt x="4158" y="606"/>
                      </a:lnTo>
                      <a:lnTo>
                        <a:pt x="4170" y="588"/>
                      </a:lnTo>
                      <a:lnTo>
                        <a:pt x="4176" y="570"/>
                      </a:lnTo>
                      <a:lnTo>
                        <a:pt x="4182" y="546"/>
                      </a:lnTo>
                      <a:lnTo>
                        <a:pt x="4194" y="528"/>
                      </a:lnTo>
                      <a:lnTo>
                        <a:pt x="4212" y="522"/>
                      </a:lnTo>
                      <a:lnTo>
                        <a:pt x="4242" y="534"/>
                      </a:lnTo>
                      <a:lnTo>
                        <a:pt x="4290" y="540"/>
                      </a:lnTo>
                      <a:lnTo>
                        <a:pt x="4326" y="540"/>
                      </a:lnTo>
                      <a:lnTo>
                        <a:pt x="4362" y="540"/>
                      </a:lnTo>
                      <a:lnTo>
                        <a:pt x="4398" y="540"/>
                      </a:lnTo>
                      <a:lnTo>
                        <a:pt x="4446" y="552"/>
                      </a:lnTo>
                      <a:lnTo>
                        <a:pt x="4500" y="576"/>
                      </a:lnTo>
                      <a:lnTo>
                        <a:pt x="4518" y="594"/>
                      </a:lnTo>
                      <a:lnTo>
                        <a:pt x="4530" y="606"/>
                      </a:lnTo>
                      <a:lnTo>
                        <a:pt x="4542" y="618"/>
                      </a:lnTo>
                      <a:lnTo>
                        <a:pt x="4542" y="624"/>
                      </a:lnTo>
                      <a:lnTo>
                        <a:pt x="4542" y="636"/>
                      </a:lnTo>
                      <a:lnTo>
                        <a:pt x="4530" y="642"/>
                      </a:lnTo>
                      <a:lnTo>
                        <a:pt x="4524" y="642"/>
                      </a:lnTo>
                      <a:lnTo>
                        <a:pt x="4512" y="648"/>
                      </a:lnTo>
                      <a:lnTo>
                        <a:pt x="4494" y="654"/>
                      </a:lnTo>
                      <a:lnTo>
                        <a:pt x="4482" y="654"/>
                      </a:lnTo>
                      <a:lnTo>
                        <a:pt x="4470" y="654"/>
                      </a:lnTo>
                      <a:lnTo>
                        <a:pt x="4458" y="660"/>
                      </a:lnTo>
                      <a:lnTo>
                        <a:pt x="4434" y="660"/>
                      </a:lnTo>
                      <a:lnTo>
                        <a:pt x="4410" y="666"/>
                      </a:lnTo>
                      <a:lnTo>
                        <a:pt x="4398" y="672"/>
                      </a:lnTo>
                      <a:lnTo>
                        <a:pt x="4386" y="678"/>
                      </a:lnTo>
                      <a:lnTo>
                        <a:pt x="4374" y="690"/>
                      </a:lnTo>
                      <a:lnTo>
                        <a:pt x="4368" y="708"/>
                      </a:lnTo>
                      <a:lnTo>
                        <a:pt x="4368" y="726"/>
                      </a:lnTo>
                      <a:lnTo>
                        <a:pt x="4368" y="744"/>
                      </a:lnTo>
                      <a:lnTo>
                        <a:pt x="4368" y="756"/>
                      </a:lnTo>
                      <a:lnTo>
                        <a:pt x="4362" y="768"/>
                      </a:lnTo>
                      <a:lnTo>
                        <a:pt x="4356" y="774"/>
                      </a:lnTo>
                      <a:lnTo>
                        <a:pt x="4338" y="780"/>
                      </a:lnTo>
                      <a:lnTo>
                        <a:pt x="4296" y="780"/>
                      </a:lnTo>
                      <a:lnTo>
                        <a:pt x="4242" y="774"/>
                      </a:lnTo>
                      <a:lnTo>
                        <a:pt x="4182" y="762"/>
                      </a:lnTo>
                      <a:lnTo>
                        <a:pt x="4134" y="756"/>
                      </a:lnTo>
                      <a:lnTo>
                        <a:pt x="4116" y="756"/>
                      </a:lnTo>
                      <a:lnTo>
                        <a:pt x="4104" y="762"/>
                      </a:lnTo>
                      <a:lnTo>
                        <a:pt x="4098" y="768"/>
                      </a:lnTo>
                      <a:lnTo>
                        <a:pt x="4098" y="780"/>
                      </a:lnTo>
                      <a:lnTo>
                        <a:pt x="4098" y="786"/>
                      </a:lnTo>
                      <a:lnTo>
                        <a:pt x="4110" y="798"/>
                      </a:lnTo>
                      <a:lnTo>
                        <a:pt x="4122" y="798"/>
                      </a:lnTo>
                      <a:lnTo>
                        <a:pt x="4140" y="804"/>
                      </a:lnTo>
                      <a:lnTo>
                        <a:pt x="4152" y="810"/>
                      </a:lnTo>
                      <a:lnTo>
                        <a:pt x="4164" y="816"/>
                      </a:lnTo>
                      <a:lnTo>
                        <a:pt x="4164" y="822"/>
                      </a:lnTo>
                      <a:lnTo>
                        <a:pt x="4164" y="828"/>
                      </a:lnTo>
                      <a:lnTo>
                        <a:pt x="4152" y="828"/>
                      </a:lnTo>
                      <a:lnTo>
                        <a:pt x="4128" y="834"/>
                      </a:lnTo>
                      <a:lnTo>
                        <a:pt x="4098" y="834"/>
                      </a:lnTo>
                      <a:lnTo>
                        <a:pt x="4074" y="828"/>
                      </a:lnTo>
                      <a:lnTo>
                        <a:pt x="4062" y="828"/>
                      </a:lnTo>
                      <a:lnTo>
                        <a:pt x="4050" y="828"/>
                      </a:lnTo>
                      <a:lnTo>
                        <a:pt x="4038" y="828"/>
                      </a:lnTo>
                      <a:lnTo>
                        <a:pt x="4032" y="834"/>
                      </a:lnTo>
                      <a:lnTo>
                        <a:pt x="4020" y="840"/>
                      </a:lnTo>
                      <a:lnTo>
                        <a:pt x="4014" y="852"/>
                      </a:lnTo>
                      <a:lnTo>
                        <a:pt x="4014" y="870"/>
                      </a:lnTo>
                      <a:lnTo>
                        <a:pt x="4020" y="888"/>
                      </a:lnTo>
                      <a:lnTo>
                        <a:pt x="4026" y="894"/>
                      </a:lnTo>
                      <a:lnTo>
                        <a:pt x="4032" y="900"/>
                      </a:lnTo>
                      <a:lnTo>
                        <a:pt x="4044" y="900"/>
                      </a:lnTo>
                      <a:lnTo>
                        <a:pt x="4062" y="900"/>
                      </a:lnTo>
                      <a:lnTo>
                        <a:pt x="4074" y="900"/>
                      </a:lnTo>
                      <a:lnTo>
                        <a:pt x="4092" y="894"/>
                      </a:lnTo>
                      <a:lnTo>
                        <a:pt x="4110" y="888"/>
                      </a:lnTo>
                      <a:lnTo>
                        <a:pt x="4128" y="888"/>
                      </a:lnTo>
                      <a:lnTo>
                        <a:pt x="4140" y="888"/>
                      </a:lnTo>
                      <a:lnTo>
                        <a:pt x="4146" y="888"/>
                      </a:lnTo>
                      <a:lnTo>
                        <a:pt x="4152" y="900"/>
                      </a:lnTo>
                      <a:lnTo>
                        <a:pt x="4152" y="912"/>
                      </a:lnTo>
                      <a:lnTo>
                        <a:pt x="4152" y="930"/>
                      </a:lnTo>
                      <a:lnTo>
                        <a:pt x="4146" y="948"/>
                      </a:lnTo>
                      <a:lnTo>
                        <a:pt x="4140" y="960"/>
                      </a:lnTo>
                      <a:lnTo>
                        <a:pt x="4128" y="972"/>
                      </a:lnTo>
                      <a:lnTo>
                        <a:pt x="4116" y="972"/>
                      </a:lnTo>
                      <a:lnTo>
                        <a:pt x="4098" y="978"/>
                      </a:lnTo>
                      <a:lnTo>
                        <a:pt x="4056" y="990"/>
                      </a:lnTo>
                      <a:lnTo>
                        <a:pt x="4026" y="1020"/>
                      </a:lnTo>
                      <a:lnTo>
                        <a:pt x="3996" y="1068"/>
                      </a:lnTo>
                      <a:lnTo>
                        <a:pt x="3984" y="1080"/>
                      </a:lnTo>
                      <a:lnTo>
                        <a:pt x="3972" y="1092"/>
                      </a:lnTo>
                      <a:lnTo>
                        <a:pt x="3960" y="1092"/>
                      </a:lnTo>
                      <a:lnTo>
                        <a:pt x="3954" y="1092"/>
                      </a:lnTo>
                      <a:lnTo>
                        <a:pt x="3942" y="1092"/>
                      </a:lnTo>
                      <a:lnTo>
                        <a:pt x="3936" y="1092"/>
                      </a:lnTo>
                      <a:lnTo>
                        <a:pt x="3924" y="1092"/>
                      </a:lnTo>
                      <a:lnTo>
                        <a:pt x="3924" y="1098"/>
                      </a:lnTo>
                      <a:lnTo>
                        <a:pt x="3918" y="1110"/>
                      </a:lnTo>
                      <a:lnTo>
                        <a:pt x="3918" y="1122"/>
                      </a:lnTo>
                      <a:lnTo>
                        <a:pt x="3924" y="1146"/>
                      </a:lnTo>
                      <a:lnTo>
                        <a:pt x="3924" y="1164"/>
                      </a:lnTo>
                      <a:lnTo>
                        <a:pt x="3918" y="1176"/>
                      </a:lnTo>
                      <a:lnTo>
                        <a:pt x="3912" y="1188"/>
                      </a:lnTo>
                      <a:lnTo>
                        <a:pt x="3906" y="1194"/>
                      </a:lnTo>
                      <a:lnTo>
                        <a:pt x="3900" y="1200"/>
                      </a:lnTo>
                      <a:lnTo>
                        <a:pt x="3894" y="1206"/>
                      </a:lnTo>
                      <a:lnTo>
                        <a:pt x="3882" y="1212"/>
                      </a:lnTo>
                      <a:lnTo>
                        <a:pt x="3870" y="1224"/>
                      </a:lnTo>
                      <a:lnTo>
                        <a:pt x="3864" y="1236"/>
                      </a:lnTo>
                      <a:lnTo>
                        <a:pt x="3870" y="1242"/>
                      </a:lnTo>
                      <a:lnTo>
                        <a:pt x="3876" y="1248"/>
                      </a:lnTo>
                      <a:lnTo>
                        <a:pt x="3894" y="1254"/>
                      </a:lnTo>
                      <a:lnTo>
                        <a:pt x="3912" y="1254"/>
                      </a:lnTo>
                      <a:lnTo>
                        <a:pt x="3948" y="1260"/>
                      </a:lnTo>
                      <a:lnTo>
                        <a:pt x="3984" y="1278"/>
                      </a:lnTo>
                      <a:lnTo>
                        <a:pt x="4020" y="1302"/>
                      </a:lnTo>
                      <a:lnTo>
                        <a:pt x="4032" y="1320"/>
                      </a:lnTo>
                      <a:lnTo>
                        <a:pt x="4044" y="1338"/>
                      </a:lnTo>
                      <a:lnTo>
                        <a:pt x="4044" y="1356"/>
                      </a:lnTo>
                      <a:lnTo>
                        <a:pt x="4044" y="1368"/>
                      </a:lnTo>
                      <a:lnTo>
                        <a:pt x="4038" y="1380"/>
                      </a:lnTo>
                      <a:lnTo>
                        <a:pt x="4032" y="1386"/>
                      </a:lnTo>
                      <a:lnTo>
                        <a:pt x="4026" y="1392"/>
                      </a:lnTo>
                      <a:lnTo>
                        <a:pt x="4014" y="1386"/>
                      </a:lnTo>
                      <a:lnTo>
                        <a:pt x="4008" y="1374"/>
                      </a:lnTo>
                      <a:lnTo>
                        <a:pt x="4002" y="1368"/>
                      </a:lnTo>
                      <a:lnTo>
                        <a:pt x="3996" y="1362"/>
                      </a:lnTo>
                      <a:lnTo>
                        <a:pt x="3990" y="1356"/>
                      </a:lnTo>
                      <a:lnTo>
                        <a:pt x="3978" y="1350"/>
                      </a:lnTo>
                      <a:lnTo>
                        <a:pt x="3966" y="1344"/>
                      </a:lnTo>
                      <a:lnTo>
                        <a:pt x="3948" y="1338"/>
                      </a:lnTo>
                      <a:lnTo>
                        <a:pt x="3936" y="1332"/>
                      </a:lnTo>
                      <a:lnTo>
                        <a:pt x="3924" y="1332"/>
                      </a:lnTo>
                      <a:lnTo>
                        <a:pt x="3912" y="1338"/>
                      </a:lnTo>
                      <a:lnTo>
                        <a:pt x="3906" y="1350"/>
                      </a:lnTo>
                      <a:lnTo>
                        <a:pt x="3900" y="1362"/>
                      </a:lnTo>
                      <a:lnTo>
                        <a:pt x="3894" y="1374"/>
                      </a:lnTo>
                      <a:lnTo>
                        <a:pt x="3894" y="1386"/>
                      </a:lnTo>
                      <a:lnTo>
                        <a:pt x="3894" y="1398"/>
                      </a:lnTo>
                      <a:lnTo>
                        <a:pt x="3900" y="1410"/>
                      </a:lnTo>
                      <a:lnTo>
                        <a:pt x="3906" y="1416"/>
                      </a:lnTo>
                      <a:lnTo>
                        <a:pt x="3924" y="1416"/>
                      </a:lnTo>
                      <a:lnTo>
                        <a:pt x="3942" y="1416"/>
                      </a:lnTo>
                      <a:lnTo>
                        <a:pt x="3954" y="1416"/>
                      </a:lnTo>
                      <a:lnTo>
                        <a:pt x="3960" y="1422"/>
                      </a:lnTo>
                      <a:lnTo>
                        <a:pt x="3960" y="1428"/>
                      </a:lnTo>
                      <a:lnTo>
                        <a:pt x="3966" y="1434"/>
                      </a:lnTo>
                      <a:lnTo>
                        <a:pt x="3966" y="1446"/>
                      </a:lnTo>
                      <a:lnTo>
                        <a:pt x="3972" y="1464"/>
                      </a:lnTo>
                      <a:lnTo>
                        <a:pt x="3984" y="1470"/>
                      </a:lnTo>
                      <a:lnTo>
                        <a:pt x="3990" y="1476"/>
                      </a:lnTo>
                      <a:lnTo>
                        <a:pt x="4002" y="1476"/>
                      </a:lnTo>
                      <a:lnTo>
                        <a:pt x="4014" y="1470"/>
                      </a:lnTo>
                      <a:lnTo>
                        <a:pt x="4032" y="1464"/>
                      </a:lnTo>
                      <a:lnTo>
                        <a:pt x="4056" y="1458"/>
                      </a:lnTo>
                      <a:lnTo>
                        <a:pt x="4080" y="1464"/>
                      </a:lnTo>
                      <a:lnTo>
                        <a:pt x="4086" y="1482"/>
                      </a:lnTo>
                      <a:lnTo>
                        <a:pt x="4086" y="1506"/>
                      </a:lnTo>
                      <a:lnTo>
                        <a:pt x="4080" y="1530"/>
                      </a:lnTo>
                      <a:lnTo>
                        <a:pt x="4074" y="1554"/>
                      </a:lnTo>
                      <a:lnTo>
                        <a:pt x="4056" y="1566"/>
                      </a:lnTo>
                      <a:lnTo>
                        <a:pt x="4032" y="1566"/>
                      </a:lnTo>
                      <a:lnTo>
                        <a:pt x="4002" y="1554"/>
                      </a:lnTo>
                      <a:lnTo>
                        <a:pt x="3972" y="1536"/>
                      </a:lnTo>
                      <a:lnTo>
                        <a:pt x="3954" y="1524"/>
                      </a:lnTo>
                      <a:lnTo>
                        <a:pt x="3930" y="1506"/>
                      </a:lnTo>
                      <a:lnTo>
                        <a:pt x="3912" y="1488"/>
                      </a:lnTo>
                      <a:lnTo>
                        <a:pt x="3888" y="1464"/>
                      </a:lnTo>
                      <a:lnTo>
                        <a:pt x="3876" y="1458"/>
                      </a:lnTo>
                      <a:lnTo>
                        <a:pt x="3864" y="1458"/>
                      </a:lnTo>
                      <a:lnTo>
                        <a:pt x="3852" y="1452"/>
                      </a:lnTo>
                      <a:lnTo>
                        <a:pt x="3840" y="1452"/>
                      </a:lnTo>
                      <a:lnTo>
                        <a:pt x="3828" y="1452"/>
                      </a:lnTo>
                      <a:lnTo>
                        <a:pt x="3822" y="1458"/>
                      </a:lnTo>
                      <a:lnTo>
                        <a:pt x="3816" y="1464"/>
                      </a:lnTo>
                      <a:lnTo>
                        <a:pt x="3816" y="1470"/>
                      </a:lnTo>
                      <a:lnTo>
                        <a:pt x="3816" y="1482"/>
                      </a:lnTo>
                      <a:lnTo>
                        <a:pt x="3828" y="1494"/>
                      </a:lnTo>
                      <a:lnTo>
                        <a:pt x="3846" y="1506"/>
                      </a:lnTo>
                      <a:lnTo>
                        <a:pt x="3864" y="1524"/>
                      </a:lnTo>
                      <a:lnTo>
                        <a:pt x="3870" y="1536"/>
                      </a:lnTo>
                      <a:lnTo>
                        <a:pt x="3876" y="1542"/>
                      </a:lnTo>
                      <a:lnTo>
                        <a:pt x="3870" y="1554"/>
                      </a:lnTo>
                      <a:lnTo>
                        <a:pt x="3864" y="1560"/>
                      </a:lnTo>
                      <a:lnTo>
                        <a:pt x="3852" y="1560"/>
                      </a:lnTo>
                      <a:lnTo>
                        <a:pt x="3840" y="1560"/>
                      </a:lnTo>
                      <a:lnTo>
                        <a:pt x="3822" y="1560"/>
                      </a:lnTo>
                      <a:lnTo>
                        <a:pt x="3810" y="1560"/>
                      </a:lnTo>
                      <a:lnTo>
                        <a:pt x="3792" y="1560"/>
                      </a:lnTo>
                      <a:lnTo>
                        <a:pt x="3780" y="1554"/>
                      </a:lnTo>
                      <a:lnTo>
                        <a:pt x="3768" y="1554"/>
                      </a:lnTo>
                      <a:lnTo>
                        <a:pt x="3762" y="1554"/>
                      </a:lnTo>
                      <a:lnTo>
                        <a:pt x="3762" y="1560"/>
                      </a:lnTo>
                      <a:lnTo>
                        <a:pt x="3762" y="1566"/>
                      </a:lnTo>
                      <a:lnTo>
                        <a:pt x="3762" y="1578"/>
                      </a:lnTo>
                      <a:lnTo>
                        <a:pt x="3768" y="1596"/>
                      </a:lnTo>
                      <a:lnTo>
                        <a:pt x="3774" y="1608"/>
                      </a:lnTo>
                      <a:lnTo>
                        <a:pt x="3780" y="1620"/>
                      </a:lnTo>
                      <a:lnTo>
                        <a:pt x="3786" y="1638"/>
                      </a:lnTo>
                      <a:lnTo>
                        <a:pt x="3792" y="1650"/>
                      </a:lnTo>
                      <a:lnTo>
                        <a:pt x="3804" y="1662"/>
                      </a:lnTo>
                      <a:lnTo>
                        <a:pt x="3816" y="1674"/>
                      </a:lnTo>
                      <a:lnTo>
                        <a:pt x="3834" y="1674"/>
                      </a:lnTo>
                      <a:lnTo>
                        <a:pt x="3852" y="1674"/>
                      </a:lnTo>
                      <a:lnTo>
                        <a:pt x="3876" y="1674"/>
                      </a:lnTo>
                      <a:lnTo>
                        <a:pt x="3894" y="1680"/>
                      </a:lnTo>
                      <a:lnTo>
                        <a:pt x="3906" y="1680"/>
                      </a:lnTo>
                      <a:lnTo>
                        <a:pt x="3918" y="1686"/>
                      </a:lnTo>
                      <a:lnTo>
                        <a:pt x="3918" y="1692"/>
                      </a:lnTo>
                      <a:lnTo>
                        <a:pt x="3918" y="1698"/>
                      </a:lnTo>
                      <a:lnTo>
                        <a:pt x="3918" y="1704"/>
                      </a:lnTo>
                      <a:lnTo>
                        <a:pt x="3912" y="1722"/>
                      </a:lnTo>
                      <a:lnTo>
                        <a:pt x="3906" y="1740"/>
                      </a:lnTo>
                      <a:lnTo>
                        <a:pt x="3906" y="1764"/>
                      </a:lnTo>
                      <a:lnTo>
                        <a:pt x="3912" y="1788"/>
                      </a:lnTo>
                      <a:lnTo>
                        <a:pt x="3912" y="1800"/>
                      </a:lnTo>
                      <a:lnTo>
                        <a:pt x="3906" y="1806"/>
                      </a:lnTo>
                      <a:lnTo>
                        <a:pt x="3894" y="1806"/>
                      </a:lnTo>
                      <a:lnTo>
                        <a:pt x="3876" y="1812"/>
                      </a:lnTo>
                      <a:lnTo>
                        <a:pt x="3864" y="1806"/>
                      </a:lnTo>
                      <a:lnTo>
                        <a:pt x="3840" y="1800"/>
                      </a:lnTo>
                      <a:lnTo>
                        <a:pt x="3822" y="1794"/>
                      </a:lnTo>
                      <a:lnTo>
                        <a:pt x="3810" y="1794"/>
                      </a:lnTo>
                      <a:lnTo>
                        <a:pt x="3798" y="1794"/>
                      </a:lnTo>
                      <a:lnTo>
                        <a:pt x="3792" y="1800"/>
                      </a:lnTo>
                      <a:lnTo>
                        <a:pt x="3792" y="1812"/>
                      </a:lnTo>
                      <a:lnTo>
                        <a:pt x="3798" y="1818"/>
                      </a:lnTo>
                      <a:lnTo>
                        <a:pt x="3804" y="1824"/>
                      </a:lnTo>
                      <a:lnTo>
                        <a:pt x="3810" y="1836"/>
                      </a:lnTo>
                      <a:lnTo>
                        <a:pt x="3828" y="1836"/>
                      </a:lnTo>
                      <a:lnTo>
                        <a:pt x="3840" y="1842"/>
                      </a:lnTo>
                      <a:lnTo>
                        <a:pt x="3846" y="1848"/>
                      </a:lnTo>
                      <a:lnTo>
                        <a:pt x="3846" y="1854"/>
                      </a:lnTo>
                      <a:lnTo>
                        <a:pt x="3846" y="1866"/>
                      </a:lnTo>
                      <a:lnTo>
                        <a:pt x="3846" y="1878"/>
                      </a:lnTo>
                      <a:lnTo>
                        <a:pt x="3846" y="1890"/>
                      </a:lnTo>
                      <a:lnTo>
                        <a:pt x="3852" y="1902"/>
                      </a:lnTo>
                      <a:lnTo>
                        <a:pt x="3858" y="1914"/>
                      </a:lnTo>
                      <a:lnTo>
                        <a:pt x="3876" y="1920"/>
                      </a:lnTo>
                      <a:lnTo>
                        <a:pt x="3894" y="1926"/>
                      </a:lnTo>
                      <a:lnTo>
                        <a:pt x="3912" y="1932"/>
                      </a:lnTo>
                      <a:lnTo>
                        <a:pt x="3936" y="1938"/>
                      </a:lnTo>
                      <a:lnTo>
                        <a:pt x="3960" y="1944"/>
                      </a:lnTo>
                      <a:lnTo>
                        <a:pt x="3978" y="1956"/>
                      </a:lnTo>
                      <a:lnTo>
                        <a:pt x="3990" y="1962"/>
                      </a:lnTo>
                      <a:lnTo>
                        <a:pt x="3990" y="1974"/>
                      </a:lnTo>
                      <a:lnTo>
                        <a:pt x="3990" y="1992"/>
                      </a:lnTo>
                      <a:lnTo>
                        <a:pt x="3984" y="2004"/>
                      </a:lnTo>
                      <a:lnTo>
                        <a:pt x="3966" y="2016"/>
                      </a:lnTo>
                      <a:lnTo>
                        <a:pt x="3954" y="2016"/>
                      </a:lnTo>
                      <a:lnTo>
                        <a:pt x="3936" y="2016"/>
                      </a:lnTo>
                      <a:lnTo>
                        <a:pt x="3918" y="2016"/>
                      </a:lnTo>
                      <a:lnTo>
                        <a:pt x="3894" y="2004"/>
                      </a:lnTo>
                      <a:lnTo>
                        <a:pt x="3870" y="1992"/>
                      </a:lnTo>
                      <a:lnTo>
                        <a:pt x="3852" y="1974"/>
                      </a:lnTo>
                      <a:lnTo>
                        <a:pt x="3834" y="1962"/>
                      </a:lnTo>
                      <a:lnTo>
                        <a:pt x="3816" y="1950"/>
                      </a:lnTo>
                      <a:lnTo>
                        <a:pt x="3798" y="1950"/>
                      </a:lnTo>
                      <a:lnTo>
                        <a:pt x="3774" y="1962"/>
                      </a:lnTo>
                      <a:lnTo>
                        <a:pt x="3750" y="1974"/>
                      </a:lnTo>
                      <a:lnTo>
                        <a:pt x="3732" y="1986"/>
                      </a:lnTo>
                      <a:lnTo>
                        <a:pt x="3714" y="1998"/>
                      </a:lnTo>
                      <a:lnTo>
                        <a:pt x="3702" y="2010"/>
                      </a:lnTo>
                      <a:lnTo>
                        <a:pt x="3696" y="2016"/>
                      </a:lnTo>
                      <a:lnTo>
                        <a:pt x="3696" y="2028"/>
                      </a:lnTo>
                      <a:lnTo>
                        <a:pt x="3702" y="2040"/>
                      </a:lnTo>
                      <a:lnTo>
                        <a:pt x="3726" y="2052"/>
                      </a:lnTo>
                      <a:lnTo>
                        <a:pt x="3762" y="2058"/>
                      </a:lnTo>
                      <a:lnTo>
                        <a:pt x="3804" y="2064"/>
                      </a:lnTo>
                      <a:lnTo>
                        <a:pt x="3846" y="2064"/>
                      </a:lnTo>
                      <a:lnTo>
                        <a:pt x="3864" y="2070"/>
                      </a:lnTo>
                      <a:lnTo>
                        <a:pt x="3870" y="2088"/>
                      </a:lnTo>
                      <a:lnTo>
                        <a:pt x="3870" y="2112"/>
                      </a:lnTo>
                      <a:lnTo>
                        <a:pt x="3858" y="2136"/>
                      </a:lnTo>
                      <a:lnTo>
                        <a:pt x="3846" y="2160"/>
                      </a:lnTo>
                      <a:lnTo>
                        <a:pt x="3816" y="2190"/>
                      </a:lnTo>
                      <a:lnTo>
                        <a:pt x="3774" y="2196"/>
                      </a:lnTo>
                      <a:lnTo>
                        <a:pt x="3720" y="2202"/>
                      </a:lnTo>
                      <a:lnTo>
                        <a:pt x="3702" y="2202"/>
                      </a:lnTo>
                      <a:lnTo>
                        <a:pt x="3690" y="2202"/>
                      </a:lnTo>
                      <a:lnTo>
                        <a:pt x="3684" y="2196"/>
                      </a:lnTo>
                      <a:lnTo>
                        <a:pt x="3684" y="2190"/>
                      </a:lnTo>
                      <a:lnTo>
                        <a:pt x="3684" y="2184"/>
                      </a:lnTo>
                      <a:lnTo>
                        <a:pt x="3696" y="2178"/>
                      </a:lnTo>
                      <a:lnTo>
                        <a:pt x="3702" y="2166"/>
                      </a:lnTo>
                      <a:lnTo>
                        <a:pt x="3714" y="2160"/>
                      </a:lnTo>
                      <a:lnTo>
                        <a:pt x="3726" y="2154"/>
                      </a:lnTo>
                      <a:lnTo>
                        <a:pt x="3732" y="2148"/>
                      </a:lnTo>
                      <a:lnTo>
                        <a:pt x="3732" y="2142"/>
                      </a:lnTo>
                      <a:lnTo>
                        <a:pt x="3726" y="2142"/>
                      </a:lnTo>
                      <a:lnTo>
                        <a:pt x="3720" y="2142"/>
                      </a:lnTo>
                      <a:lnTo>
                        <a:pt x="3702" y="2136"/>
                      </a:lnTo>
                      <a:lnTo>
                        <a:pt x="3690" y="2136"/>
                      </a:lnTo>
                      <a:lnTo>
                        <a:pt x="3672" y="2136"/>
                      </a:lnTo>
                      <a:lnTo>
                        <a:pt x="3660" y="2130"/>
                      </a:lnTo>
                      <a:lnTo>
                        <a:pt x="3648" y="2124"/>
                      </a:lnTo>
                      <a:lnTo>
                        <a:pt x="3624" y="2112"/>
                      </a:lnTo>
                      <a:lnTo>
                        <a:pt x="3594" y="2100"/>
                      </a:lnTo>
                      <a:lnTo>
                        <a:pt x="3564" y="2100"/>
                      </a:lnTo>
                      <a:lnTo>
                        <a:pt x="3546" y="2100"/>
                      </a:lnTo>
                      <a:lnTo>
                        <a:pt x="3534" y="2094"/>
                      </a:lnTo>
                      <a:lnTo>
                        <a:pt x="3522" y="2082"/>
                      </a:lnTo>
                      <a:lnTo>
                        <a:pt x="3504" y="2076"/>
                      </a:lnTo>
                      <a:lnTo>
                        <a:pt x="3492" y="2058"/>
                      </a:lnTo>
                      <a:lnTo>
                        <a:pt x="3480" y="2046"/>
                      </a:lnTo>
                      <a:lnTo>
                        <a:pt x="3468" y="2040"/>
                      </a:lnTo>
                      <a:lnTo>
                        <a:pt x="3456" y="2034"/>
                      </a:lnTo>
                      <a:lnTo>
                        <a:pt x="3456" y="2040"/>
                      </a:lnTo>
                      <a:lnTo>
                        <a:pt x="3450" y="2052"/>
                      </a:lnTo>
                      <a:lnTo>
                        <a:pt x="3450" y="2070"/>
                      </a:lnTo>
                      <a:lnTo>
                        <a:pt x="3450" y="2082"/>
                      </a:lnTo>
                      <a:lnTo>
                        <a:pt x="3450" y="2100"/>
                      </a:lnTo>
                      <a:lnTo>
                        <a:pt x="3456" y="2118"/>
                      </a:lnTo>
                      <a:lnTo>
                        <a:pt x="3468" y="2130"/>
                      </a:lnTo>
                      <a:lnTo>
                        <a:pt x="3474" y="2148"/>
                      </a:lnTo>
                      <a:lnTo>
                        <a:pt x="3480" y="2160"/>
                      </a:lnTo>
                      <a:lnTo>
                        <a:pt x="3480" y="2172"/>
                      </a:lnTo>
                      <a:lnTo>
                        <a:pt x="3474" y="2178"/>
                      </a:lnTo>
                      <a:lnTo>
                        <a:pt x="3468" y="2178"/>
                      </a:lnTo>
                      <a:lnTo>
                        <a:pt x="3456" y="2172"/>
                      </a:lnTo>
                      <a:lnTo>
                        <a:pt x="3450" y="2166"/>
                      </a:lnTo>
                      <a:lnTo>
                        <a:pt x="3444" y="2172"/>
                      </a:lnTo>
                      <a:lnTo>
                        <a:pt x="3438" y="2178"/>
                      </a:lnTo>
                      <a:lnTo>
                        <a:pt x="3438" y="2184"/>
                      </a:lnTo>
                      <a:lnTo>
                        <a:pt x="3432" y="2190"/>
                      </a:lnTo>
                      <a:lnTo>
                        <a:pt x="3426" y="2202"/>
                      </a:lnTo>
                      <a:lnTo>
                        <a:pt x="3420" y="2202"/>
                      </a:lnTo>
                      <a:lnTo>
                        <a:pt x="3402" y="2208"/>
                      </a:lnTo>
                      <a:lnTo>
                        <a:pt x="3390" y="2196"/>
                      </a:lnTo>
                      <a:lnTo>
                        <a:pt x="3372" y="2184"/>
                      </a:lnTo>
                      <a:lnTo>
                        <a:pt x="3354" y="2166"/>
                      </a:lnTo>
                      <a:lnTo>
                        <a:pt x="3336" y="2136"/>
                      </a:lnTo>
                      <a:lnTo>
                        <a:pt x="3324" y="2124"/>
                      </a:lnTo>
                      <a:lnTo>
                        <a:pt x="3306" y="2118"/>
                      </a:lnTo>
                      <a:lnTo>
                        <a:pt x="3294" y="2118"/>
                      </a:lnTo>
                      <a:lnTo>
                        <a:pt x="3282" y="2118"/>
                      </a:lnTo>
                      <a:lnTo>
                        <a:pt x="3276" y="2124"/>
                      </a:lnTo>
                      <a:lnTo>
                        <a:pt x="3276" y="2136"/>
                      </a:lnTo>
                      <a:lnTo>
                        <a:pt x="3276" y="2148"/>
                      </a:lnTo>
                      <a:lnTo>
                        <a:pt x="3288" y="2160"/>
                      </a:lnTo>
                      <a:lnTo>
                        <a:pt x="3294" y="2172"/>
                      </a:lnTo>
                      <a:lnTo>
                        <a:pt x="3294" y="2178"/>
                      </a:lnTo>
                      <a:lnTo>
                        <a:pt x="3294" y="2178"/>
                      </a:lnTo>
                      <a:lnTo>
                        <a:pt x="3288" y="2178"/>
                      </a:lnTo>
                      <a:lnTo>
                        <a:pt x="3282" y="2178"/>
                      </a:lnTo>
                      <a:lnTo>
                        <a:pt x="3276" y="2178"/>
                      </a:lnTo>
                      <a:lnTo>
                        <a:pt x="3270" y="2172"/>
                      </a:lnTo>
                      <a:lnTo>
                        <a:pt x="3264" y="2172"/>
                      </a:lnTo>
                      <a:lnTo>
                        <a:pt x="3258" y="2172"/>
                      </a:lnTo>
                      <a:lnTo>
                        <a:pt x="3258" y="2172"/>
                      </a:lnTo>
                      <a:lnTo>
                        <a:pt x="3258" y="2178"/>
                      </a:lnTo>
                      <a:lnTo>
                        <a:pt x="3258" y="2190"/>
                      </a:lnTo>
                      <a:lnTo>
                        <a:pt x="3264" y="2202"/>
                      </a:lnTo>
                      <a:lnTo>
                        <a:pt x="3264" y="2214"/>
                      </a:lnTo>
                      <a:lnTo>
                        <a:pt x="3276" y="2220"/>
                      </a:lnTo>
                      <a:lnTo>
                        <a:pt x="3282" y="2226"/>
                      </a:lnTo>
                      <a:lnTo>
                        <a:pt x="3300" y="2232"/>
                      </a:lnTo>
                      <a:lnTo>
                        <a:pt x="3330" y="2238"/>
                      </a:lnTo>
                      <a:lnTo>
                        <a:pt x="3348" y="2250"/>
                      </a:lnTo>
                      <a:lnTo>
                        <a:pt x="3360" y="2256"/>
                      </a:lnTo>
                      <a:lnTo>
                        <a:pt x="3366" y="2262"/>
                      </a:lnTo>
                      <a:lnTo>
                        <a:pt x="3366" y="2268"/>
                      </a:lnTo>
                      <a:lnTo>
                        <a:pt x="3360" y="2280"/>
                      </a:lnTo>
                      <a:lnTo>
                        <a:pt x="3354" y="2286"/>
                      </a:lnTo>
                      <a:lnTo>
                        <a:pt x="3342" y="2292"/>
                      </a:lnTo>
                      <a:lnTo>
                        <a:pt x="3330" y="2292"/>
                      </a:lnTo>
                      <a:lnTo>
                        <a:pt x="3318" y="2304"/>
                      </a:lnTo>
                      <a:lnTo>
                        <a:pt x="3312" y="2310"/>
                      </a:lnTo>
                      <a:lnTo>
                        <a:pt x="3312" y="2316"/>
                      </a:lnTo>
                      <a:lnTo>
                        <a:pt x="3312" y="2322"/>
                      </a:lnTo>
                      <a:lnTo>
                        <a:pt x="3324" y="2322"/>
                      </a:lnTo>
                      <a:lnTo>
                        <a:pt x="3342" y="2328"/>
                      </a:lnTo>
                      <a:lnTo>
                        <a:pt x="3348" y="2328"/>
                      </a:lnTo>
                      <a:lnTo>
                        <a:pt x="3348" y="2334"/>
                      </a:lnTo>
                      <a:lnTo>
                        <a:pt x="3342" y="2346"/>
                      </a:lnTo>
                      <a:lnTo>
                        <a:pt x="3342" y="2352"/>
                      </a:lnTo>
                      <a:lnTo>
                        <a:pt x="3348" y="2358"/>
                      </a:lnTo>
                      <a:lnTo>
                        <a:pt x="3360" y="2364"/>
                      </a:lnTo>
                      <a:lnTo>
                        <a:pt x="3378" y="2364"/>
                      </a:lnTo>
                      <a:lnTo>
                        <a:pt x="3390" y="2364"/>
                      </a:lnTo>
                      <a:lnTo>
                        <a:pt x="3402" y="2358"/>
                      </a:lnTo>
                      <a:lnTo>
                        <a:pt x="3408" y="2358"/>
                      </a:lnTo>
                      <a:lnTo>
                        <a:pt x="3420" y="2352"/>
                      </a:lnTo>
                      <a:lnTo>
                        <a:pt x="3432" y="2352"/>
                      </a:lnTo>
                      <a:lnTo>
                        <a:pt x="3444" y="2352"/>
                      </a:lnTo>
                      <a:lnTo>
                        <a:pt x="3456" y="2358"/>
                      </a:lnTo>
                      <a:lnTo>
                        <a:pt x="3462" y="2370"/>
                      </a:lnTo>
                      <a:lnTo>
                        <a:pt x="3462" y="2382"/>
                      </a:lnTo>
                      <a:lnTo>
                        <a:pt x="3462" y="2394"/>
                      </a:lnTo>
                      <a:lnTo>
                        <a:pt x="3468" y="2400"/>
                      </a:lnTo>
                      <a:lnTo>
                        <a:pt x="3474" y="2406"/>
                      </a:lnTo>
                      <a:lnTo>
                        <a:pt x="3480" y="2406"/>
                      </a:lnTo>
                      <a:lnTo>
                        <a:pt x="3492" y="2406"/>
                      </a:lnTo>
                      <a:lnTo>
                        <a:pt x="3510" y="2406"/>
                      </a:lnTo>
                      <a:lnTo>
                        <a:pt x="3522" y="2400"/>
                      </a:lnTo>
                      <a:lnTo>
                        <a:pt x="3540" y="2400"/>
                      </a:lnTo>
                      <a:lnTo>
                        <a:pt x="3552" y="2406"/>
                      </a:lnTo>
                      <a:lnTo>
                        <a:pt x="3564" y="2412"/>
                      </a:lnTo>
                      <a:lnTo>
                        <a:pt x="3570" y="2424"/>
                      </a:lnTo>
                      <a:lnTo>
                        <a:pt x="3570" y="2436"/>
                      </a:lnTo>
                      <a:lnTo>
                        <a:pt x="3570" y="2448"/>
                      </a:lnTo>
                      <a:lnTo>
                        <a:pt x="3570" y="2460"/>
                      </a:lnTo>
                      <a:lnTo>
                        <a:pt x="3576" y="2466"/>
                      </a:lnTo>
                      <a:lnTo>
                        <a:pt x="3582" y="2472"/>
                      </a:lnTo>
                      <a:lnTo>
                        <a:pt x="3594" y="2472"/>
                      </a:lnTo>
                      <a:lnTo>
                        <a:pt x="3600" y="2466"/>
                      </a:lnTo>
                      <a:lnTo>
                        <a:pt x="3612" y="2460"/>
                      </a:lnTo>
                      <a:lnTo>
                        <a:pt x="3624" y="2460"/>
                      </a:lnTo>
                      <a:lnTo>
                        <a:pt x="3636" y="2466"/>
                      </a:lnTo>
                      <a:lnTo>
                        <a:pt x="3648" y="2472"/>
                      </a:lnTo>
                      <a:lnTo>
                        <a:pt x="3666" y="2484"/>
                      </a:lnTo>
                      <a:lnTo>
                        <a:pt x="3678" y="2496"/>
                      </a:lnTo>
                      <a:lnTo>
                        <a:pt x="3690" y="2508"/>
                      </a:lnTo>
                      <a:lnTo>
                        <a:pt x="3696" y="2520"/>
                      </a:lnTo>
                      <a:lnTo>
                        <a:pt x="3708" y="2538"/>
                      </a:lnTo>
                      <a:lnTo>
                        <a:pt x="3714" y="2556"/>
                      </a:lnTo>
                      <a:lnTo>
                        <a:pt x="3714" y="2568"/>
                      </a:lnTo>
                      <a:lnTo>
                        <a:pt x="3714" y="2580"/>
                      </a:lnTo>
                      <a:lnTo>
                        <a:pt x="3702" y="2586"/>
                      </a:lnTo>
                      <a:lnTo>
                        <a:pt x="3696" y="2592"/>
                      </a:lnTo>
                      <a:lnTo>
                        <a:pt x="3690" y="2592"/>
                      </a:lnTo>
                      <a:lnTo>
                        <a:pt x="3684" y="2598"/>
                      </a:lnTo>
                      <a:lnTo>
                        <a:pt x="3678" y="2610"/>
                      </a:lnTo>
                      <a:lnTo>
                        <a:pt x="3684" y="2616"/>
                      </a:lnTo>
                      <a:lnTo>
                        <a:pt x="3684" y="2634"/>
                      </a:lnTo>
                      <a:lnTo>
                        <a:pt x="3696" y="2646"/>
                      </a:lnTo>
                      <a:lnTo>
                        <a:pt x="3708" y="2670"/>
                      </a:lnTo>
                      <a:lnTo>
                        <a:pt x="3714" y="2682"/>
                      </a:lnTo>
                      <a:lnTo>
                        <a:pt x="3708" y="2694"/>
                      </a:lnTo>
                      <a:lnTo>
                        <a:pt x="3702" y="2706"/>
                      </a:lnTo>
                      <a:lnTo>
                        <a:pt x="3690" y="2718"/>
                      </a:lnTo>
                      <a:lnTo>
                        <a:pt x="3678" y="2724"/>
                      </a:lnTo>
                      <a:lnTo>
                        <a:pt x="3666" y="2724"/>
                      </a:lnTo>
                      <a:lnTo>
                        <a:pt x="3648" y="2724"/>
                      </a:lnTo>
                      <a:lnTo>
                        <a:pt x="3636" y="2718"/>
                      </a:lnTo>
                      <a:lnTo>
                        <a:pt x="3630" y="2712"/>
                      </a:lnTo>
                      <a:lnTo>
                        <a:pt x="3624" y="2706"/>
                      </a:lnTo>
                      <a:lnTo>
                        <a:pt x="3618" y="2688"/>
                      </a:lnTo>
                      <a:lnTo>
                        <a:pt x="3606" y="2676"/>
                      </a:lnTo>
                      <a:lnTo>
                        <a:pt x="3600" y="2670"/>
                      </a:lnTo>
                      <a:lnTo>
                        <a:pt x="3594" y="2670"/>
                      </a:lnTo>
                      <a:lnTo>
                        <a:pt x="3588" y="2670"/>
                      </a:lnTo>
                      <a:lnTo>
                        <a:pt x="3576" y="2682"/>
                      </a:lnTo>
                      <a:lnTo>
                        <a:pt x="3570" y="2688"/>
                      </a:lnTo>
                      <a:lnTo>
                        <a:pt x="3564" y="2700"/>
                      </a:lnTo>
                      <a:lnTo>
                        <a:pt x="3552" y="2712"/>
                      </a:lnTo>
                      <a:lnTo>
                        <a:pt x="3546" y="2712"/>
                      </a:lnTo>
                      <a:lnTo>
                        <a:pt x="3528" y="2718"/>
                      </a:lnTo>
                      <a:lnTo>
                        <a:pt x="3516" y="2712"/>
                      </a:lnTo>
                      <a:lnTo>
                        <a:pt x="3498" y="2700"/>
                      </a:lnTo>
                      <a:lnTo>
                        <a:pt x="3486" y="2682"/>
                      </a:lnTo>
                      <a:lnTo>
                        <a:pt x="3474" y="2664"/>
                      </a:lnTo>
                      <a:lnTo>
                        <a:pt x="3468" y="2652"/>
                      </a:lnTo>
                      <a:lnTo>
                        <a:pt x="3474" y="2634"/>
                      </a:lnTo>
                      <a:lnTo>
                        <a:pt x="3480" y="2622"/>
                      </a:lnTo>
                      <a:lnTo>
                        <a:pt x="3486" y="2610"/>
                      </a:lnTo>
                      <a:lnTo>
                        <a:pt x="3486" y="2598"/>
                      </a:lnTo>
                      <a:lnTo>
                        <a:pt x="3480" y="2586"/>
                      </a:lnTo>
                      <a:lnTo>
                        <a:pt x="3468" y="2580"/>
                      </a:lnTo>
                      <a:lnTo>
                        <a:pt x="3456" y="2574"/>
                      </a:lnTo>
                      <a:lnTo>
                        <a:pt x="3444" y="2574"/>
                      </a:lnTo>
                      <a:lnTo>
                        <a:pt x="3438" y="2574"/>
                      </a:lnTo>
                      <a:lnTo>
                        <a:pt x="3432" y="2568"/>
                      </a:lnTo>
                      <a:lnTo>
                        <a:pt x="3420" y="2556"/>
                      </a:lnTo>
                      <a:lnTo>
                        <a:pt x="3414" y="2538"/>
                      </a:lnTo>
                      <a:lnTo>
                        <a:pt x="3402" y="2520"/>
                      </a:lnTo>
                      <a:lnTo>
                        <a:pt x="3378" y="2496"/>
                      </a:lnTo>
                      <a:lnTo>
                        <a:pt x="3348" y="2484"/>
                      </a:lnTo>
                      <a:lnTo>
                        <a:pt x="3312" y="2484"/>
                      </a:lnTo>
                      <a:lnTo>
                        <a:pt x="3288" y="2478"/>
                      </a:lnTo>
                      <a:lnTo>
                        <a:pt x="3240" y="2460"/>
                      </a:lnTo>
                      <a:lnTo>
                        <a:pt x="3186" y="2436"/>
                      </a:lnTo>
                      <a:lnTo>
                        <a:pt x="3174" y="2436"/>
                      </a:lnTo>
                      <a:lnTo>
                        <a:pt x="3156" y="2436"/>
                      </a:lnTo>
                      <a:lnTo>
                        <a:pt x="3144" y="2448"/>
                      </a:lnTo>
                      <a:lnTo>
                        <a:pt x="3138" y="2454"/>
                      </a:lnTo>
                      <a:lnTo>
                        <a:pt x="3144" y="2472"/>
                      </a:lnTo>
                      <a:lnTo>
                        <a:pt x="3150" y="2484"/>
                      </a:lnTo>
                      <a:lnTo>
                        <a:pt x="3162" y="2496"/>
                      </a:lnTo>
                      <a:lnTo>
                        <a:pt x="3180" y="2508"/>
                      </a:lnTo>
                      <a:lnTo>
                        <a:pt x="3192" y="2514"/>
                      </a:lnTo>
                      <a:lnTo>
                        <a:pt x="3198" y="2520"/>
                      </a:lnTo>
                      <a:lnTo>
                        <a:pt x="3204" y="2520"/>
                      </a:lnTo>
                      <a:lnTo>
                        <a:pt x="3204" y="2526"/>
                      </a:lnTo>
                      <a:lnTo>
                        <a:pt x="3204" y="2532"/>
                      </a:lnTo>
                      <a:lnTo>
                        <a:pt x="3204" y="2538"/>
                      </a:lnTo>
                      <a:lnTo>
                        <a:pt x="3204" y="2544"/>
                      </a:lnTo>
                      <a:lnTo>
                        <a:pt x="3216" y="2550"/>
                      </a:lnTo>
                      <a:lnTo>
                        <a:pt x="3234" y="2556"/>
                      </a:lnTo>
                      <a:lnTo>
                        <a:pt x="3258" y="2556"/>
                      </a:lnTo>
                      <a:lnTo>
                        <a:pt x="3294" y="2556"/>
                      </a:lnTo>
                      <a:lnTo>
                        <a:pt x="3318" y="2556"/>
                      </a:lnTo>
                      <a:lnTo>
                        <a:pt x="3330" y="2562"/>
                      </a:lnTo>
                      <a:lnTo>
                        <a:pt x="3342" y="2568"/>
                      </a:lnTo>
                      <a:lnTo>
                        <a:pt x="3348" y="2574"/>
                      </a:lnTo>
                      <a:lnTo>
                        <a:pt x="3348" y="2586"/>
                      </a:lnTo>
                      <a:lnTo>
                        <a:pt x="3348" y="2592"/>
                      </a:lnTo>
                      <a:lnTo>
                        <a:pt x="3342" y="2598"/>
                      </a:lnTo>
                      <a:lnTo>
                        <a:pt x="3330" y="2604"/>
                      </a:lnTo>
                      <a:lnTo>
                        <a:pt x="3288" y="2616"/>
                      </a:lnTo>
                      <a:lnTo>
                        <a:pt x="3240" y="2622"/>
                      </a:lnTo>
                      <a:lnTo>
                        <a:pt x="3198" y="2616"/>
                      </a:lnTo>
                      <a:lnTo>
                        <a:pt x="3180" y="2616"/>
                      </a:lnTo>
                      <a:lnTo>
                        <a:pt x="3168" y="2616"/>
                      </a:lnTo>
                      <a:lnTo>
                        <a:pt x="3162" y="2628"/>
                      </a:lnTo>
                      <a:lnTo>
                        <a:pt x="3150" y="2634"/>
                      </a:lnTo>
                      <a:lnTo>
                        <a:pt x="3138" y="2646"/>
                      </a:lnTo>
                      <a:lnTo>
                        <a:pt x="3126" y="2652"/>
                      </a:lnTo>
                      <a:lnTo>
                        <a:pt x="3114" y="2658"/>
                      </a:lnTo>
                      <a:lnTo>
                        <a:pt x="3108" y="2664"/>
                      </a:lnTo>
                      <a:lnTo>
                        <a:pt x="3108" y="2670"/>
                      </a:lnTo>
                      <a:lnTo>
                        <a:pt x="3108" y="2682"/>
                      </a:lnTo>
                      <a:lnTo>
                        <a:pt x="3114" y="2688"/>
                      </a:lnTo>
                      <a:lnTo>
                        <a:pt x="3126" y="2694"/>
                      </a:lnTo>
                      <a:lnTo>
                        <a:pt x="3144" y="2700"/>
                      </a:lnTo>
                      <a:lnTo>
                        <a:pt x="3168" y="2706"/>
                      </a:lnTo>
                      <a:lnTo>
                        <a:pt x="3198" y="2712"/>
                      </a:lnTo>
                      <a:lnTo>
                        <a:pt x="3222" y="2718"/>
                      </a:lnTo>
                      <a:lnTo>
                        <a:pt x="3240" y="2718"/>
                      </a:lnTo>
                      <a:lnTo>
                        <a:pt x="3252" y="2724"/>
                      </a:lnTo>
                      <a:lnTo>
                        <a:pt x="3252" y="2730"/>
                      </a:lnTo>
                      <a:lnTo>
                        <a:pt x="3252" y="2736"/>
                      </a:lnTo>
                      <a:lnTo>
                        <a:pt x="3240" y="2736"/>
                      </a:lnTo>
                      <a:lnTo>
                        <a:pt x="3228" y="2742"/>
                      </a:lnTo>
                      <a:lnTo>
                        <a:pt x="3216" y="2748"/>
                      </a:lnTo>
                      <a:lnTo>
                        <a:pt x="3204" y="2748"/>
                      </a:lnTo>
                      <a:lnTo>
                        <a:pt x="3186" y="2754"/>
                      </a:lnTo>
                      <a:lnTo>
                        <a:pt x="3174" y="2754"/>
                      </a:lnTo>
                      <a:lnTo>
                        <a:pt x="3156" y="2760"/>
                      </a:lnTo>
                      <a:lnTo>
                        <a:pt x="3138" y="2760"/>
                      </a:lnTo>
                      <a:lnTo>
                        <a:pt x="3126" y="2766"/>
                      </a:lnTo>
                      <a:lnTo>
                        <a:pt x="3114" y="2778"/>
                      </a:lnTo>
                      <a:lnTo>
                        <a:pt x="3108" y="2784"/>
                      </a:lnTo>
                      <a:lnTo>
                        <a:pt x="3108" y="2790"/>
                      </a:lnTo>
                      <a:lnTo>
                        <a:pt x="3114" y="2796"/>
                      </a:lnTo>
                      <a:lnTo>
                        <a:pt x="3126" y="2796"/>
                      </a:lnTo>
                      <a:lnTo>
                        <a:pt x="3156" y="2802"/>
                      </a:lnTo>
                      <a:lnTo>
                        <a:pt x="3186" y="2808"/>
                      </a:lnTo>
                      <a:lnTo>
                        <a:pt x="3228" y="2796"/>
                      </a:lnTo>
                      <a:lnTo>
                        <a:pt x="3270" y="2790"/>
                      </a:lnTo>
                      <a:lnTo>
                        <a:pt x="3318" y="2790"/>
                      </a:lnTo>
                      <a:lnTo>
                        <a:pt x="3360" y="2790"/>
                      </a:lnTo>
                      <a:lnTo>
                        <a:pt x="3396" y="2766"/>
                      </a:lnTo>
                      <a:lnTo>
                        <a:pt x="3420" y="2754"/>
                      </a:lnTo>
                      <a:lnTo>
                        <a:pt x="3444" y="2760"/>
                      </a:lnTo>
                      <a:lnTo>
                        <a:pt x="3474" y="2778"/>
                      </a:lnTo>
                      <a:lnTo>
                        <a:pt x="3510" y="2784"/>
                      </a:lnTo>
                      <a:lnTo>
                        <a:pt x="3528" y="2790"/>
                      </a:lnTo>
                      <a:lnTo>
                        <a:pt x="3546" y="2796"/>
                      </a:lnTo>
                      <a:lnTo>
                        <a:pt x="3558" y="2808"/>
                      </a:lnTo>
                      <a:lnTo>
                        <a:pt x="3558" y="2814"/>
                      </a:lnTo>
                      <a:lnTo>
                        <a:pt x="3558" y="2820"/>
                      </a:lnTo>
                      <a:lnTo>
                        <a:pt x="3552" y="2832"/>
                      </a:lnTo>
                      <a:lnTo>
                        <a:pt x="3534" y="2838"/>
                      </a:lnTo>
                      <a:lnTo>
                        <a:pt x="3480" y="2856"/>
                      </a:lnTo>
                      <a:lnTo>
                        <a:pt x="3426" y="2898"/>
                      </a:lnTo>
                      <a:lnTo>
                        <a:pt x="3366" y="2952"/>
                      </a:lnTo>
                      <a:lnTo>
                        <a:pt x="3324" y="2982"/>
                      </a:lnTo>
                      <a:lnTo>
                        <a:pt x="3288" y="3000"/>
                      </a:lnTo>
                      <a:lnTo>
                        <a:pt x="3258" y="3018"/>
                      </a:lnTo>
                      <a:lnTo>
                        <a:pt x="3222" y="3042"/>
                      </a:lnTo>
                      <a:lnTo>
                        <a:pt x="3174" y="3066"/>
                      </a:lnTo>
                      <a:lnTo>
                        <a:pt x="3132" y="3066"/>
                      </a:lnTo>
                      <a:lnTo>
                        <a:pt x="3090" y="3066"/>
                      </a:lnTo>
                      <a:lnTo>
                        <a:pt x="3060" y="3072"/>
                      </a:lnTo>
                      <a:lnTo>
                        <a:pt x="3030" y="3084"/>
                      </a:lnTo>
                      <a:lnTo>
                        <a:pt x="3000" y="3078"/>
                      </a:lnTo>
                      <a:lnTo>
                        <a:pt x="2970" y="3072"/>
                      </a:lnTo>
                      <a:lnTo>
                        <a:pt x="2946" y="3084"/>
                      </a:lnTo>
                      <a:lnTo>
                        <a:pt x="2922" y="3102"/>
                      </a:lnTo>
                      <a:lnTo>
                        <a:pt x="2886" y="3096"/>
                      </a:lnTo>
                      <a:lnTo>
                        <a:pt x="2850" y="3084"/>
                      </a:lnTo>
                      <a:lnTo>
                        <a:pt x="2820" y="3084"/>
                      </a:lnTo>
                      <a:lnTo>
                        <a:pt x="2808" y="3090"/>
                      </a:lnTo>
                      <a:lnTo>
                        <a:pt x="2796" y="3084"/>
                      </a:lnTo>
                      <a:lnTo>
                        <a:pt x="2790" y="3078"/>
                      </a:lnTo>
                      <a:lnTo>
                        <a:pt x="2778" y="3060"/>
                      </a:lnTo>
                      <a:lnTo>
                        <a:pt x="2772" y="3042"/>
                      </a:lnTo>
                      <a:lnTo>
                        <a:pt x="2766" y="3012"/>
                      </a:lnTo>
                      <a:lnTo>
                        <a:pt x="2766" y="2994"/>
                      </a:lnTo>
                      <a:lnTo>
                        <a:pt x="2760" y="2988"/>
                      </a:lnTo>
                      <a:lnTo>
                        <a:pt x="2754" y="2988"/>
                      </a:lnTo>
                      <a:lnTo>
                        <a:pt x="2748" y="2994"/>
                      </a:lnTo>
                      <a:lnTo>
                        <a:pt x="2742" y="3006"/>
                      </a:lnTo>
                      <a:lnTo>
                        <a:pt x="2736" y="3018"/>
                      </a:lnTo>
                      <a:lnTo>
                        <a:pt x="2730" y="3036"/>
                      </a:lnTo>
                      <a:lnTo>
                        <a:pt x="2724" y="3054"/>
                      </a:lnTo>
                      <a:lnTo>
                        <a:pt x="2718" y="3072"/>
                      </a:lnTo>
                      <a:lnTo>
                        <a:pt x="2718" y="3090"/>
                      </a:lnTo>
                      <a:lnTo>
                        <a:pt x="2718" y="3102"/>
                      </a:lnTo>
                      <a:lnTo>
                        <a:pt x="2718" y="3126"/>
                      </a:lnTo>
                      <a:lnTo>
                        <a:pt x="2712" y="3150"/>
                      </a:lnTo>
                      <a:lnTo>
                        <a:pt x="2700" y="3168"/>
                      </a:lnTo>
                      <a:lnTo>
                        <a:pt x="2688" y="3180"/>
                      </a:lnTo>
                      <a:lnTo>
                        <a:pt x="2670" y="3192"/>
                      </a:lnTo>
                      <a:lnTo>
                        <a:pt x="2652" y="3198"/>
                      </a:lnTo>
                      <a:lnTo>
                        <a:pt x="2628" y="3210"/>
                      </a:lnTo>
                      <a:lnTo>
                        <a:pt x="2616" y="3216"/>
                      </a:lnTo>
                      <a:lnTo>
                        <a:pt x="2610" y="3222"/>
                      </a:lnTo>
                      <a:lnTo>
                        <a:pt x="2610" y="3234"/>
                      </a:lnTo>
                      <a:lnTo>
                        <a:pt x="2610" y="3246"/>
                      </a:lnTo>
                      <a:lnTo>
                        <a:pt x="2610" y="3264"/>
                      </a:lnTo>
                      <a:lnTo>
                        <a:pt x="2604" y="3294"/>
                      </a:lnTo>
                      <a:lnTo>
                        <a:pt x="2592" y="3318"/>
                      </a:lnTo>
                      <a:lnTo>
                        <a:pt x="2568" y="3342"/>
                      </a:lnTo>
                      <a:lnTo>
                        <a:pt x="2532" y="3372"/>
                      </a:lnTo>
                      <a:lnTo>
                        <a:pt x="2490" y="3402"/>
                      </a:lnTo>
                      <a:lnTo>
                        <a:pt x="2460" y="3420"/>
                      </a:lnTo>
                      <a:lnTo>
                        <a:pt x="2430" y="3426"/>
                      </a:lnTo>
                      <a:lnTo>
                        <a:pt x="2406" y="3426"/>
                      </a:lnTo>
                      <a:lnTo>
                        <a:pt x="2388" y="3426"/>
                      </a:lnTo>
                      <a:lnTo>
                        <a:pt x="2382" y="3426"/>
                      </a:lnTo>
                      <a:lnTo>
                        <a:pt x="2382" y="3426"/>
                      </a:lnTo>
                      <a:lnTo>
                        <a:pt x="2388" y="3432"/>
                      </a:lnTo>
                      <a:lnTo>
                        <a:pt x="2394" y="3444"/>
                      </a:lnTo>
                      <a:lnTo>
                        <a:pt x="2400" y="3456"/>
                      </a:lnTo>
                      <a:lnTo>
                        <a:pt x="2406" y="3468"/>
                      </a:lnTo>
                      <a:lnTo>
                        <a:pt x="2406" y="3480"/>
                      </a:lnTo>
                      <a:lnTo>
                        <a:pt x="2400" y="3480"/>
                      </a:lnTo>
                      <a:lnTo>
                        <a:pt x="2394" y="3486"/>
                      </a:lnTo>
                      <a:lnTo>
                        <a:pt x="2382" y="3486"/>
                      </a:lnTo>
                      <a:lnTo>
                        <a:pt x="2370" y="3486"/>
                      </a:lnTo>
                      <a:lnTo>
                        <a:pt x="2358" y="3486"/>
                      </a:lnTo>
                      <a:lnTo>
                        <a:pt x="2352" y="3486"/>
                      </a:lnTo>
                      <a:lnTo>
                        <a:pt x="2346" y="3480"/>
                      </a:lnTo>
                      <a:lnTo>
                        <a:pt x="2340" y="3474"/>
                      </a:lnTo>
                      <a:lnTo>
                        <a:pt x="2334" y="3462"/>
                      </a:lnTo>
                      <a:lnTo>
                        <a:pt x="2322" y="3450"/>
                      </a:lnTo>
                      <a:lnTo>
                        <a:pt x="2316" y="3444"/>
                      </a:lnTo>
                      <a:lnTo>
                        <a:pt x="2304" y="3450"/>
                      </a:lnTo>
                      <a:lnTo>
                        <a:pt x="2286" y="3456"/>
                      </a:lnTo>
                      <a:lnTo>
                        <a:pt x="2274" y="3474"/>
                      </a:lnTo>
                      <a:lnTo>
                        <a:pt x="2262" y="3486"/>
                      </a:lnTo>
                      <a:lnTo>
                        <a:pt x="2244" y="3498"/>
                      </a:lnTo>
                      <a:lnTo>
                        <a:pt x="2238" y="3504"/>
                      </a:lnTo>
                      <a:lnTo>
                        <a:pt x="2226" y="3504"/>
                      </a:lnTo>
                      <a:lnTo>
                        <a:pt x="2220" y="3498"/>
                      </a:lnTo>
                      <a:lnTo>
                        <a:pt x="2214" y="3480"/>
                      </a:lnTo>
                      <a:lnTo>
                        <a:pt x="2226" y="3438"/>
                      </a:lnTo>
                      <a:lnTo>
                        <a:pt x="2250" y="3408"/>
                      </a:lnTo>
                      <a:lnTo>
                        <a:pt x="2286" y="3378"/>
                      </a:lnTo>
                      <a:lnTo>
                        <a:pt x="2298" y="3372"/>
                      </a:lnTo>
                      <a:lnTo>
                        <a:pt x="2298" y="3360"/>
                      </a:lnTo>
                      <a:lnTo>
                        <a:pt x="2298" y="3348"/>
                      </a:lnTo>
                      <a:lnTo>
                        <a:pt x="2292" y="3342"/>
                      </a:lnTo>
                      <a:lnTo>
                        <a:pt x="2280" y="3336"/>
                      </a:lnTo>
                      <a:lnTo>
                        <a:pt x="2268" y="3336"/>
                      </a:lnTo>
                      <a:lnTo>
                        <a:pt x="2256" y="3336"/>
                      </a:lnTo>
                      <a:lnTo>
                        <a:pt x="2238" y="3348"/>
                      </a:lnTo>
                      <a:lnTo>
                        <a:pt x="2220" y="3354"/>
                      </a:lnTo>
                      <a:lnTo>
                        <a:pt x="2202" y="3366"/>
                      </a:lnTo>
                      <a:lnTo>
                        <a:pt x="2190" y="3378"/>
                      </a:lnTo>
                      <a:lnTo>
                        <a:pt x="2178" y="3390"/>
                      </a:lnTo>
                      <a:lnTo>
                        <a:pt x="2172" y="3402"/>
                      </a:lnTo>
                      <a:lnTo>
                        <a:pt x="2166" y="3414"/>
                      </a:lnTo>
                      <a:lnTo>
                        <a:pt x="2166" y="3426"/>
                      </a:lnTo>
                      <a:lnTo>
                        <a:pt x="2160" y="3438"/>
                      </a:lnTo>
                      <a:lnTo>
                        <a:pt x="2154" y="3444"/>
                      </a:lnTo>
                      <a:lnTo>
                        <a:pt x="2148" y="3444"/>
                      </a:lnTo>
                      <a:lnTo>
                        <a:pt x="2136" y="3444"/>
                      </a:lnTo>
                      <a:lnTo>
                        <a:pt x="2130" y="3438"/>
                      </a:lnTo>
                      <a:lnTo>
                        <a:pt x="2124" y="3438"/>
                      </a:lnTo>
                      <a:lnTo>
                        <a:pt x="2118" y="3438"/>
                      </a:lnTo>
                      <a:lnTo>
                        <a:pt x="2118" y="3444"/>
                      </a:lnTo>
                      <a:lnTo>
                        <a:pt x="2124" y="3450"/>
                      </a:lnTo>
                      <a:lnTo>
                        <a:pt x="2124" y="3462"/>
                      </a:lnTo>
                      <a:lnTo>
                        <a:pt x="2130" y="3474"/>
                      </a:lnTo>
                      <a:lnTo>
                        <a:pt x="2130" y="3486"/>
                      </a:lnTo>
                      <a:lnTo>
                        <a:pt x="2136" y="3504"/>
                      </a:lnTo>
                      <a:lnTo>
                        <a:pt x="2136" y="3510"/>
                      </a:lnTo>
                      <a:lnTo>
                        <a:pt x="2136" y="3522"/>
                      </a:lnTo>
                      <a:lnTo>
                        <a:pt x="2130" y="3528"/>
                      </a:lnTo>
                      <a:lnTo>
                        <a:pt x="2118" y="3534"/>
                      </a:lnTo>
                      <a:lnTo>
                        <a:pt x="2094" y="3534"/>
                      </a:lnTo>
                      <a:lnTo>
                        <a:pt x="2070" y="3534"/>
                      </a:lnTo>
                      <a:lnTo>
                        <a:pt x="2052" y="3534"/>
                      </a:lnTo>
                      <a:lnTo>
                        <a:pt x="2034" y="3522"/>
                      </a:lnTo>
                      <a:lnTo>
                        <a:pt x="2022" y="3510"/>
                      </a:lnTo>
                      <a:lnTo>
                        <a:pt x="2016" y="3498"/>
                      </a:lnTo>
                      <a:lnTo>
                        <a:pt x="2010" y="3498"/>
                      </a:lnTo>
                      <a:lnTo>
                        <a:pt x="2004" y="3498"/>
                      </a:lnTo>
                      <a:lnTo>
                        <a:pt x="1998" y="3504"/>
                      </a:lnTo>
                      <a:lnTo>
                        <a:pt x="1986" y="3522"/>
                      </a:lnTo>
                      <a:lnTo>
                        <a:pt x="1974" y="3540"/>
                      </a:lnTo>
                      <a:lnTo>
                        <a:pt x="1962" y="3558"/>
                      </a:lnTo>
                      <a:lnTo>
                        <a:pt x="1944" y="3576"/>
                      </a:lnTo>
                      <a:lnTo>
                        <a:pt x="1920" y="3588"/>
                      </a:lnTo>
                      <a:lnTo>
                        <a:pt x="1902" y="3594"/>
                      </a:lnTo>
                      <a:lnTo>
                        <a:pt x="1890" y="3600"/>
                      </a:lnTo>
                      <a:lnTo>
                        <a:pt x="1890" y="3606"/>
                      </a:lnTo>
                      <a:lnTo>
                        <a:pt x="1890" y="3618"/>
                      </a:lnTo>
                      <a:lnTo>
                        <a:pt x="1896" y="3630"/>
                      </a:lnTo>
                      <a:lnTo>
                        <a:pt x="1902" y="3642"/>
                      </a:lnTo>
                      <a:lnTo>
                        <a:pt x="1908" y="3660"/>
                      </a:lnTo>
                      <a:lnTo>
                        <a:pt x="1908" y="3672"/>
                      </a:lnTo>
                      <a:lnTo>
                        <a:pt x="1914" y="3690"/>
                      </a:lnTo>
                      <a:lnTo>
                        <a:pt x="1914" y="3702"/>
                      </a:lnTo>
                      <a:lnTo>
                        <a:pt x="1908" y="3714"/>
                      </a:lnTo>
                      <a:lnTo>
                        <a:pt x="1902" y="3714"/>
                      </a:lnTo>
                      <a:lnTo>
                        <a:pt x="1890" y="3714"/>
                      </a:lnTo>
                      <a:lnTo>
                        <a:pt x="1878" y="3708"/>
                      </a:lnTo>
                      <a:lnTo>
                        <a:pt x="1860" y="3702"/>
                      </a:lnTo>
                      <a:lnTo>
                        <a:pt x="1848" y="3702"/>
                      </a:lnTo>
                      <a:lnTo>
                        <a:pt x="1836" y="3702"/>
                      </a:lnTo>
                      <a:lnTo>
                        <a:pt x="1830" y="3708"/>
                      </a:lnTo>
                      <a:lnTo>
                        <a:pt x="1830" y="3714"/>
                      </a:lnTo>
                      <a:lnTo>
                        <a:pt x="1830" y="3726"/>
                      </a:lnTo>
                      <a:lnTo>
                        <a:pt x="1842" y="3744"/>
                      </a:lnTo>
                      <a:lnTo>
                        <a:pt x="1848" y="3756"/>
                      </a:lnTo>
                      <a:lnTo>
                        <a:pt x="1854" y="3774"/>
                      </a:lnTo>
                      <a:lnTo>
                        <a:pt x="1848" y="3792"/>
                      </a:lnTo>
                      <a:lnTo>
                        <a:pt x="1842" y="3810"/>
                      </a:lnTo>
                      <a:lnTo>
                        <a:pt x="1830" y="3822"/>
                      </a:lnTo>
                      <a:lnTo>
                        <a:pt x="1818" y="3828"/>
                      </a:lnTo>
                      <a:lnTo>
                        <a:pt x="1800" y="3834"/>
                      </a:lnTo>
                      <a:lnTo>
                        <a:pt x="1782" y="3834"/>
                      </a:lnTo>
                      <a:lnTo>
                        <a:pt x="1776" y="3840"/>
                      </a:lnTo>
                      <a:lnTo>
                        <a:pt x="1770" y="3846"/>
                      </a:lnTo>
                      <a:lnTo>
                        <a:pt x="1770" y="3852"/>
                      </a:lnTo>
                      <a:lnTo>
                        <a:pt x="1764" y="3864"/>
                      </a:lnTo>
                      <a:lnTo>
                        <a:pt x="1764" y="3870"/>
                      </a:lnTo>
                      <a:lnTo>
                        <a:pt x="1764" y="3870"/>
                      </a:lnTo>
                      <a:lnTo>
                        <a:pt x="1758" y="3870"/>
                      </a:lnTo>
                      <a:lnTo>
                        <a:pt x="1746" y="3876"/>
                      </a:lnTo>
                      <a:lnTo>
                        <a:pt x="1740" y="3882"/>
                      </a:lnTo>
                      <a:lnTo>
                        <a:pt x="1740" y="3888"/>
                      </a:lnTo>
                      <a:lnTo>
                        <a:pt x="1740" y="3900"/>
                      </a:lnTo>
                      <a:lnTo>
                        <a:pt x="1746" y="3912"/>
                      </a:lnTo>
                      <a:lnTo>
                        <a:pt x="1752" y="3924"/>
                      </a:lnTo>
                      <a:lnTo>
                        <a:pt x="1758" y="3936"/>
                      </a:lnTo>
                      <a:lnTo>
                        <a:pt x="1758" y="3948"/>
                      </a:lnTo>
                      <a:lnTo>
                        <a:pt x="1752" y="3960"/>
                      </a:lnTo>
                      <a:lnTo>
                        <a:pt x="1746" y="3966"/>
                      </a:lnTo>
                      <a:lnTo>
                        <a:pt x="1740" y="3972"/>
                      </a:lnTo>
                      <a:lnTo>
                        <a:pt x="1722" y="3966"/>
                      </a:lnTo>
                      <a:lnTo>
                        <a:pt x="1704" y="3960"/>
                      </a:lnTo>
                      <a:lnTo>
                        <a:pt x="1692" y="3942"/>
                      </a:lnTo>
                      <a:lnTo>
                        <a:pt x="1674" y="3924"/>
                      </a:lnTo>
                      <a:lnTo>
                        <a:pt x="1662" y="3918"/>
                      </a:lnTo>
                      <a:lnTo>
                        <a:pt x="1656" y="3912"/>
                      </a:lnTo>
                      <a:lnTo>
                        <a:pt x="1650" y="3912"/>
                      </a:lnTo>
                      <a:lnTo>
                        <a:pt x="1644" y="3918"/>
                      </a:lnTo>
                      <a:lnTo>
                        <a:pt x="1638" y="3930"/>
                      </a:lnTo>
                      <a:lnTo>
                        <a:pt x="1638" y="3942"/>
                      </a:lnTo>
                      <a:lnTo>
                        <a:pt x="1638" y="3960"/>
                      </a:lnTo>
                      <a:lnTo>
                        <a:pt x="1644" y="3978"/>
                      </a:lnTo>
                      <a:lnTo>
                        <a:pt x="1656" y="3990"/>
                      </a:lnTo>
                      <a:lnTo>
                        <a:pt x="1668" y="4008"/>
                      </a:lnTo>
                      <a:lnTo>
                        <a:pt x="1692" y="4026"/>
                      </a:lnTo>
                      <a:lnTo>
                        <a:pt x="1698" y="4050"/>
                      </a:lnTo>
                      <a:lnTo>
                        <a:pt x="1686" y="4086"/>
                      </a:lnTo>
                      <a:lnTo>
                        <a:pt x="1662" y="4110"/>
                      </a:lnTo>
                      <a:lnTo>
                        <a:pt x="1638" y="4134"/>
                      </a:lnTo>
                      <a:lnTo>
                        <a:pt x="1608" y="4140"/>
                      </a:lnTo>
                      <a:lnTo>
                        <a:pt x="1596" y="4140"/>
                      </a:lnTo>
                      <a:lnTo>
                        <a:pt x="1590" y="4140"/>
                      </a:lnTo>
                      <a:lnTo>
                        <a:pt x="1584" y="4146"/>
                      </a:lnTo>
                      <a:lnTo>
                        <a:pt x="1584" y="4152"/>
                      </a:lnTo>
                      <a:lnTo>
                        <a:pt x="1590" y="4158"/>
                      </a:lnTo>
                      <a:lnTo>
                        <a:pt x="1596" y="4170"/>
                      </a:lnTo>
                      <a:lnTo>
                        <a:pt x="1602" y="4188"/>
                      </a:lnTo>
                      <a:lnTo>
                        <a:pt x="1602" y="4224"/>
                      </a:lnTo>
                      <a:lnTo>
                        <a:pt x="1584" y="4254"/>
                      </a:lnTo>
                      <a:lnTo>
                        <a:pt x="1560" y="4278"/>
                      </a:lnTo>
                      <a:lnTo>
                        <a:pt x="1530" y="4284"/>
                      </a:lnTo>
                      <a:lnTo>
                        <a:pt x="1518" y="4284"/>
                      </a:lnTo>
                      <a:lnTo>
                        <a:pt x="1512" y="4290"/>
                      </a:lnTo>
                      <a:lnTo>
                        <a:pt x="1506" y="4296"/>
                      </a:lnTo>
                      <a:lnTo>
                        <a:pt x="1506" y="4308"/>
                      </a:lnTo>
                      <a:lnTo>
                        <a:pt x="1506" y="4320"/>
                      </a:lnTo>
                      <a:lnTo>
                        <a:pt x="1506" y="4332"/>
                      </a:lnTo>
                      <a:lnTo>
                        <a:pt x="1512" y="4344"/>
                      </a:lnTo>
                      <a:lnTo>
                        <a:pt x="1518" y="4350"/>
                      </a:lnTo>
                      <a:lnTo>
                        <a:pt x="1530" y="4362"/>
                      </a:lnTo>
                      <a:lnTo>
                        <a:pt x="1530" y="4374"/>
                      </a:lnTo>
                      <a:lnTo>
                        <a:pt x="1530" y="4380"/>
                      </a:lnTo>
                      <a:lnTo>
                        <a:pt x="1518" y="4392"/>
                      </a:lnTo>
                      <a:lnTo>
                        <a:pt x="1506" y="4404"/>
                      </a:lnTo>
                      <a:lnTo>
                        <a:pt x="1488" y="4410"/>
                      </a:lnTo>
                      <a:lnTo>
                        <a:pt x="1476" y="4416"/>
                      </a:lnTo>
                      <a:lnTo>
                        <a:pt x="1464" y="4410"/>
                      </a:lnTo>
                      <a:lnTo>
                        <a:pt x="1452" y="4404"/>
                      </a:lnTo>
                      <a:lnTo>
                        <a:pt x="1452" y="4398"/>
                      </a:lnTo>
                      <a:lnTo>
                        <a:pt x="1452" y="4380"/>
                      </a:lnTo>
                      <a:lnTo>
                        <a:pt x="1452" y="4362"/>
                      </a:lnTo>
                      <a:lnTo>
                        <a:pt x="1446" y="4350"/>
                      </a:lnTo>
                      <a:lnTo>
                        <a:pt x="1440" y="4344"/>
                      </a:lnTo>
                      <a:lnTo>
                        <a:pt x="1428" y="4344"/>
                      </a:lnTo>
                      <a:lnTo>
                        <a:pt x="1416" y="4350"/>
                      </a:lnTo>
                      <a:lnTo>
                        <a:pt x="1404" y="4362"/>
                      </a:lnTo>
                      <a:lnTo>
                        <a:pt x="1398" y="4374"/>
                      </a:lnTo>
                      <a:lnTo>
                        <a:pt x="1386" y="4380"/>
                      </a:lnTo>
                      <a:lnTo>
                        <a:pt x="1380" y="4374"/>
                      </a:lnTo>
                      <a:lnTo>
                        <a:pt x="1374" y="4368"/>
                      </a:lnTo>
                      <a:lnTo>
                        <a:pt x="1368" y="4362"/>
                      </a:lnTo>
                      <a:lnTo>
                        <a:pt x="1368" y="4350"/>
                      </a:lnTo>
                      <a:lnTo>
                        <a:pt x="1362" y="4338"/>
                      </a:lnTo>
                      <a:lnTo>
                        <a:pt x="1362" y="4326"/>
                      </a:lnTo>
                      <a:lnTo>
                        <a:pt x="1362" y="4314"/>
                      </a:lnTo>
                      <a:lnTo>
                        <a:pt x="1350" y="4308"/>
                      </a:lnTo>
                      <a:lnTo>
                        <a:pt x="1344" y="4308"/>
                      </a:lnTo>
                      <a:lnTo>
                        <a:pt x="1338" y="4302"/>
                      </a:lnTo>
                      <a:lnTo>
                        <a:pt x="1332" y="4296"/>
                      </a:lnTo>
                      <a:lnTo>
                        <a:pt x="1326" y="4284"/>
                      </a:lnTo>
                      <a:lnTo>
                        <a:pt x="1326" y="4278"/>
                      </a:lnTo>
                      <a:lnTo>
                        <a:pt x="1320" y="4272"/>
                      </a:lnTo>
                      <a:lnTo>
                        <a:pt x="1314" y="4272"/>
                      </a:lnTo>
                      <a:lnTo>
                        <a:pt x="1302" y="4272"/>
                      </a:lnTo>
                      <a:lnTo>
                        <a:pt x="1296" y="4272"/>
                      </a:lnTo>
                      <a:lnTo>
                        <a:pt x="1284" y="4266"/>
                      </a:lnTo>
                      <a:lnTo>
                        <a:pt x="1278" y="4254"/>
                      </a:lnTo>
                      <a:lnTo>
                        <a:pt x="1284" y="4248"/>
                      </a:lnTo>
                      <a:lnTo>
                        <a:pt x="1290" y="4236"/>
                      </a:lnTo>
                      <a:lnTo>
                        <a:pt x="1302" y="4230"/>
                      </a:lnTo>
                      <a:lnTo>
                        <a:pt x="1314" y="4218"/>
                      </a:lnTo>
                      <a:lnTo>
                        <a:pt x="1332" y="4212"/>
                      </a:lnTo>
                      <a:lnTo>
                        <a:pt x="1338" y="4206"/>
                      </a:lnTo>
                      <a:lnTo>
                        <a:pt x="1344" y="4200"/>
                      </a:lnTo>
                      <a:lnTo>
                        <a:pt x="1344" y="4188"/>
                      </a:lnTo>
                      <a:lnTo>
                        <a:pt x="1338" y="4182"/>
                      </a:lnTo>
                      <a:lnTo>
                        <a:pt x="1326" y="4170"/>
                      </a:lnTo>
                      <a:lnTo>
                        <a:pt x="1314" y="4164"/>
                      </a:lnTo>
                      <a:lnTo>
                        <a:pt x="1308" y="4164"/>
                      </a:lnTo>
                      <a:lnTo>
                        <a:pt x="1296" y="4158"/>
                      </a:lnTo>
                      <a:lnTo>
                        <a:pt x="1290" y="4158"/>
                      </a:lnTo>
                      <a:lnTo>
                        <a:pt x="1284" y="4158"/>
                      </a:lnTo>
                      <a:lnTo>
                        <a:pt x="1278" y="4164"/>
                      </a:lnTo>
                      <a:lnTo>
                        <a:pt x="1272" y="4170"/>
                      </a:lnTo>
                      <a:lnTo>
                        <a:pt x="1260" y="4188"/>
                      </a:lnTo>
                      <a:lnTo>
                        <a:pt x="1236" y="4206"/>
                      </a:lnTo>
                      <a:lnTo>
                        <a:pt x="1200" y="4212"/>
                      </a:lnTo>
                      <a:lnTo>
                        <a:pt x="1164" y="4212"/>
                      </a:lnTo>
                      <a:lnTo>
                        <a:pt x="1134" y="4206"/>
                      </a:lnTo>
                      <a:lnTo>
                        <a:pt x="1116" y="4200"/>
                      </a:lnTo>
                      <a:lnTo>
                        <a:pt x="1110" y="4194"/>
                      </a:lnTo>
                      <a:lnTo>
                        <a:pt x="1104" y="4188"/>
                      </a:lnTo>
                      <a:lnTo>
                        <a:pt x="1104" y="4176"/>
                      </a:lnTo>
                      <a:lnTo>
                        <a:pt x="1098" y="4164"/>
                      </a:lnTo>
                      <a:lnTo>
                        <a:pt x="1092" y="4158"/>
                      </a:lnTo>
                      <a:lnTo>
                        <a:pt x="1086" y="4146"/>
                      </a:lnTo>
                      <a:lnTo>
                        <a:pt x="1080" y="4146"/>
                      </a:lnTo>
                      <a:lnTo>
                        <a:pt x="1068" y="4140"/>
                      </a:lnTo>
                      <a:lnTo>
                        <a:pt x="1056" y="4128"/>
                      </a:lnTo>
                      <a:lnTo>
                        <a:pt x="1044" y="4116"/>
                      </a:lnTo>
                      <a:lnTo>
                        <a:pt x="1038" y="4104"/>
                      </a:lnTo>
                      <a:lnTo>
                        <a:pt x="1038" y="4092"/>
                      </a:lnTo>
                      <a:lnTo>
                        <a:pt x="1038" y="4074"/>
                      </a:lnTo>
                      <a:lnTo>
                        <a:pt x="1050" y="4062"/>
                      </a:lnTo>
                      <a:lnTo>
                        <a:pt x="1056" y="4056"/>
                      </a:lnTo>
                      <a:lnTo>
                        <a:pt x="1056" y="4056"/>
                      </a:lnTo>
                      <a:lnTo>
                        <a:pt x="1056" y="4050"/>
                      </a:lnTo>
                      <a:lnTo>
                        <a:pt x="1044" y="4044"/>
                      </a:lnTo>
                      <a:lnTo>
                        <a:pt x="1032" y="4044"/>
                      </a:lnTo>
                      <a:lnTo>
                        <a:pt x="1026" y="4044"/>
                      </a:lnTo>
                      <a:lnTo>
                        <a:pt x="1014" y="4038"/>
                      </a:lnTo>
                      <a:lnTo>
                        <a:pt x="1008" y="4032"/>
                      </a:lnTo>
                      <a:lnTo>
                        <a:pt x="1008" y="4032"/>
                      </a:lnTo>
                      <a:lnTo>
                        <a:pt x="1008" y="4026"/>
                      </a:lnTo>
                      <a:lnTo>
                        <a:pt x="1014" y="4014"/>
                      </a:lnTo>
                      <a:lnTo>
                        <a:pt x="1020" y="4008"/>
                      </a:lnTo>
                      <a:lnTo>
                        <a:pt x="1014" y="4002"/>
                      </a:lnTo>
                      <a:lnTo>
                        <a:pt x="1002" y="3996"/>
                      </a:lnTo>
                      <a:lnTo>
                        <a:pt x="984" y="3984"/>
                      </a:lnTo>
                      <a:lnTo>
                        <a:pt x="966" y="3978"/>
                      </a:lnTo>
                      <a:lnTo>
                        <a:pt x="948" y="3960"/>
                      </a:lnTo>
                      <a:lnTo>
                        <a:pt x="936" y="3948"/>
                      </a:lnTo>
                      <a:lnTo>
                        <a:pt x="924" y="3936"/>
                      </a:lnTo>
                      <a:lnTo>
                        <a:pt x="918" y="3930"/>
                      </a:lnTo>
                      <a:lnTo>
                        <a:pt x="924" y="3918"/>
                      </a:lnTo>
                      <a:lnTo>
                        <a:pt x="924" y="3912"/>
                      </a:lnTo>
                      <a:lnTo>
                        <a:pt x="930" y="3900"/>
                      </a:lnTo>
                      <a:lnTo>
                        <a:pt x="942" y="3888"/>
                      </a:lnTo>
                      <a:lnTo>
                        <a:pt x="948" y="3876"/>
                      </a:lnTo>
                      <a:lnTo>
                        <a:pt x="960" y="3864"/>
                      </a:lnTo>
                      <a:lnTo>
                        <a:pt x="960" y="3846"/>
                      </a:lnTo>
                      <a:lnTo>
                        <a:pt x="960" y="3834"/>
                      </a:lnTo>
                      <a:lnTo>
                        <a:pt x="948" y="3828"/>
                      </a:lnTo>
                      <a:lnTo>
                        <a:pt x="924" y="3816"/>
                      </a:lnTo>
                      <a:lnTo>
                        <a:pt x="912" y="3810"/>
                      </a:lnTo>
                      <a:lnTo>
                        <a:pt x="906" y="3798"/>
                      </a:lnTo>
                      <a:lnTo>
                        <a:pt x="900" y="3786"/>
                      </a:lnTo>
                      <a:lnTo>
                        <a:pt x="900" y="3774"/>
                      </a:lnTo>
                      <a:lnTo>
                        <a:pt x="900" y="3756"/>
                      </a:lnTo>
                      <a:lnTo>
                        <a:pt x="900" y="3738"/>
                      </a:lnTo>
                      <a:lnTo>
                        <a:pt x="894" y="3726"/>
                      </a:lnTo>
                      <a:lnTo>
                        <a:pt x="888" y="3708"/>
                      </a:lnTo>
                      <a:lnTo>
                        <a:pt x="882" y="3690"/>
                      </a:lnTo>
                      <a:lnTo>
                        <a:pt x="882" y="3678"/>
                      </a:lnTo>
                      <a:lnTo>
                        <a:pt x="888" y="3672"/>
                      </a:lnTo>
                      <a:lnTo>
                        <a:pt x="900" y="3666"/>
                      </a:lnTo>
                      <a:lnTo>
                        <a:pt x="918" y="3660"/>
                      </a:lnTo>
                      <a:lnTo>
                        <a:pt x="930" y="3642"/>
                      </a:lnTo>
                      <a:lnTo>
                        <a:pt x="948" y="3630"/>
                      </a:lnTo>
                      <a:lnTo>
                        <a:pt x="966" y="3612"/>
                      </a:lnTo>
                      <a:lnTo>
                        <a:pt x="978" y="3600"/>
                      </a:lnTo>
                      <a:lnTo>
                        <a:pt x="990" y="3594"/>
                      </a:lnTo>
                      <a:lnTo>
                        <a:pt x="996" y="3582"/>
                      </a:lnTo>
                      <a:lnTo>
                        <a:pt x="996" y="3576"/>
                      </a:lnTo>
                      <a:lnTo>
                        <a:pt x="984" y="3570"/>
                      </a:lnTo>
                      <a:lnTo>
                        <a:pt x="972" y="3564"/>
                      </a:lnTo>
                      <a:lnTo>
                        <a:pt x="972" y="3558"/>
                      </a:lnTo>
                      <a:lnTo>
                        <a:pt x="978" y="3552"/>
                      </a:lnTo>
                      <a:lnTo>
                        <a:pt x="990" y="3540"/>
                      </a:lnTo>
                      <a:lnTo>
                        <a:pt x="1002" y="3534"/>
                      </a:lnTo>
                      <a:lnTo>
                        <a:pt x="1008" y="3528"/>
                      </a:lnTo>
                      <a:lnTo>
                        <a:pt x="1014" y="3516"/>
                      </a:lnTo>
                      <a:lnTo>
                        <a:pt x="1008" y="3510"/>
                      </a:lnTo>
                      <a:lnTo>
                        <a:pt x="1002" y="3498"/>
                      </a:lnTo>
                      <a:lnTo>
                        <a:pt x="996" y="3492"/>
                      </a:lnTo>
                      <a:lnTo>
                        <a:pt x="984" y="3492"/>
                      </a:lnTo>
                      <a:lnTo>
                        <a:pt x="966" y="3498"/>
                      </a:lnTo>
                      <a:lnTo>
                        <a:pt x="948" y="3510"/>
                      </a:lnTo>
                      <a:lnTo>
                        <a:pt x="936" y="3516"/>
                      </a:lnTo>
                      <a:lnTo>
                        <a:pt x="924" y="3516"/>
                      </a:lnTo>
                      <a:lnTo>
                        <a:pt x="912" y="3510"/>
                      </a:lnTo>
                      <a:lnTo>
                        <a:pt x="906" y="3504"/>
                      </a:lnTo>
                      <a:lnTo>
                        <a:pt x="900" y="3492"/>
                      </a:lnTo>
                      <a:lnTo>
                        <a:pt x="894" y="3474"/>
                      </a:lnTo>
                      <a:lnTo>
                        <a:pt x="900" y="3450"/>
                      </a:lnTo>
                      <a:lnTo>
                        <a:pt x="906" y="3432"/>
                      </a:lnTo>
                      <a:lnTo>
                        <a:pt x="918" y="3414"/>
                      </a:lnTo>
                      <a:lnTo>
                        <a:pt x="924" y="3402"/>
                      </a:lnTo>
                      <a:lnTo>
                        <a:pt x="930" y="3390"/>
                      </a:lnTo>
                      <a:lnTo>
                        <a:pt x="930" y="3378"/>
                      </a:lnTo>
                      <a:lnTo>
                        <a:pt x="930" y="3372"/>
                      </a:lnTo>
                      <a:lnTo>
                        <a:pt x="918" y="3366"/>
                      </a:lnTo>
                      <a:lnTo>
                        <a:pt x="906" y="3360"/>
                      </a:lnTo>
                      <a:lnTo>
                        <a:pt x="906" y="3348"/>
                      </a:lnTo>
                      <a:lnTo>
                        <a:pt x="912" y="3336"/>
                      </a:lnTo>
                      <a:lnTo>
                        <a:pt x="918" y="3318"/>
                      </a:lnTo>
                      <a:lnTo>
                        <a:pt x="936" y="3300"/>
                      </a:lnTo>
                      <a:lnTo>
                        <a:pt x="948" y="3288"/>
                      </a:lnTo>
                      <a:lnTo>
                        <a:pt x="954" y="3276"/>
                      </a:lnTo>
                      <a:lnTo>
                        <a:pt x="948" y="3270"/>
                      </a:lnTo>
                      <a:lnTo>
                        <a:pt x="942" y="3264"/>
                      </a:lnTo>
                      <a:lnTo>
                        <a:pt x="936" y="3264"/>
                      </a:lnTo>
                      <a:lnTo>
                        <a:pt x="918" y="3270"/>
                      </a:lnTo>
                      <a:lnTo>
                        <a:pt x="888" y="3288"/>
                      </a:lnTo>
                      <a:lnTo>
                        <a:pt x="864" y="3306"/>
                      </a:lnTo>
                      <a:lnTo>
                        <a:pt x="840" y="3312"/>
                      </a:lnTo>
                      <a:lnTo>
                        <a:pt x="822" y="3300"/>
                      </a:lnTo>
                      <a:lnTo>
                        <a:pt x="810" y="3288"/>
                      </a:lnTo>
                      <a:lnTo>
                        <a:pt x="810" y="3276"/>
                      </a:lnTo>
                      <a:lnTo>
                        <a:pt x="816" y="3264"/>
                      </a:lnTo>
                      <a:lnTo>
                        <a:pt x="822" y="3252"/>
                      </a:lnTo>
                      <a:lnTo>
                        <a:pt x="834" y="3240"/>
                      </a:lnTo>
                      <a:lnTo>
                        <a:pt x="846" y="3228"/>
                      </a:lnTo>
                      <a:lnTo>
                        <a:pt x="888" y="3210"/>
                      </a:lnTo>
                      <a:lnTo>
                        <a:pt x="936" y="3198"/>
                      </a:lnTo>
                      <a:lnTo>
                        <a:pt x="978" y="3192"/>
                      </a:lnTo>
                      <a:lnTo>
                        <a:pt x="996" y="3192"/>
                      </a:lnTo>
                      <a:lnTo>
                        <a:pt x="1002" y="3180"/>
                      </a:lnTo>
                      <a:lnTo>
                        <a:pt x="1008" y="3174"/>
                      </a:lnTo>
                      <a:lnTo>
                        <a:pt x="1008" y="3162"/>
                      </a:lnTo>
                      <a:lnTo>
                        <a:pt x="1002" y="3156"/>
                      </a:lnTo>
                      <a:lnTo>
                        <a:pt x="990" y="3144"/>
                      </a:lnTo>
                      <a:lnTo>
                        <a:pt x="972" y="3144"/>
                      </a:lnTo>
                      <a:lnTo>
                        <a:pt x="954" y="3138"/>
                      </a:lnTo>
                      <a:lnTo>
                        <a:pt x="942" y="3144"/>
                      </a:lnTo>
                      <a:lnTo>
                        <a:pt x="930" y="3150"/>
                      </a:lnTo>
                      <a:lnTo>
                        <a:pt x="918" y="3150"/>
                      </a:lnTo>
                      <a:lnTo>
                        <a:pt x="906" y="3150"/>
                      </a:lnTo>
                      <a:lnTo>
                        <a:pt x="894" y="3156"/>
                      </a:lnTo>
                      <a:lnTo>
                        <a:pt x="876" y="3150"/>
                      </a:lnTo>
                      <a:lnTo>
                        <a:pt x="864" y="3150"/>
                      </a:lnTo>
                      <a:lnTo>
                        <a:pt x="846" y="3144"/>
                      </a:lnTo>
                      <a:lnTo>
                        <a:pt x="834" y="3138"/>
                      </a:lnTo>
                      <a:lnTo>
                        <a:pt x="828" y="3132"/>
                      </a:lnTo>
                      <a:lnTo>
                        <a:pt x="828" y="3120"/>
                      </a:lnTo>
                      <a:lnTo>
                        <a:pt x="840" y="3096"/>
                      </a:lnTo>
                      <a:lnTo>
                        <a:pt x="858" y="3090"/>
                      </a:lnTo>
                      <a:lnTo>
                        <a:pt x="894" y="3090"/>
                      </a:lnTo>
                      <a:lnTo>
                        <a:pt x="936" y="3090"/>
                      </a:lnTo>
                      <a:lnTo>
                        <a:pt x="966" y="3090"/>
                      </a:lnTo>
                      <a:lnTo>
                        <a:pt x="984" y="3084"/>
                      </a:lnTo>
                      <a:lnTo>
                        <a:pt x="1002" y="3078"/>
                      </a:lnTo>
                      <a:lnTo>
                        <a:pt x="1008" y="3072"/>
                      </a:lnTo>
                      <a:lnTo>
                        <a:pt x="1008" y="3060"/>
                      </a:lnTo>
                      <a:lnTo>
                        <a:pt x="1002" y="3042"/>
                      </a:lnTo>
                      <a:lnTo>
                        <a:pt x="984" y="3030"/>
                      </a:lnTo>
                      <a:lnTo>
                        <a:pt x="948" y="3030"/>
                      </a:lnTo>
                      <a:lnTo>
                        <a:pt x="918" y="3030"/>
                      </a:lnTo>
                      <a:lnTo>
                        <a:pt x="900" y="3018"/>
                      </a:lnTo>
                      <a:lnTo>
                        <a:pt x="894" y="3000"/>
                      </a:lnTo>
                      <a:lnTo>
                        <a:pt x="912" y="2994"/>
                      </a:lnTo>
                      <a:lnTo>
                        <a:pt x="942" y="2988"/>
                      </a:lnTo>
                      <a:lnTo>
                        <a:pt x="978" y="2976"/>
                      </a:lnTo>
                      <a:lnTo>
                        <a:pt x="1014" y="2958"/>
                      </a:lnTo>
                      <a:lnTo>
                        <a:pt x="1026" y="2952"/>
                      </a:lnTo>
                      <a:lnTo>
                        <a:pt x="1032" y="2946"/>
                      </a:lnTo>
                      <a:lnTo>
                        <a:pt x="1026" y="2946"/>
                      </a:lnTo>
                      <a:lnTo>
                        <a:pt x="1020" y="2940"/>
                      </a:lnTo>
                      <a:lnTo>
                        <a:pt x="1008" y="2940"/>
                      </a:lnTo>
                      <a:lnTo>
                        <a:pt x="996" y="2940"/>
                      </a:lnTo>
                      <a:lnTo>
                        <a:pt x="984" y="2940"/>
                      </a:lnTo>
                      <a:lnTo>
                        <a:pt x="966" y="2940"/>
                      </a:lnTo>
                      <a:lnTo>
                        <a:pt x="954" y="2934"/>
                      </a:lnTo>
                      <a:lnTo>
                        <a:pt x="942" y="2934"/>
                      </a:lnTo>
                      <a:lnTo>
                        <a:pt x="936" y="2928"/>
                      </a:lnTo>
                      <a:lnTo>
                        <a:pt x="930" y="2916"/>
                      </a:lnTo>
                      <a:lnTo>
                        <a:pt x="930" y="2910"/>
                      </a:lnTo>
                      <a:lnTo>
                        <a:pt x="936" y="2904"/>
                      </a:lnTo>
                      <a:lnTo>
                        <a:pt x="954" y="2898"/>
                      </a:lnTo>
                      <a:lnTo>
                        <a:pt x="972" y="2892"/>
                      </a:lnTo>
                      <a:lnTo>
                        <a:pt x="990" y="2892"/>
                      </a:lnTo>
                      <a:lnTo>
                        <a:pt x="1008" y="2892"/>
                      </a:lnTo>
                      <a:lnTo>
                        <a:pt x="1020" y="2892"/>
                      </a:lnTo>
                      <a:lnTo>
                        <a:pt x="1038" y="2892"/>
                      </a:lnTo>
                      <a:lnTo>
                        <a:pt x="1044" y="2892"/>
                      </a:lnTo>
                      <a:lnTo>
                        <a:pt x="1050" y="2886"/>
                      </a:lnTo>
                      <a:lnTo>
                        <a:pt x="1056" y="2880"/>
                      </a:lnTo>
                      <a:lnTo>
                        <a:pt x="1056" y="2862"/>
                      </a:lnTo>
                      <a:lnTo>
                        <a:pt x="1062" y="2850"/>
                      </a:lnTo>
                      <a:lnTo>
                        <a:pt x="1068" y="2838"/>
                      </a:lnTo>
                      <a:lnTo>
                        <a:pt x="1086" y="2826"/>
                      </a:lnTo>
                      <a:lnTo>
                        <a:pt x="1110" y="2814"/>
                      </a:lnTo>
                      <a:lnTo>
                        <a:pt x="1128" y="2802"/>
                      </a:lnTo>
                      <a:lnTo>
                        <a:pt x="1140" y="2796"/>
                      </a:lnTo>
                      <a:lnTo>
                        <a:pt x="1146" y="2784"/>
                      </a:lnTo>
                      <a:lnTo>
                        <a:pt x="1152" y="2772"/>
                      </a:lnTo>
                      <a:lnTo>
                        <a:pt x="1146" y="2766"/>
                      </a:lnTo>
                      <a:lnTo>
                        <a:pt x="1140" y="2760"/>
                      </a:lnTo>
                      <a:lnTo>
                        <a:pt x="1128" y="2760"/>
                      </a:lnTo>
                      <a:lnTo>
                        <a:pt x="1116" y="2754"/>
                      </a:lnTo>
                      <a:lnTo>
                        <a:pt x="1104" y="2748"/>
                      </a:lnTo>
                      <a:lnTo>
                        <a:pt x="1104" y="2736"/>
                      </a:lnTo>
                      <a:lnTo>
                        <a:pt x="1104" y="2718"/>
                      </a:lnTo>
                      <a:lnTo>
                        <a:pt x="1110" y="2706"/>
                      </a:lnTo>
                      <a:lnTo>
                        <a:pt x="1116" y="2688"/>
                      </a:lnTo>
                      <a:lnTo>
                        <a:pt x="1128" y="2670"/>
                      </a:lnTo>
                      <a:lnTo>
                        <a:pt x="1146" y="2646"/>
                      </a:lnTo>
                      <a:lnTo>
                        <a:pt x="1176" y="2628"/>
                      </a:lnTo>
                      <a:lnTo>
                        <a:pt x="1206" y="2622"/>
                      </a:lnTo>
                      <a:lnTo>
                        <a:pt x="1224" y="2616"/>
                      </a:lnTo>
                      <a:lnTo>
                        <a:pt x="1236" y="2610"/>
                      </a:lnTo>
                      <a:lnTo>
                        <a:pt x="1242" y="2604"/>
                      </a:lnTo>
                      <a:lnTo>
                        <a:pt x="1248" y="2592"/>
                      </a:lnTo>
                      <a:lnTo>
                        <a:pt x="1248" y="2586"/>
                      </a:lnTo>
                      <a:lnTo>
                        <a:pt x="1242" y="2574"/>
                      </a:lnTo>
                      <a:lnTo>
                        <a:pt x="1236" y="2574"/>
                      </a:lnTo>
                      <a:lnTo>
                        <a:pt x="1224" y="2568"/>
                      </a:lnTo>
                      <a:lnTo>
                        <a:pt x="1218" y="2568"/>
                      </a:lnTo>
                      <a:lnTo>
                        <a:pt x="1218" y="2556"/>
                      </a:lnTo>
                      <a:lnTo>
                        <a:pt x="1218" y="2550"/>
                      </a:lnTo>
                      <a:lnTo>
                        <a:pt x="1218" y="2538"/>
                      </a:lnTo>
                      <a:lnTo>
                        <a:pt x="1212" y="2532"/>
                      </a:lnTo>
                      <a:lnTo>
                        <a:pt x="1206" y="2526"/>
                      </a:lnTo>
                      <a:lnTo>
                        <a:pt x="1200" y="2526"/>
                      </a:lnTo>
                      <a:lnTo>
                        <a:pt x="1188" y="2526"/>
                      </a:lnTo>
                      <a:lnTo>
                        <a:pt x="1170" y="2526"/>
                      </a:lnTo>
                      <a:lnTo>
                        <a:pt x="1158" y="2532"/>
                      </a:lnTo>
                      <a:lnTo>
                        <a:pt x="1140" y="2538"/>
                      </a:lnTo>
                      <a:lnTo>
                        <a:pt x="1128" y="2544"/>
                      </a:lnTo>
                      <a:lnTo>
                        <a:pt x="1122" y="2550"/>
                      </a:lnTo>
                      <a:lnTo>
                        <a:pt x="1110" y="2562"/>
                      </a:lnTo>
                      <a:lnTo>
                        <a:pt x="1092" y="2562"/>
                      </a:lnTo>
                      <a:lnTo>
                        <a:pt x="1074" y="2556"/>
                      </a:lnTo>
                      <a:lnTo>
                        <a:pt x="1062" y="2550"/>
                      </a:lnTo>
                      <a:lnTo>
                        <a:pt x="1050" y="2532"/>
                      </a:lnTo>
                      <a:lnTo>
                        <a:pt x="1038" y="2514"/>
                      </a:lnTo>
                      <a:lnTo>
                        <a:pt x="1014" y="2496"/>
                      </a:lnTo>
                      <a:lnTo>
                        <a:pt x="996" y="2478"/>
                      </a:lnTo>
                      <a:lnTo>
                        <a:pt x="972" y="2466"/>
                      </a:lnTo>
                      <a:lnTo>
                        <a:pt x="960" y="2454"/>
                      </a:lnTo>
                      <a:lnTo>
                        <a:pt x="948" y="2442"/>
                      </a:lnTo>
                      <a:lnTo>
                        <a:pt x="942" y="2436"/>
                      </a:lnTo>
                      <a:lnTo>
                        <a:pt x="936" y="2424"/>
                      </a:lnTo>
                      <a:lnTo>
                        <a:pt x="942" y="2418"/>
                      </a:lnTo>
                      <a:lnTo>
                        <a:pt x="948" y="2412"/>
                      </a:lnTo>
                      <a:lnTo>
                        <a:pt x="960" y="2406"/>
                      </a:lnTo>
                      <a:lnTo>
                        <a:pt x="1008" y="2406"/>
                      </a:lnTo>
                      <a:lnTo>
                        <a:pt x="1056" y="2424"/>
                      </a:lnTo>
                      <a:lnTo>
                        <a:pt x="1098" y="2448"/>
                      </a:lnTo>
                      <a:lnTo>
                        <a:pt x="1116" y="2454"/>
                      </a:lnTo>
                      <a:lnTo>
                        <a:pt x="1134" y="2460"/>
                      </a:lnTo>
                      <a:lnTo>
                        <a:pt x="1152" y="2466"/>
                      </a:lnTo>
                      <a:lnTo>
                        <a:pt x="1164" y="2460"/>
                      </a:lnTo>
                      <a:lnTo>
                        <a:pt x="1170" y="2454"/>
                      </a:lnTo>
                      <a:lnTo>
                        <a:pt x="1176" y="2448"/>
                      </a:lnTo>
                      <a:lnTo>
                        <a:pt x="1176" y="2430"/>
                      </a:lnTo>
                      <a:lnTo>
                        <a:pt x="1182" y="2418"/>
                      </a:lnTo>
                      <a:lnTo>
                        <a:pt x="1182" y="2400"/>
                      </a:lnTo>
                      <a:lnTo>
                        <a:pt x="1182" y="2382"/>
                      </a:lnTo>
                      <a:lnTo>
                        <a:pt x="1182" y="2370"/>
                      </a:lnTo>
                      <a:lnTo>
                        <a:pt x="1176" y="2358"/>
                      </a:lnTo>
                      <a:lnTo>
                        <a:pt x="1164" y="2352"/>
                      </a:lnTo>
                      <a:lnTo>
                        <a:pt x="1164" y="2340"/>
                      </a:lnTo>
                      <a:lnTo>
                        <a:pt x="1158" y="2328"/>
                      </a:lnTo>
                      <a:lnTo>
                        <a:pt x="1158" y="2316"/>
                      </a:lnTo>
                      <a:lnTo>
                        <a:pt x="1152" y="2304"/>
                      </a:lnTo>
                      <a:lnTo>
                        <a:pt x="1146" y="2304"/>
                      </a:lnTo>
                      <a:lnTo>
                        <a:pt x="1134" y="2298"/>
                      </a:lnTo>
                      <a:lnTo>
                        <a:pt x="1128" y="2292"/>
                      </a:lnTo>
                      <a:lnTo>
                        <a:pt x="1134" y="2280"/>
                      </a:lnTo>
                      <a:lnTo>
                        <a:pt x="1140" y="2268"/>
                      </a:lnTo>
                      <a:lnTo>
                        <a:pt x="1146" y="2262"/>
                      </a:lnTo>
                      <a:lnTo>
                        <a:pt x="1164" y="2250"/>
                      </a:lnTo>
                      <a:lnTo>
                        <a:pt x="1170" y="2244"/>
                      </a:lnTo>
                      <a:lnTo>
                        <a:pt x="1176" y="2238"/>
                      </a:lnTo>
                      <a:lnTo>
                        <a:pt x="1170" y="2232"/>
                      </a:lnTo>
                      <a:lnTo>
                        <a:pt x="1158" y="2232"/>
                      </a:lnTo>
                      <a:lnTo>
                        <a:pt x="1146" y="2232"/>
                      </a:lnTo>
                      <a:lnTo>
                        <a:pt x="1134" y="2232"/>
                      </a:lnTo>
                      <a:lnTo>
                        <a:pt x="1116" y="2232"/>
                      </a:lnTo>
                      <a:lnTo>
                        <a:pt x="1104" y="2232"/>
                      </a:lnTo>
                      <a:lnTo>
                        <a:pt x="1092" y="2232"/>
                      </a:lnTo>
                      <a:lnTo>
                        <a:pt x="1080" y="2232"/>
                      </a:lnTo>
                      <a:lnTo>
                        <a:pt x="1074" y="2220"/>
                      </a:lnTo>
                      <a:lnTo>
                        <a:pt x="1074" y="2214"/>
                      </a:lnTo>
                      <a:lnTo>
                        <a:pt x="1074" y="2202"/>
                      </a:lnTo>
                      <a:lnTo>
                        <a:pt x="1074" y="2184"/>
                      </a:lnTo>
                      <a:lnTo>
                        <a:pt x="1080" y="2172"/>
                      </a:lnTo>
                      <a:lnTo>
                        <a:pt x="1086" y="2154"/>
                      </a:lnTo>
                      <a:lnTo>
                        <a:pt x="1086" y="2142"/>
                      </a:lnTo>
                      <a:lnTo>
                        <a:pt x="1086" y="2130"/>
                      </a:lnTo>
                      <a:lnTo>
                        <a:pt x="1086" y="2118"/>
                      </a:lnTo>
                      <a:lnTo>
                        <a:pt x="1080" y="2118"/>
                      </a:lnTo>
                      <a:lnTo>
                        <a:pt x="1068" y="2118"/>
                      </a:lnTo>
                      <a:lnTo>
                        <a:pt x="1056" y="2118"/>
                      </a:lnTo>
                      <a:lnTo>
                        <a:pt x="1038" y="2136"/>
                      </a:lnTo>
                      <a:lnTo>
                        <a:pt x="1026" y="2148"/>
                      </a:lnTo>
                      <a:lnTo>
                        <a:pt x="1020" y="2166"/>
                      </a:lnTo>
                      <a:lnTo>
                        <a:pt x="1020" y="2184"/>
                      </a:lnTo>
                      <a:lnTo>
                        <a:pt x="1020" y="2202"/>
                      </a:lnTo>
                      <a:lnTo>
                        <a:pt x="1026" y="2220"/>
                      </a:lnTo>
                      <a:lnTo>
                        <a:pt x="1032" y="2238"/>
                      </a:lnTo>
                      <a:lnTo>
                        <a:pt x="1032" y="2256"/>
                      </a:lnTo>
                      <a:lnTo>
                        <a:pt x="1026" y="2274"/>
                      </a:lnTo>
                      <a:lnTo>
                        <a:pt x="1008" y="2292"/>
                      </a:lnTo>
                      <a:lnTo>
                        <a:pt x="978" y="2292"/>
                      </a:lnTo>
                      <a:lnTo>
                        <a:pt x="948" y="2286"/>
                      </a:lnTo>
                      <a:lnTo>
                        <a:pt x="924" y="2274"/>
                      </a:lnTo>
                      <a:lnTo>
                        <a:pt x="912" y="2268"/>
                      </a:lnTo>
                      <a:lnTo>
                        <a:pt x="912" y="2268"/>
                      </a:lnTo>
                      <a:lnTo>
                        <a:pt x="912" y="2262"/>
                      </a:lnTo>
                      <a:lnTo>
                        <a:pt x="924" y="2250"/>
                      </a:lnTo>
                      <a:lnTo>
                        <a:pt x="930" y="2244"/>
                      </a:lnTo>
                      <a:lnTo>
                        <a:pt x="942" y="2238"/>
                      </a:lnTo>
                      <a:lnTo>
                        <a:pt x="942" y="2232"/>
                      </a:lnTo>
                      <a:lnTo>
                        <a:pt x="942" y="2226"/>
                      </a:lnTo>
                      <a:lnTo>
                        <a:pt x="936" y="2220"/>
                      </a:lnTo>
                      <a:lnTo>
                        <a:pt x="930" y="2214"/>
                      </a:lnTo>
                      <a:lnTo>
                        <a:pt x="924" y="2202"/>
                      </a:lnTo>
                      <a:lnTo>
                        <a:pt x="924" y="2196"/>
                      </a:lnTo>
                      <a:lnTo>
                        <a:pt x="930" y="2190"/>
                      </a:lnTo>
                      <a:lnTo>
                        <a:pt x="936" y="2184"/>
                      </a:lnTo>
                      <a:lnTo>
                        <a:pt x="942" y="2184"/>
                      </a:lnTo>
                      <a:lnTo>
                        <a:pt x="954" y="2178"/>
                      </a:lnTo>
                      <a:lnTo>
                        <a:pt x="960" y="2172"/>
                      </a:lnTo>
                      <a:lnTo>
                        <a:pt x="966" y="2166"/>
                      </a:lnTo>
                      <a:lnTo>
                        <a:pt x="960" y="2154"/>
                      </a:lnTo>
                      <a:lnTo>
                        <a:pt x="954" y="2148"/>
                      </a:lnTo>
                      <a:lnTo>
                        <a:pt x="948" y="2136"/>
                      </a:lnTo>
                      <a:lnTo>
                        <a:pt x="942" y="2124"/>
                      </a:lnTo>
                      <a:lnTo>
                        <a:pt x="942" y="2112"/>
                      </a:lnTo>
                      <a:lnTo>
                        <a:pt x="948" y="2100"/>
                      </a:lnTo>
                      <a:lnTo>
                        <a:pt x="960" y="2088"/>
                      </a:lnTo>
                      <a:lnTo>
                        <a:pt x="972" y="2082"/>
                      </a:lnTo>
                      <a:lnTo>
                        <a:pt x="984" y="2070"/>
                      </a:lnTo>
                      <a:lnTo>
                        <a:pt x="1002" y="2064"/>
                      </a:lnTo>
                      <a:lnTo>
                        <a:pt x="1014" y="2040"/>
                      </a:lnTo>
                      <a:lnTo>
                        <a:pt x="1020" y="2010"/>
                      </a:lnTo>
                      <a:lnTo>
                        <a:pt x="1020" y="1974"/>
                      </a:lnTo>
                      <a:lnTo>
                        <a:pt x="1014" y="1932"/>
                      </a:lnTo>
                      <a:lnTo>
                        <a:pt x="1008" y="1920"/>
                      </a:lnTo>
                      <a:lnTo>
                        <a:pt x="1002" y="1908"/>
                      </a:lnTo>
                      <a:lnTo>
                        <a:pt x="996" y="1902"/>
                      </a:lnTo>
                      <a:lnTo>
                        <a:pt x="990" y="1896"/>
                      </a:lnTo>
                      <a:lnTo>
                        <a:pt x="978" y="1896"/>
                      </a:lnTo>
                      <a:lnTo>
                        <a:pt x="966" y="1890"/>
                      </a:lnTo>
                      <a:lnTo>
                        <a:pt x="960" y="1878"/>
                      </a:lnTo>
                      <a:lnTo>
                        <a:pt x="954" y="1872"/>
                      </a:lnTo>
                      <a:lnTo>
                        <a:pt x="960" y="1860"/>
                      </a:lnTo>
                      <a:lnTo>
                        <a:pt x="960" y="1848"/>
                      </a:lnTo>
                      <a:lnTo>
                        <a:pt x="966" y="1836"/>
                      </a:lnTo>
                      <a:lnTo>
                        <a:pt x="972" y="1824"/>
                      </a:lnTo>
                      <a:lnTo>
                        <a:pt x="978" y="1812"/>
                      </a:lnTo>
                      <a:lnTo>
                        <a:pt x="978" y="1806"/>
                      </a:lnTo>
                      <a:lnTo>
                        <a:pt x="978" y="1794"/>
                      </a:lnTo>
                      <a:lnTo>
                        <a:pt x="966" y="1788"/>
                      </a:lnTo>
                      <a:lnTo>
                        <a:pt x="954" y="1782"/>
                      </a:lnTo>
                      <a:lnTo>
                        <a:pt x="942" y="1776"/>
                      </a:lnTo>
                      <a:lnTo>
                        <a:pt x="942" y="1764"/>
                      </a:lnTo>
                      <a:lnTo>
                        <a:pt x="942" y="1758"/>
                      </a:lnTo>
                      <a:lnTo>
                        <a:pt x="954" y="1746"/>
                      </a:lnTo>
                      <a:lnTo>
                        <a:pt x="960" y="1734"/>
                      </a:lnTo>
                      <a:lnTo>
                        <a:pt x="960" y="1716"/>
                      </a:lnTo>
                      <a:lnTo>
                        <a:pt x="960" y="1692"/>
                      </a:lnTo>
                      <a:lnTo>
                        <a:pt x="954" y="1674"/>
                      </a:lnTo>
                      <a:lnTo>
                        <a:pt x="942" y="1662"/>
                      </a:lnTo>
                      <a:lnTo>
                        <a:pt x="930" y="1656"/>
                      </a:lnTo>
                      <a:lnTo>
                        <a:pt x="918" y="1650"/>
                      </a:lnTo>
                      <a:lnTo>
                        <a:pt x="906" y="1644"/>
                      </a:lnTo>
                      <a:lnTo>
                        <a:pt x="888" y="1638"/>
                      </a:lnTo>
                      <a:lnTo>
                        <a:pt x="864" y="1632"/>
                      </a:lnTo>
                      <a:lnTo>
                        <a:pt x="852" y="1620"/>
                      </a:lnTo>
                      <a:lnTo>
                        <a:pt x="840" y="1608"/>
                      </a:lnTo>
                      <a:lnTo>
                        <a:pt x="840" y="1596"/>
                      </a:lnTo>
                      <a:lnTo>
                        <a:pt x="840" y="1578"/>
                      </a:lnTo>
                      <a:lnTo>
                        <a:pt x="840" y="1560"/>
                      </a:lnTo>
                      <a:lnTo>
                        <a:pt x="840" y="1536"/>
                      </a:lnTo>
                      <a:lnTo>
                        <a:pt x="840" y="1494"/>
                      </a:lnTo>
                      <a:lnTo>
                        <a:pt x="840" y="1452"/>
                      </a:lnTo>
                      <a:lnTo>
                        <a:pt x="840" y="1404"/>
                      </a:lnTo>
                      <a:lnTo>
                        <a:pt x="828" y="1368"/>
                      </a:lnTo>
                      <a:lnTo>
                        <a:pt x="804" y="1338"/>
                      </a:lnTo>
                      <a:lnTo>
                        <a:pt x="768" y="1320"/>
                      </a:lnTo>
                      <a:lnTo>
                        <a:pt x="738" y="1290"/>
                      </a:lnTo>
                      <a:lnTo>
                        <a:pt x="708" y="1266"/>
                      </a:lnTo>
                      <a:lnTo>
                        <a:pt x="690" y="1260"/>
                      </a:lnTo>
                      <a:lnTo>
                        <a:pt x="672" y="1254"/>
                      </a:lnTo>
                      <a:lnTo>
                        <a:pt x="636" y="1242"/>
                      </a:lnTo>
                      <a:lnTo>
                        <a:pt x="612" y="1236"/>
                      </a:lnTo>
                      <a:lnTo>
                        <a:pt x="600" y="1230"/>
                      </a:lnTo>
                      <a:lnTo>
                        <a:pt x="588" y="1218"/>
                      </a:lnTo>
                      <a:lnTo>
                        <a:pt x="582" y="1206"/>
                      </a:lnTo>
                      <a:lnTo>
                        <a:pt x="582" y="1194"/>
                      </a:lnTo>
                      <a:lnTo>
                        <a:pt x="582" y="1176"/>
                      </a:lnTo>
                      <a:lnTo>
                        <a:pt x="582" y="1164"/>
                      </a:lnTo>
                      <a:lnTo>
                        <a:pt x="576" y="1152"/>
                      </a:lnTo>
                      <a:lnTo>
                        <a:pt x="576" y="1152"/>
                      </a:lnTo>
                      <a:lnTo>
                        <a:pt x="570" y="1152"/>
                      </a:lnTo>
                      <a:lnTo>
                        <a:pt x="558" y="1158"/>
                      </a:lnTo>
                      <a:lnTo>
                        <a:pt x="552" y="1170"/>
                      </a:lnTo>
                      <a:lnTo>
                        <a:pt x="540" y="1188"/>
                      </a:lnTo>
                      <a:lnTo>
                        <a:pt x="522" y="1206"/>
                      </a:lnTo>
                      <a:lnTo>
                        <a:pt x="510" y="1212"/>
                      </a:lnTo>
                      <a:lnTo>
                        <a:pt x="504" y="1212"/>
                      </a:lnTo>
                      <a:lnTo>
                        <a:pt x="492" y="1206"/>
                      </a:lnTo>
                      <a:lnTo>
                        <a:pt x="486" y="1200"/>
                      </a:lnTo>
                      <a:lnTo>
                        <a:pt x="480" y="1182"/>
                      </a:lnTo>
                      <a:lnTo>
                        <a:pt x="468" y="1164"/>
                      </a:lnTo>
                      <a:lnTo>
                        <a:pt x="462" y="1152"/>
                      </a:lnTo>
                      <a:lnTo>
                        <a:pt x="450" y="1140"/>
                      </a:lnTo>
                      <a:lnTo>
                        <a:pt x="438" y="1140"/>
                      </a:lnTo>
                      <a:lnTo>
                        <a:pt x="426" y="1146"/>
                      </a:lnTo>
                      <a:lnTo>
                        <a:pt x="414" y="1158"/>
                      </a:lnTo>
                      <a:lnTo>
                        <a:pt x="408" y="1182"/>
                      </a:lnTo>
                      <a:lnTo>
                        <a:pt x="396" y="1200"/>
                      </a:lnTo>
                      <a:lnTo>
                        <a:pt x="384" y="1212"/>
                      </a:lnTo>
                      <a:lnTo>
                        <a:pt x="372" y="1218"/>
                      </a:lnTo>
                      <a:lnTo>
                        <a:pt x="354" y="1218"/>
                      </a:lnTo>
                      <a:lnTo>
                        <a:pt x="342" y="1212"/>
                      </a:lnTo>
                      <a:lnTo>
                        <a:pt x="330" y="1200"/>
                      </a:lnTo>
                      <a:lnTo>
                        <a:pt x="324" y="1194"/>
                      </a:lnTo>
                      <a:lnTo>
                        <a:pt x="312" y="1188"/>
                      </a:lnTo>
                      <a:lnTo>
                        <a:pt x="300" y="1188"/>
                      </a:lnTo>
                      <a:lnTo>
                        <a:pt x="288" y="1194"/>
                      </a:lnTo>
                      <a:lnTo>
                        <a:pt x="282" y="1200"/>
                      </a:lnTo>
                      <a:lnTo>
                        <a:pt x="276" y="1212"/>
                      </a:lnTo>
                      <a:lnTo>
                        <a:pt x="282" y="1230"/>
                      </a:lnTo>
                      <a:lnTo>
                        <a:pt x="282" y="1248"/>
                      </a:lnTo>
                      <a:lnTo>
                        <a:pt x="276" y="1260"/>
                      </a:lnTo>
                      <a:lnTo>
                        <a:pt x="270" y="1260"/>
                      </a:lnTo>
                      <a:lnTo>
                        <a:pt x="264" y="1260"/>
                      </a:lnTo>
                      <a:lnTo>
                        <a:pt x="246" y="1260"/>
                      </a:lnTo>
                      <a:lnTo>
                        <a:pt x="234" y="1248"/>
                      </a:lnTo>
                      <a:lnTo>
                        <a:pt x="216" y="1242"/>
                      </a:lnTo>
                      <a:lnTo>
                        <a:pt x="192" y="1218"/>
                      </a:lnTo>
                      <a:lnTo>
                        <a:pt x="174" y="1200"/>
                      </a:lnTo>
                      <a:lnTo>
                        <a:pt x="162" y="1182"/>
                      </a:lnTo>
                      <a:lnTo>
                        <a:pt x="156" y="1152"/>
                      </a:lnTo>
                      <a:lnTo>
                        <a:pt x="150" y="1134"/>
                      </a:lnTo>
                      <a:lnTo>
                        <a:pt x="138" y="1122"/>
                      </a:lnTo>
                      <a:lnTo>
                        <a:pt x="126" y="1110"/>
                      </a:lnTo>
                      <a:lnTo>
                        <a:pt x="114" y="1098"/>
                      </a:lnTo>
                      <a:lnTo>
                        <a:pt x="102" y="1092"/>
                      </a:lnTo>
                      <a:lnTo>
                        <a:pt x="90" y="1086"/>
                      </a:lnTo>
                      <a:lnTo>
                        <a:pt x="84" y="1080"/>
                      </a:lnTo>
                      <a:lnTo>
                        <a:pt x="84" y="1074"/>
                      </a:lnTo>
                      <a:lnTo>
                        <a:pt x="90" y="1068"/>
                      </a:lnTo>
                      <a:lnTo>
                        <a:pt x="96" y="1062"/>
                      </a:lnTo>
                      <a:lnTo>
                        <a:pt x="114" y="1050"/>
                      </a:lnTo>
                      <a:lnTo>
                        <a:pt x="144" y="1032"/>
                      </a:lnTo>
                      <a:lnTo>
                        <a:pt x="192" y="1026"/>
                      </a:lnTo>
                      <a:lnTo>
                        <a:pt x="252" y="1020"/>
                      </a:lnTo>
                      <a:lnTo>
                        <a:pt x="270" y="1020"/>
                      </a:lnTo>
                      <a:lnTo>
                        <a:pt x="282" y="1014"/>
                      </a:lnTo>
                      <a:lnTo>
                        <a:pt x="288" y="1008"/>
                      </a:lnTo>
                      <a:lnTo>
                        <a:pt x="288" y="1002"/>
                      </a:lnTo>
                      <a:lnTo>
                        <a:pt x="288" y="996"/>
                      </a:lnTo>
                      <a:lnTo>
                        <a:pt x="282" y="984"/>
                      </a:lnTo>
                      <a:lnTo>
                        <a:pt x="282" y="972"/>
                      </a:lnTo>
                      <a:lnTo>
                        <a:pt x="276" y="960"/>
                      </a:lnTo>
                      <a:lnTo>
                        <a:pt x="276" y="948"/>
                      </a:lnTo>
                      <a:lnTo>
                        <a:pt x="270" y="942"/>
                      </a:lnTo>
                      <a:lnTo>
                        <a:pt x="258" y="942"/>
                      </a:lnTo>
                      <a:lnTo>
                        <a:pt x="246" y="942"/>
                      </a:lnTo>
                      <a:lnTo>
                        <a:pt x="234" y="948"/>
                      </a:lnTo>
                      <a:lnTo>
                        <a:pt x="222" y="954"/>
                      </a:lnTo>
                      <a:lnTo>
                        <a:pt x="210" y="954"/>
                      </a:lnTo>
                      <a:lnTo>
                        <a:pt x="198" y="960"/>
                      </a:lnTo>
                      <a:lnTo>
                        <a:pt x="186" y="960"/>
                      </a:lnTo>
                      <a:lnTo>
                        <a:pt x="168" y="960"/>
                      </a:lnTo>
                      <a:lnTo>
                        <a:pt x="156" y="960"/>
                      </a:lnTo>
                      <a:lnTo>
                        <a:pt x="138" y="954"/>
                      </a:lnTo>
                      <a:lnTo>
                        <a:pt x="126" y="954"/>
                      </a:lnTo>
                      <a:lnTo>
                        <a:pt x="114" y="942"/>
                      </a:lnTo>
                      <a:lnTo>
                        <a:pt x="114" y="930"/>
                      </a:lnTo>
                      <a:lnTo>
                        <a:pt x="108" y="924"/>
                      </a:lnTo>
                      <a:lnTo>
                        <a:pt x="102" y="918"/>
                      </a:lnTo>
                      <a:lnTo>
                        <a:pt x="96" y="918"/>
                      </a:lnTo>
                      <a:lnTo>
                        <a:pt x="84" y="918"/>
                      </a:lnTo>
                      <a:lnTo>
                        <a:pt x="72" y="918"/>
                      </a:lnTo>
                      <a:lnTo>
                        <a:pt x="66" y="918"/>
                      </a:lnTo>
                      <a:lnTo>
                        <a:pt x="54" y="912"/>
                      </a:lnTo>
                      <a:lnTo>
                        <a:pt x="48" y="906"/>
                      </a:lnTo>
                      <a:lnTo>
                        <a:pt x="30" y="888"/>
                      </a:lnTo>
                      <a:lnTo>
                        <a:pt x="18" y="876"/>
                      </a:lnTo>
                      <a:lnTo>
                        <a:pt x="6" y="858"/>
                      </a:lnTo>
                      <a:lnTo>
                        <a:pt x="0" y="840"/>
                      </a:lnTo>
                      <a:lnTo>
                        <a:pt x="0" y="822"/>
                      </a:lnTo>
                      <a:lnTo>
                        <a:pt x="12" y="816"/>
                      </a:lnTo>
                      <a:lnTo>
                        <a:pt x="42" y="822"/>
                      </a:lnTo>
                      <a:lnTo>
                        <a:pt x="72" y="834"/>
                      </a:lnTo>
                      <a:lnTo>
                        <a:pt x="114" y="852"/>
                      </a:lnTo>
                      <a:lnTo>
                        <a:pt x="138" y="858"/>
                      </a:lnTo>
                      <a:lnTo>
                        <a:pt x="156" y="870"/>
                      </a:lnTo>
                      <a:lnTo>
                        <a:pt x="174" y="882"/>
                      </a:lnTo>
                      <a:lnTo>
                        <a:pt x="186" y="894"/>
                      </a:lnTo>
                      <a:lnTo>
                        <a:pt x="198" y="900"/>
                      </a:lnTo>
                      <a:lnTo>
                        <a:pt x="210" y="900"/>
                      </a:lnTo>
                      <a:lnTo>
                        <a:pt x="216" y="894"/>
                      </a:lnTo>
                      <a:lnTo>
                        <a:pt x="228" y="888"/>
                      </a:lnTo>
                      <a:lnTo>
                        <a:pt x="234" y="882"/>
                      </a:lnTo>
                      <a:lnTo>
                        <a:pt x="234" y="870"/>
                      </a:lnTo>
                      <a:lnTo>
                        <a:pt x="234" y="864"/>
                      </a:lnTo>
                      <a:lnTo>
                        <a:pt x="228" y="852"/>
                      </a:lnTo>
                      <a:lnTo>
                        <a:pt x="222" y="846"/>
                      </a:lnTo>
                      <a:lnTo>
                        <a:pt x="216" y="840"/>
                      </a:lnTo>
                      <a:lnTo>
                        <a:pt x="222" y="840"/>
                      </a:lnTo>
                      <a:lnTo>
                        <a:pt x="228" y="834"/>
                      </a:lnTo>
                      <a:lnTo>
                        <a:pt x="240" y="828"/>
                      </a:lnTo>
                      <a:lnTo>
                        <a:pt x="264" y="822"/>
                      </a:lnTo>
                      <a:lnTo>
                        <a:pt x="306" y="816"/>
                      </a:lnTo>
                      <a:lnTo>
                        <a:pt x="354" y="822"/>
                      </a:lnTo>
                      <a:lnTo>
                        <a:pt x="408" y="840"/>
                      </a:lnTo>
                      <a:lnTo>
                        <a:pt x="426" y="846"/>
                      </a:lnTo>
                      <a:lnTo>
                        <a:pt x="438" y="846"/>
                      </a:lnTo>
                      <a:lnTo>
                        <a:pt x="450" y="840"/>
                      </a:lnTo>
                      <a:lnTo>
                        <a:pt x="450" y="834"/>
                      </a:lnTo>
                      <a:lnTo>
                        <a:pt x="450" y="828"/>
                      </a:lnTo>
                      <a:lnTo>
                        <a:pt x="450" y="816"/>
                      </a:lnTo>
                      <a:lnTo>
                        <a:pt x="444" y="798"/>
                      </a:lnTo>
                      <a:lnTo>
                        <a:pt x="432" y="774"/>
                      </a:lnTo>
                      <a:lnTo>
                        <a:pt x="420" y="762"/>
                      </a:lnTo>
                      <a:lnTo>
                        <a:pt x="414" y="750"/>
                      </a:lnTo>
                      <a:lnTo>
                        <a:pt x="402" y="744"/>
                      </a:lnTo>
                      <a:lnTo>
                        <a:pt x="390" y="750"/>
                      </a:lnTo>
                      <a:lnTo>
                        <a:pt x="378" y="756"/>
                      </a:lnTo>
                      <a:lnTo>
                        <a:pt x="360" y="762"/>
                      </a:lnTo>
                      <a:lnTo>
                        <a:pt x="348" y="762"/>
                      </a:lnTo>
                      <a:lnTo>
                        <a:pt x="330" y="762"/>
                      </a:lnTo>
                      <a:lnTo>
                        <a:pt x="318" y="762"/>
                      </a:lnTo>
                      <a:lnTo>
                        <a:pt x="306" y="750"/>
                      </a:lnTo>
                      <a:lnTo>
                        <a:pt x="288" y="738"/>
                      </a:lnTo>
                      <a:lnTo>
                        <a:pt x="276" y="738"/>
                      </a:lnTo>
                      <a:lnTo>
                        <a:pt x="258" y="744"/>
                      </a:lnTo>
                      <a:lnTo>
                        <a:pt x="234" y="756"/>
                      </a:lnTo>
                      <a:lnTo>
                        <a:pt x="222" y="762"/>
                      </a:lnTo>
                      <a:lnTo>
                        <a:pt x="210" y="774"/>
                      </a:lnTo>
                      <a:lnTo>
                        <a:pt x="204" y="774"/>
                      </a:lnTo>
                      <a:lnTo>
                        <a:pt x="192" y="774"/>
                      </a:lnTo>
                      <a:lnTo>
                        <a:pt x="186" y="774"/>
                      </a:lnTo>
                      <a:lnTo>
                        <a:pt x="168" y="762"/>
                      </a:lnTo>
                      <a:lnTo>
                        <a:pt x="156" y="750"/>
                      </a:lnTo>
                      <a:lnTo>
                        <a:pt x="144" y="738"/>
                      </a:lnTo>
                      <a:lnTo>
                        <a:pt x="132" y="720"/>
                      </a:lnTo>
                      <a:lnTo>
                        <a:pt x="120" y="708"/>
                      </a:lnTo>
                      <a:lnTo>
                        <a:pt x="108" y="690"/>
                      </a:lnTo>
                      <a:lnTo>
                        <a:pt x="90" y="678"/>
                      </a:lnTo>
                      <a:lnTo>
                        <a:pt x="66" y="666"/>
                      </a:lnTo>
                      <a:lnTo>
                        <a:pt x="54" y="654"/>
                      </a:lnTo>
                      <a:lnTo>
                        <a:pt x="42" y="642"/>
                      </a:lnTo>
                      <a:lnTo>
                        <a:pt x="30" y="624"/>
                      </a:lnTo>
                      <a:lnTo>
                        <a:pt x="30" y="600"/>
                      </a:lnTo>
                      <a:lnTo>
                        <a:pt x="30" y="582"/>
                      </a:lnTo>
                      <a:lnTo>
                        <a:pt x="30" y="576"/>
                      </a:lnTo>
                      <a:lnTo>
                        <a:pt x="42" y="564"/>
                      </a:lnTo>
                      <a:lnTo>
                        <a:pt x="48" y="558"/>
                      </a:lnTo>
                      <a:lnTo>
                        <a:pt x="60" y="558"/>
                      </a:lnTo>
                      <a:lnTo>
                        <a:pt x="72" y="552"/>
                      </a:lnTo>
                      <a:lnTo>
                        <a:pt x="84" y="546"/>
                      </a:lnTo>
                      <a:lnTo>
                        <a:pt x="90" y="540"/>
                      </a:lnTo>
                      <a:lnTo>
                        <a:pt x="108" y="528"/>
                      </a:lnTo>
                      <a:lnTo>
                        <a:pt x="126" y="528"/>
                      </a:lnTo>
                      <a:lnTo>
                        <a:pt x="144" y="534"/>
                      </a:lnTo>
                      <a:lnTo>
                        <a:pt x="156" y="534"/>
                      </a:lnTo>
                      <a:lnTo>
                        <a:pt x="168" y="534"/>
                      </a:lnTo>
                      <a:lnTo>
                        <a:pt x="186" y="522"/>
                      </a:lnTo>
                      <a:lnTo>
                        <a:pt x="204" y="510"/>
                      </a:lnTo>
                      <a:lnTo>
                        <a:pt x="216" y="498"/>
                      </a:lnTo>
                      <a:lnTo>
                        <a:pt x="222" y="498"/>
                      </a:lnTo>
                      <a:lnTo>
                        <a:pt x="228" y="498"/>
                      </a:lnTo>
                      <a:lnTo>
                        <a:pt x="234" y="504"/>
                      </a:lnTo>
                      <a:lnTo>
                        <a:pt x="246" y="510"/>
                      </a:lnTo>
                      <a:lnTo>
                        <a:pt x="270" y="522"/>
                      </a:lnTo>
                      <a:lnTo>
                        <a:pt x="282" y="528"/>
                      </a:lnTo>
                      <a:lnTo>
                        <a:pt x="300" y="528"/>
                      </a:lnTo>
                      <a:lnTo>
                        <a:pt x="312" y="528"/>
                      </a:lnTo>
                      <a:lnTo>
                        <a:pt x="324" y="516"/>
                      </a:lnTo>
                      <a:lnTo>
                        <a:pt x="336" y="510"/>
                      </a:lnTo>
                      <a:lnTo>
                        <a:pt x="348" y="498"/>
                      </a:lnTo>
                      <a:lnTo>
                        <a:pt x="360" y="486"/>
                      </a:lnTo>
                      <a:lnTo>
                        <a:pt x="378" y="480"/>
                      </a:lnTo>
                      <a:lnTo>
                        <a:pt x="396" y="480"/>
                      </a:lnTo>
                      <a:lnTo>
                        <a:pt x="414" y="480"/>
                      </a:lnTo>
                      <a:lnTo>
                        <a:pt x="432" y="480"/>
                      </a:lnTo>
                      <a:lnTo>
                        <a:pt x="462" y="492"/>
                      </a:lnTo>
                      <a:lnTo>
                        <a:pt x="504" y="498"/>
                      </a:lnTo>
                      <a:lnTo>
                        <a:pt x="540" y="510"/>
                      </a:lnTo>
                      <a:lnTo>
                        <a:pt x="564" y="516"/>
                      </a:lnTo>
                      <a:lnTo>
                        <a:pt x="576" y="510"/>
                      </a:lnTo>
                      <a:lnTo>
                        <a:pt x="588" y="504"/>
                      </a:lnTo>
                      <a:lnTo>
                        <a:pt x="594" y="498"/>
                      </a:lnTo>
                      <a:lnTo>
                        <a:pt x="594" y="486"/>
                      </a:lnTo>
                      <a:lnTo>
                        <a:pt x="588" y="480"/>
                      </a:lnTo>
                      <a:lnTo>
                        <a:pt x="594" y="474"/>
                      </a:lnTo>
                      <a:lnTo>
                        <a:pt x="606" y="468"/>
                      </a:lnTo>
                      <a:lnTo>
                        <a:pt x="618" y="468"/>
                      </a:lnTo>
                      <a:lnTo>
                        <a:pt x="636" y="468"/>
                      </a:lnTo>
                      <a:lnTo>
                        <a:pt x="660" y="462"/>
                      </a:lnTo>
                      <a:lnTo>
                        <a:pt x="678" y="462"/>
                      </a:lnTo>
                      <a:lnTo>
                        <a:pt x="696" y="456"/>
                      </a:lnTo>
                      <a:lnTo>
                        <a:pt x="702" y="450"/>
                      </a:lnTo>
                      <a:lnTo>
                        <a:pt x="708" y="444"/>
                      </a:lnTo>
                      <a:lnTo>
                        <a:pt x="708" y="432"/>
                      </a:lnTo>
                      <a:lnTo>
                        <a:pt x="702" y="426"/>
                      </a:lnTo>
                      <a:lnTo>
                        <a:pt x="690" y="420"/>
                      </a:lnTo>
                      <a:lnTo>
                        <a:pt x="678" y="414"/>
                      </a:lnTo>
                      <a:lnTo>
                        <a:pt x="672" y="408"/>
                      </a:lnTo>
                      <a:lnTo>
                        <a:pt x="654" y="408"/>
                      </a:lnTo>
                      <a:lnTo>
                        <a:pt x="648" y="408"/>
                      </a:lnTo>
                      <a:lnTo>
                        <a:pt x="648" y="402"/>
                      </a:lnTo>
                      <a:lnTo>
                        <a:pt x="648" y="402"/>
                      </a:lnTo>
                      <a:lnTo>
                        <a:pt x="642" y="396"/>
                      </a:lnTo>
                      <a:lnTo>
                        <a:pt x="642" y="384"/>
                      </a:lnTo>
                      <a:lnTo>
                        <a:pt x="636" y="372"/>
                      </a:lnTo>
                      <a:lnTo>
                        <a:pt x="624" y="372"/>
                      </a:lnTo>
                      <a:lnTo>
                        <a:pt x="612" y="378"/>
                      </a:lnTo>
                      <a:lnTo>
                        <a:pt x="600" y="390"/>
                      </a:lnTo>
                      <a:lnTo>
                        <a:pt x="582" y="402"/>
                      </a:lnTo>
                      <a:lnTo>
                        <a:pt x="558" y="414"/>
                      </a:lnTo>
                      <a:lnTo>
                        <a:pt x="540" y="420"/>
                      </a:lnTo>
                      <a:lnTo>
                        <a:pt x="528" y="420"/>
                      </a:lnTo>
                      <a:lnTo>
                        <a:pt x="516" y="414"/>
                      </a:lnTo>
                      <a:lnTo>
                        <a:pt x="504" y="402"/>
                      </a:lnTo>
                      <a:lnTo>
                        <a:pt x="498" y="384"/>
                      </a:lnTo>
                      <a:lnTo>
                        <a:pt x="486" y="372"/>
                      </a:lnTo>
                      <a:lnTo>
                        <a:pt x="480" y="354"/>
                      </a:lnTo>
                      <a:lnTo>
                        <a:pt x="474" y="336"/>
                      </a:lnTo>
                      <a:lnTo>
                        <a:pt x="474" y="324"/>
                      </a:lnTo>
                      <a:lnTo>
                        <a:pt x="474" y="306"/>
                      </a:lnTo>
                      <a:lnTo>
                        <a:pt x="498" y="294"/>
                      </a:lnTo>
                      <a:lnTo>
                        <a:pt x="534" y="282"/>
                      </a:lnTo>
                      <a:lnTo>
                        <a:pt x="576" y="270"/>
                      </a:lnTo>
                      <a:lnTo>
                        <a:pt x="636" y="246"/>
                      </a:lnTo>
                      <a:lnTo>
                        <a:pt x="690" y="234"/>
                      </a:lnTo>
                      <a:lnTo>
                        <a:pt x="714" y="240"/>
                      </a:lnTo>
                      <a:lnTo>
                        <a:pt x="738" y="246"/>
                      </a:lnTo>
                      <a:lnTo>
                        <a:pt x="762" y="252"/>
                      </a:lnTo>
                      <a:lnTo>
                        <a:pt x="774" y="258"/>
                      </a:lnTo>
                      <a:lnTo>
                        <a:pt x="780" y="258"/>
                      </a:lnTo>
                      <a:lnTo>
                        <a:pt x="780" y="258"/>
                      </a:lnTo>
                      <a:lnTo>
                        <a:pt x="786" y="246"/>
                      </a:lnTo>
                      <a:lnTo>
                        <a:pt x="786" y="240"/>
                      </a:lnTo>
                      <a:lnTo>
                        <a:pt x="786" y="222"/>
                      </a:lnTo>
                      <a:lnTo>
                        <a:pt x="792" y="210"/>
                      </a:lnTo>
                      <a:lnTo>
                        <a:pt x="798" y="204"/>
                      </a:lnTo>
                      <a:lnTo>
                        <a:pt x="804" y="198"/>
                      </a:lnTo>
                      <a:lnTo>
                        <a:pt x="816" y="198"/>
                      </a:lnTo>
                      <a:lnTo>
                        <a:pt x="828" y="204"/>
                      </a:lnTo>
                      <a:lnTo>
                        <a:pt x="840" y="222"/>
                      </a:lnTo>
                      <a:lnTo>
                        <a:pt x="846" y="240"/>
                      </a:lnTo>
                      <a:lnTo>
                        <a:pt x="858" y="246"/>
                      </a:lnTo>
                      <a:lnTo>
                        <a:pt x="864" y="252"/>
                      </a:lnTo>
                      <a:lnTo>
                        <a:pt x="882" y="258"/>
                      </a:lnTo>
                      <a:lnTo>
                        <a:pt x="900" y="252"/>
                      </a:lnTo>
                      <a:lnTo>
                        <a:pt x="912" y="252"/>
                      </a:lnTo>
                      <a:lnTo>
                        <a:pt x="924" y="246"/>
                      </a:lnTo>
                      <a:lnTo>
                        <a:pt x="924" y="240"/>
                      </a:lnTo>
                      <a:lnTo>
                        <a:pt x="924" y="228"/>
                      </a:lnTo>
                      <a:lnTo>
                        <a:pt x="918" y="222"/>
                      </a:lnTo>
                      <a:lnTo>
                        <a:pt x="918" y="210"/>
                      </a:lnTo>
                      <a:lnTo>
                        <a:pt x="912" y="198"/>
                      </a:lnTo>
                      <a:lnTo>
                        <a:pt x="912" y="192"/>
                      </a:lnTo>
                      <a:lnTo>
                        <a:pt x="918" y="180"/>
                      </a:lnTo>
                      <a:lnTo>
                        <a:pt x="930" y="174"/>
                      </a:lnTo>
                      <a:lnTo>
                        <a:pt x="936" y="168"/>
                      </a:lnTo>
                      <a:lnTo>
                        <a:pt x="936" y="162"/>
                      </a:lnTo>
                      <a:lnTo>
                        <a:pt x="936" y="150"/>
                      </a:lnTo>
                      <a:lnTo>
                        <a:pt x="930" y="138"/>
                      </a:lnTo>
                      <a:lnTo>
                        <a:pt x="930" y="126"/>
                      </a:lnTo>
                      <a:lnTo>
                        <a:pt x="942" y="120"/>
                      </a:lnTo>
                      <a:lnTo>
                        <a:pt x="954" y="114"/>
                      </a:lnTo>
                      <a:lnTo>
                        <a:pt x="966" y="108"/>
                      </a:lnTo>
                      <a:lnTo>
                        <a:pt x="984" y="108"/>
                      </a:lnTo>
                      <a:lnTo>
                        <a:pt x="1002" y="102"/>
                      </a:lnTo>
                      <a:lnTo>
                        <a:pt x="1020" y="96"/>
                      </a:lnTo>
                      <a:lnTo>
                        <a:pt x="1038" y="90"/>
                      </a:lnTo>
                      <a:lnTo>
                        <a:pt x="1050" y="90"/>
                      </a:lnTo>
                      <a:lnTo>
                        <a:pt x="1062" y="96"/>
                      </a:lnTo>
                      <a:lnTo>
                        <a:pt x="1074" y="108"/>
                      </a:lnTo>
                      <a:lnTo>
                        <a:pt x="1080" y="120"/>
                      </a:lnTo>
                      <a:lnTo>
                        <a:pt x="1086" y="132"/>
                      </a:lnTo>
                      <a:lnTo>
                        <a:pt x="1098" y="138"/>
                      </a:lnTo>
                      <a:lnTo>
                        <a:pt x="1110" y="156"/>
                      </a:lnTo>
                      <a:lnTo>
                        <a:pt x="1122" y="168"/>
                      </a:lnTo>
                      <a:lnTo>
                        <a:pt x="1128" y="180"/>
                      </a:lnTo>
                      <a:lnTo>
                        <a:pt x="1128" y="198"/>
                      </a:lnTo>
                      <a:lnTo>
                        <a:pt x="1122" y="222"/>
                      </a:lnTo>
                      <a:lnTo>
                        <a:pt x="1134" y="258"/>
                      </a:lnTo>
                      <a:lnTo>
                        <a:pt x="1170" y="300"/>
                      </a:lnTo>
                      <a:lnTo>
                        <a:pt x="1188" y="318"/>
                      </a:lnTo>
                      <a:lnTo>
                        <a:pt x="1206" y="324"/>
                      </a:lnTo>
                      <a:lnTo>
                        <a:pt x="1218" y="324"/>
                      </a:lnTo>
                      <a:lnTo>
                        <a:pt x="1230" y="324"/>
                      </a:lnTo>
                      <a:lnTo>
                        <a:pt x="1236" y="312"/>
                      </a:lnTo>
                      <a:lnTo>
                        <a:pt x="1236" y="300"/>
                      </a:lnTo>
                      <a:lnTo>
                        <a:pt x="1230" y="288"/>
                      </a:lnTo>
                      <a:lnTo>
                        <a:pt x="1224" y="276"/>
                      </a:lnTo>
                      <a:lnTo>
                        <a:pt x="1212" y="258"/>
                      </a:lnTo>
                      <a:lnTo>
                        <a:pt x="1206" y="246"/>
                      </a:lnTo>
                      <a:lnTo>
                        <a:pt x="1200" y="234"/>
                      </a:lnTo>
                      <a:lnTo>
                        <a:pt x="1200" y="222"/>
                      </a:lnTo>
                      <a:lnTo>
                        <a:pt x="1200" y="210"/>
                      </a:lnTo>
                      <a:lnTo>
                        <a:pt x="1200" y="192"/>
                      </a:lnTo>
                      <a:lnTo>
                        <a:pt x="1194" y="180"/>
                      </a:lnTo>
                      <a:lnTo>
                        <a:pt x="1194" y="168"/>
                      </a:lnTo>
                      <a:lnTo>
                        <a:pt x="1188" y="156"/>
                      </a:lnTo>
                      <a:lnTo>
                        <a:pt x="1182" y="150"/>
                      </a:lnTo>
                      <a:lnTo>
                        <a:pt x="1176" y="138"/>
                      </a:lnTo>
                      <a:lnTo>
                        <a:pt x="1164" y="126"/>
                      </a:lnTo>
                      <a:lnTo>
                        <a:pt x="1152" y="108"/>
                      </a:lnTo>
                      <a:lnTo>
                        <a:pt x="1140" y="96"/>
                      </a:lnTo>
                      <a:lnTo>
                        <a:pt x="1152" y="90"/>
                      </a:lnTo>
                      <a:lnTo>
                        <a:pt x="1176" y="90"/>
                      </a:lnTo>
                      <a:lnTo>
                        <a:pt x="1206" y="90"/>
                      </a:lnTo>
                      <a:lnTo>
                        <a:pt x="1242" y="96"/>
                      </a:lnTo>
                      <a:lnTo>
                        <a:pt x="1266" y="96"/>
                      </a:lnTo>
                      <a:lnTo>
                        <a:pt x="1314" y="102"/>
                      </a:lnTo>
                      <a:lnTo>
                        <a:pt x="1350" y="108"/>
                      </a:lnTo>
                      <a:lnTo>
                        <a:pt x="1380" y="126"/>
                      </a:lnTo>
                      <a:lnTo>
                        <a:pt x="1392" y="132"/>
                      </a:lnTo>
                      <a:lnTo>
                        <a:pt x="1398" y="138"/>
                      </a:lnTo>
                      <a:lnTo>
                        <a:pt x="1404" y="132"/>
                      </a:lnTo>
                      <a:lnTo>
                        <a:pt x="1410" y="126"/>
                      </a:lnTo>
                      <a:lnTo>
                        <a:pt x="1416" y="114"/>
                      </a:lnTo>
                      <a:lnTo>
                        <a:pt x="1422" y="108"/>
                      </a:lnTo>
                      <a:lnTo>
                        <a:pt x="1434" y="102"/>
                      </a:lnTo>
                      <a:lnTo>
                        <a:pt x="1446" y="96"/>
                      </a:lnTo>
                      <a:lnTo>
                        <a:pt x="1470" y="108"/>
                      </a:lnTo>
                      <a:lnTo>
                        <a:pt x="1494" y="150"/>
                      </a:lnTo>
                      <a:lnTo>
                        <a:pt x="1512" y="222"/>
                      </a:lnTo>
                      <a:lnTo>
                        <a:pt x="1512" y="246"/>
                      </a:lnTo>
                      <a:lnTo>
                        <a:pt x="1518" y="258"/>
                      </a:lnTo>
                      <a:lnTo>
                        <a:pt x="1530" y="264"/>
                      </a:lnTo>
                      <a:lnTo>
                        <a:pt x="1536" y="270"/>
                      </a:lnTo>
                      <a:lnTo>
                        <a:pt x="1542" y="264"/>
                      </a:lnTo>
                      <a:lnTo>
                        <a:pt x="1554" y="258"/>
                      </a:lnTo>
                      <a:lnTo>
                        <a:pt x="1560" y="246"/>
                      </a:lnTo>
                      <a:lnTo>
                        <a:pt x="1566" y="240"/>
                      </a:lnTo>
                      <a:lnTo>
                        <a:pt x="1578" y="228"/>
                      </a:lnTo>
                      <a:lnTo>
                        <a:pt x="1590" y="210"/>
                      </a:lnTo>
                      <a:lnTo>
                        <a:pt x="1602" y="204"/>
                      </a:lnTo>
                      <a:lnTo>
                        <a:pt x="1614" y="204"/>
                      </a:lnTo>
                      <a:lnTo>
                        <a:pt x="1632" y="216"/>
                      </a:lnTo>
                      <a:lnTo>
                        <a:pt x="1644" y="228"/>
                      </a:lnTo>
                      <a:lnTo>
                        <a:pt x="1650" y="240"/>
                      </a:lnTo>
                      <a:lnTo>
                        <a:pt x="1662" y="246"/>
                      </a:lnTo>
                      <a:lnTo>
                        <a:pt x="1674" y="246"/>
                      </a:lnTo>
                      <a:lnTo>
                        <a:pt x="1692" y="246"/>
                      </a:lnTo>
                      <a:lnTo>
                        <a:pt x="1710" y="246"/>
                      </a:lnTo>
                      <a:lnTo>
                        <a:pt x="1734" y="252"/>
                      </a:lnTo>
                      <a:lnTo>
                        <a:pt x="1746" y="258"/>
                      </a:lnTo>
                      <a:lnTo>
                        <a:pt x="1764" y="270"/>
                      </a:lnTo>
                      <a:lnTo>
                        <a:pt x="1776" y="276"/>
                      </a:lnTo>
                      <a:lnTo>
                        <a:pt x="1788" y="282"/>
                      </a:lnTo>
                      <a:lnTo>
                        <a:pt x="1794" y="282"/>
                      </a:lnTo>
                      <a:lnTo>
                        <a:pt x="1800" y="276"/>
                      </a:lnTo>
                      <a:lnTo>
                        <a:pt x="1800" y="264"/>
                      </a:lnTo>
                      <a:lnTo>
                        <a:pt x="1800" y="240"/>
                      </a:lnTo>
                      <a:lnTo>
                        <a:pt x="1794" y="216"/>
                      </a:lnTo>
                      <a:lnTo>
                        <a:pt x="1788" y="192"/>
                      </a:lnTo>
                      <a:lnTo>
                        <a:pt x="1770" y="174"/>
                      </a:lnTo>
                      <a:lnTo>
                        <a:pt x="1764" y="162"/>
                      </a:lnTo>
                      <a:lnTo>
                        <a:pt x="1758" y="150"/>
                      </a:lnTo>
                      <a:lnTo>
                        <a:pt x="1758" y="138"/>
                      </a:lnTo>
                      <a:lnTo>
                        <a:pt x="1764" y="126"/>
                      </a:lnTo>
                      <a:lnTo>
                        <a:pt x="1776" y="114"/>
                      </a:lnTo>
                      <a:lnTo>
                        <a:pt x="1794" y="96"/>
                      </a:lnTo>
                      <a:lnTo>
                        <a:pt x="1830" y="90"/>
                      </a:lnTo>
                      <a:lnTo>
                        <a:pt x="1860" y="96"/>
                      </a:lnTo>
                      <a:lnTo>
                        <a:pt x="1884" y="120"/>
                      </a:lnTo>
                      <a:lnTo>
                        <a:pt x="1902" y="156"/>
                      </a:lnTo>
                      <a:lnTo>
                        <a:pt x="1926" y="180"/>
                      </a:lnTo>
                      <a:lnTo>
                        <a:pt x="1944" y="186"/>
                      </a:lnTo>
                      <a:lnTo>
                        <a:pt x="1968" y="180"/>
                      </a:lnTo>
                      <a:lnTo>
                        <a:pt x="2004" y="174"/>
                      </a:lnTo>
                      <a:lnTo>
                        <a:pt x="2040" y="180"/>
                      </a:lnTo>
                      <a:lnTo>
                        <a:pt x="2064" y="198"/>
                      </a:lnTo>
                      <a:lnTo>
                        <a:pt x="2082" y="228"/>
                      </a:lnTo>
                      <a:lnTo>
                        <a:pt x="2100" y="252"/>
                      </a:lnTo>
                      <a:lnTo>
                        <a:pt x="2112" y="282"/>
                      </a:lnTo>
                      <a:lnTo>
                        <a:pt x="2130" y="312"/>
                      </a:lnTo>
                      <a:lnTo>
                        <a:pt x="2148" y="336"/>
                      </a:lnTo>
                      <a:lnTo>
                        <a:pt x="2184" y="360"/>
                      </a:lnTo>
                      <a:lnTo>
                        <a:pt x="2202" y="366"/>
                      </a:lnTo>
                      <a:lnTo>
                        <a:pt x="2214" y="366"/>
                      </a:lnTo>
                      <a:lnTo>
                        <a:pt x="2226" y="366"/>
                      </a:lnTo>
                      <a:lnTo>
                        <a:pt x="2226" y="360"/>
                      </a:lnTo>
                      <a:lnTo>
                        <a:pt x="2226" y="348"/>
                      </a:lnTo>
                      <a:lnTo>
                        <a:pt x="2226" y="336"/>
                      </a:lnTo>
                      <a:lnTo>
                        <a:pt x="2220" y="324"/>
                      </a:lnTo>
                      <a:lnTo>
                        <a:pt x="2220" y="306"/>
                      </a:lnTo>
                      <a:lnTo>
                        <a:pt x="2214" y="288"/>
                      </a:lnTo>
                      <a:lnTo>
                        <a:pt x="2208" y="270"/>
                      </a:lnTo>
                      <a:lnTo>
                        <a:pt x="2208" y="264"/>
                      </a:lnTo>
                      <a:lnTo>
                        <a:pt x="2214" y="252"/>
                      </a:lnTo>
                      <a:lnTo>
                        <a:pt x="2220" y="252"/>
                      </a:lnTo>
                      <a:lnTo>
                        <a:pt x="2232" y="246"/>
                      </a:lnTo>
                      <a:lnTo>
                        <a:pt x="2238" y="252"/>
                      </a:lnTo>
                      <a:lnTo>
                        <a:pt x="2250" y="252"/>
                      </a:lnTo>
                      <a:lnTo>
                        <a:pt x="2262" y="258"/>
                      </a:lnTo>
                      <a:lnTo>
                        <a:pt x="2274" y="258"/>
                      </a:lnTo>
                      <a:lnTo>
                        <a:pt x="2280" y="264"/>
                      </a:lnTo>
                      <a:lnTo>
                        <a:pt x="2292" y="270"/>
                      </a:lnTo>
                      <a:lnTo>
                        <a:pt x="2304" y="270"/>
                      </a:lnTo>
                      <a:lnTo>
                        <a:pt x="2310" y="270"/>
                      </a:lnTo>
                      <a:lnTo>
                        <a:pt x="2316" y="264"/>
                      </a:lnTo>
                      <a:lnTo>
                        <a:pt x="2316" y="258"/>
                      </a:lnTo>
                      <a:lnTo>
                        <a:pt x="2310" y="252"/>
                      </a:lnTo>
                      <a:lnTo>
                        <a:pt x="2310" y="240"/>
                      </a:lnTo>
                      <a:lnTo>
                        <a:pt x="2310" y="234"/>
                      </a:lnTo>
                      <a:lnTo>
                        <a:pt x="2316" y="228"/>
                      </a:lnTo>
                      <a:lnTo>
                        <a:pt x="2328" y="228"/>
                      </a:lnTo>
                      <a:lnTo>
                        <a:pt x="2346" y="228"/>
                      </a:lnTo>
                      <a:lnTo>
                        <a:pt x="2364" y="228"/>
                      </a:lnTo>
                      <a:lnTo>
                        <a:pt x="2382" y="228"/>
                      </a:lnTo>
                      <a:lnTo>
                        <a:pt x="2424" y="240"/>
                      </a:lnTo>
                      <a:lnTo>
                        <a:pt x="2460" y="258"/>
                      </a:lnTo>
                      <a:lnTo>
                        <a:pt x="2496" y="294"/>
                      </a:lnTo>
                      <a:lnTo>
                        <a:pt x="2508" y="306"/>
                      </a:lnTo>
                      <a:lnTo>
                        <a:pt x="2526" y="312"/>
                      </a:lnTo>
                      <a:lnTo>
                        <a:pt x="2532" y="306"/>
                      </a:lnTo>
                      <a:lnTo>
                        <a:pt x="2544" y="300"/>
                      </a:lnTo>
                      <a:lnTo>
                        <a:pt x="2550" y="288"/>
                      </a:lnTo>
                      <a:lnTo>
                        <a:pt x="2556" y="276"/>
                      </a:lnTo>
                      <a:lnTo>
                        <a:pt x="2556" y="270"/>
                      </a:lnTo>
                      <a:lnTo>
                        <a:pt x="2556" y="258"/>
                      </a:lnTo>
                      <a:lnTo>
                        <a:pt x="2544" y="252"/>
                      </a:lnTo>
                      <a:lnTo>
                        <a:pt x="2526" y="240"/>
                      </a:lnTo>
                      <a:lnTo>
                        <a:pt x="2508" y="222"/>
                      </a:lnTo>
                      <a:lnTo>
                        <a:pt x="2490" y="210"/>
                      </a:lnTo>
                      <a:lnTo>
                        <a:pt x="2466" y="192"/>
                      </a:lnTo>
                      <a:lnTo>
                        <a:pt x="2424" y="174"/>
                      </a:lnTo>
                      <a:lnTo>
                        <a:pt x="2382" y="168"/>
                      </a:lnTo>
                      <a:lnTo>
                        <a:pt x="2328" y="162"/>
                      </a:lnTo>
                      <a:lnTo>
                        <a:pt x="2286" y="156"/>
                      </a:lnTo>
                      <a:lnTo>
                        <a:pt x="2244" y="156"/>
                      </a:lnTo>
                      <a:lnTo>
                        <a:pt x="2208" y="144"/>
                      </a:lnTo>
                      <a:lnTo>
                        <a:pt x="2196" y="144"/>
                      </a:lnTo>
                      <a:lnTo>
                        <a:pt x="2190" y="138"/>
                      </a:lnTo>
                      <a:lnTo>
                        <a:pt x="2196" y="126"/>
                      </a:lnTo>
                      <a:lnTo>
                        <a:pt x="2202" y="120"/>
                      </a:lnTo>
                      <a:lnTo>
                        <a:pt x="2208" y="114"/>
                      </a:lnTo>
                      <a:lnTo>
                        <a:pt x="2214" y="102"/>
                      </a:lnTo>
                      <a:lnTo>
                        <a:pt x="2214" y="96"/>
                      </a:lnTo>
                      <a:lnTo>
                        <a:pt x="2214" y="84"/>
                      </a:lnTo>
                      <a:lnTo>
                        <a:pt x="2208" y="72"/>
                      </a:lnTo>
                      <a:lnTo>
                        <a:pt x="2208" y="66"/>
                      </a:lnTo>
                      <a:lnTo>
                        <a:pt x="2208" y="60"/>
                      </a:lnTo>
                      <a:lnTo>
                        <a:pt x="2220" y="60"/>
                      </a:lnTo>
                      <a:lnTo>
                        <a:pt x="2226" y="60"/>
                      </a:lnTo>
                      <a:lnTo>
                        <a:pt x="2238" y="60"/>
                      </a:lnTo>
                      <a:lnTo>
                        <a:pt x="2244" y="60"/>
                      </a:lnTo>
                      <a:lnTo>
                        <a:pt x="2256" y="66"/>
                      </a:lnTo>
                      <a:lnTo>
                        <a:pt x="2262" y="72"/>
                      </a:lnTo>
                      <a:lnTo>
                        <a:pt x="2268" y="72"/>
                      </a:lnTo>
                      <a:lnTo>
                        <a:pt x="2274" y="72"/>
                      </a:lnTo>
                      <a:lnTo>
                        <a:pt x="2280" y="66"/>
                      </a:lnTo>
                      <a:lnTo>
                        <a:pt x="2280" y="54"/>
                      </a:lnTo>
                      <a:lnTo>
                        <a:pt x="2280" y="36"/>
                      </a:lnTo>
                      <a:lnTo>
                        <a:pt x="2286" y="12"/>
                      </a:lnTo>
                      <a:lnTo>
                        <a:pt x="2310" y="0"/>
                      </a:lnTo>
                      <a:lnTo>
                        <a:pt x="2346" y="0"/>
                      </a:lnTo>
                      <a:lnTo>
                        <a:pt x="2388"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33" name="Freeform 374"/>
                <p:cNvSpPr>
                  <a:spLocks/>
                </p:cNvSpPr>
                <p:nvPr/>
              </p:nvSpPr>
              <p:spPr bwMode="auto">
                <a:xfrm>
                  <a:off x="-4375" y="-6132"/>
                  <a:ext cx="210" cy="198"/>
                </a:xfrm>
                <a:custGeom>
                  <a:avLst/>
                  <a:gdLst>
                    <a:gd name="T0" fmla="*/ 108 w 210"/>
                    <a:gd name="T1" fmla="*/ 0 h 198"/>
                    <a:gd name="T2" fmla="*/ 120 w 210"/>
                    <a:gd name="T3" fmla="*/ 6 h 198"/>
                    <a:gd name="T4" fmla="*/ 126 w 210"/>
                    <a:gd name="T5" fmla="*/ 18 h 198"/>
                    <a:gd name="T6" fmla="*/ 138 w 210"/>
                    <a:gd name="T7" fmla="*/ 30 h 198"/>
                    <a:gd name="T8" fmla="*/ 150 w 210"/>
                    <a:gd name="T9" fmla="*/ 48 h 198"/>
                    <a:gd name="T10" fmla="*/ 162 w 210"/>
                    <a:gd name="T11" fmla="*/ 60 h 198"/>
                    <a:gd name="T12" fmla="*/ 180 w 210"/>
                    <a:gd name="T13" fmla="*/ 72 h 198"/>
                    <a:gd name="T14" fmla="*/ 192 w 210"/>
                    <a:gd name="T15" fmla="*/ 96 h 198"/>
                    <a:gd name="T16" fmla="*/ 210 w 210"/>
                    <a:gd name="T17" fmla="*/ 138 h 198"/>
                    <a:gd name="T18" fmla="*/ 204 w 210"/>
                    <a:gd name="T19" fmla="*/ 174 h 198"/>
                    <a:gd name="T20" fmla="*/ 180 w 210"/>
                    <a:gd name="T21" fmla="*/ 198 h 198"/>
                    <a:gd name="T22" fmla="*/ 150 w 210"/>
                    <a:gd name="T23" fmla="*/ 198 h 198"/>
                    <a:gd name="T24" fmla="*/ 108 w 210"/>
                    <a:gd name="T25" fmla="*/ 186 h 198"/>
                    <a:gd name="T26" fmla="*/ 66 w 210"/>
                    <a:gd name="T27" fmla="*/ 174 h 198"/>
                    <a:gd name="T28" fmla="*/ 30 w 210"/>
                    <a:gd name="T29" fmla="*/ 150 h 198"/>
                    <a:gd name="T30" fmla="*/ 18 w 210"/>
                    <a:gd name="T31" fmla="*/ 144 h 198"/>
                    <a:gd name="T32" fmla="*/ 6 w 210"/>
                    <a:gd name="T33" fmla="*/ 126 h 198"/>
                    <a:gd name="T34" fmla="*/ 0 w 210"/>
                    <a:gd name="T35" fmla="*/ 114 h 198"/>
                    <a:gd name="T36" fmla="*/ 0 w 210"/>
                    <a:gd name="T37" fmla="*/ 102 h 198"/>
                    <a:gd name="T38" fmla="*/ 0 w 210"/>
                    <a:gd name="T39" fmla="*/ 96 h 198"/>
                    <a:gd name="T40" fmla="*/ 12 w 210"/>
                    <a:gd name="T41" fmla="*/ 90 h 198"/>
                    <a:gd name="T42" fmla="*/ 24 w 210"/>
                    <a:gd name="T43" fmla="*/ 84 h 198"/>
                    <a:gd name="T44" fmla="*/ 42 w 210"/>
                    <a:gd name="T45" fmla="*/ 84 h 198"/>
                    <a:gd name="T46" fmla="*/ 60 w 210"/>
                    <a:gd name="T47" fmla="*/ 84 h 198"/>
                    <a:gd name="T48" fmla="*/ 66 w 210"/>
                    <a:gd name="T49" fmla="*/ 78 h 198"/>
                    <a:gd name="T50" fmla="*/ 72 w 210"/>
                    <a:gd name="T51" fmla="*/ 66 h 198"/>
                    <a:gd name="T52" fmla="*/ 72 w 210"/>
                    <a:gd name="T53" fmla="*/ 54 h 198"/>
                    <a:gd name="T54" fmla="*/ 66 w 210"/>
                    <a:gd name="T55" fmla="*/ 42 h 198"/>
                    <a:gd name="T56" fmla="*/ 66 w 210"/>
                    <a:gd name="T57" fmla="*/ 30 h 198"/>
                    <a:gd name="T58" fmla="*/ 66 w 210"/>
                    <a:gd name="T59" fmla="*/ 24 h 198"/>
                    <a:gd name="T60" fmla="*/ 72 w 210"/>
                    <a:gd name="T61" fmla="*/ 18 h 198"/>
                    <a:gd name="T62" fmla="*/ 78 w 210"/>
                    <a:gd name="T63" fmla="*/ 12 h 198"/>
                    <a:gd name="T64" fmla="*/ 84 w 210"/>
                    <a:gd name="T65" fmla="*/ 6 h 198"/>
                    <a:gd name="T66" fmla="*/ 96 w 210"/>
                    <a:gd name="T67" fmla="*/ 0 h 198"/>
                    <a:gd name="T68" fmla="*/ 108 w 210"/>
                    <a:gd name="T69"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0" h="198">
                      <a:moveTo>
                        <a:pt x="108" y="0"/>
                      </a:moveTo>
                      <a:lnTo>
                        <a:pt x="120" y="6"/>
                      </a:lnTo>
                      <a:lnTo>
                        <a:pt x="126" y="18"/>
                      </a:lnTo>
                      <a:lnTo>
                        <a:pt x="138" y="30"/>
                      </a:lnTo>
                      <a:lnTo>
                        <a:pt x="150" y="48"/>
                      </a:lnTo>
                      <a:lnTo>
                        <a:pt x="162" y="60"/>
                      </a:lnTo>
                      <a:lnTo>
                        <a:pt x="180" y="72"/>
                      </a:lnTo>
                      <a:lnTo>
                        <a:pt x="192" y="96"/>
                      </a:lnTo>
                      <a:lnTo>
                        <a:pt x="210" y="138"/>
                      </a:lnTo>
                      <a:lnTo>
                        <a:pt x="204" y="174"/>
                      </a:lnTo>
                      <a:lnTo>
                        <a:pt x="180" y="198"/>
                      </a:lnTo>
                      <a:lnTo>
                        <a:pt x="150" y="198"/>
                      </a:lnTo>
                      <a:lnTo>
                        <a:pt x="108" y="186"/>
                      </a:lnTo>
                      <a:lnTo>
                        <a:pt x="66" y="174"/>
                      </a:lnTo>
                      <a:lnTo>
                        <a:pt x="30" y="150"/>
                      </a:lnTo>
                      <a:lnTo>
                        <a:pt x="18" y="144"/>
                      </a:lnTo>
                      <a:lnTo>
                        <a:pt x="6" y="126"/>
                      </a:lnTo>
                      <a:lnTo>
                        <a:pt x="0" y="114"/>
                      </a:lnTo>
                      <a:lnTo>
                        <a:pt x="0" y="102"/>
                      </a:lnTo>
                      <a:lnTo>
                        <a:pt x="0" y="96"/>
                      </a:lnTo>
                      <a:lnTo>
                        <a:pt x="12" y="90"/>
                      </a:lnTo>
                      <a:lnTo>
                        <a:pt x="24" y="84"/>
                      </a:lnTo>
                      <a:lnTo>
                        <a:pt x="42" y="84"/>
                      </a:lnTo>
                      <a:lnTo>
                        <a:pt x="60" y="84"/>
                      </a:lnTo>
                      <a:lnTo>
                        <a:pt x="66" y="78"/>
                      </a:lnTo>
                      <a:lnTo>
                        <a:pt x="72" y="66"/>
                      </a:lnTo>
                      <a:lnTo>
                        <a:pt x="72" y="54"/>
                      </a:lnTo>
                      <a:lnTo>
                        <a:pt x="66" y="42"/>
                      </a:lnTo>
                      <a:lnTo>
                        <a:pt x="66" y="30"/>
                      </a:lnTo>
                      <a:lnTo>
                        <a:pt x="66" y="24"/>
                      </a:lnTo>
                      <a:lnTo>
                        <a:pt x="72" y="18"/>
                      </a:lnTo>
                      <a:lnTo>
                        <a:pt x="78" y="12"/>
                      </a:lnTo>
                      <a:lnTo>
                        <a:pt x="84" y="6"/>
                      </a:lnTo>
                      <a:lnTo>
                        <a:pt x="96" y="0"/>
                      </a:lnTo>
                      <a:lnTo>
                        <a:pt x="108"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34" name="Freeform 375"/>
                <p:cNvSpPr>
                  <a:spLocks/>
                </p:cNvSpPr>
                <p:nvPr/>
              </p:nvSpPr>
              <p:spPr bwMode="auto">
                <a:xfrm>
                  <a:off x="-1663" y="-6312"/>
                  <a:ext cx="276" cy="120"/>
                </a:xfrm>
                <a:custGeom>
                  <a:avLst/>
                  <a:gdLst>
                    <a:gd name="T0" fmla="*/ 30 w 276"/>
                    <a:gd name="T1" fmla="*/ 0 h 120"/>
                    <a:gd name="T2" fmla="*/ 42 w 276"/>
                    <a:gd name="T3" fmla="*/ 0 h 120"/>
                    <a:gd name="T4" fmla="*/ 54 w 276"/>
                    <a:gd name="T5" fmla="*/ 0 h 120"/>
                    <a:gd name="T6" fmla="*/ 60 w 276"/>
                    <a:gd name="T7" fmla="*/ 0 h 120"/>
                    <a:gd name="T8" fmla="*/ 72 w 276"/>
                    <a:gd name="T9" fmla="*/ 0 h 120"/>
                    <a:gd name="T10" fmla="*/ 84 w 276"/>
                    <a:gd name="T11" fmla="*/ 6 h 120"/>
                    <a:gd name="T12" fmla="*/ 126 w 276"/>
                    <a:gd name="T13" fmla="*/ 12 h 120"/>
                    <a:gd name="T14" fmla="*/ 174 w 276"/>
                    <a:gd name="T15" fmla="*/ 18 h 120"/>
                    <a:gd name="T16" fmla="*/ 210 w 276"/>
                    <a:gd name="T17" fmla="*/ 18 h 120"/>
                    <a:gd name="T18" fmla="*/ 228 w 276"/>
                    <a:gd name="T19" fmla="*/ 24 h 120"/>
                    <a:gd name="T20" fmla="*/ 240 w 276"/>
                    <a:gd name="T21" fmla="*/ 30 h 120"/>
                    <a:gd name="T22" fmla="*/ 240 w 276"/>
                    <a:gd name="T23" fmla="*/ 36 h 120"/>
                    <a:gd name="T24" fmla="*/ 246 w 276"/>
                    <a:gd name="T25" fmla="*/ 42 h 120"/>
                    <a:gd name="T26" fmla="*/ 240 w 276"/>
                    <a:gd name="T27" fmla="*/ 54 h 120"/>
                    <a:gd name="T28" fmla="*/ 234 w 276"/>
                    <a:gd name="T29" fmla="*/ 54 h 120"/>
                    <a:gd name="T30" fmla="*/ 228 w 276"/>
                    <a:gd name="T31" fmla="*/ 60 h 120"/>
                    <a:gd name="T32" fmla="*/ 222 w 276"/>
                    <a:gd name="T33" fmla="*/ 60 h 120"/>
                    <a:gd name="T34" fmla="*/ 222 w 276"/>
                    <a:gd name="T35" fmla="*/ 66 h 120"/>
                    <a:gd name="T36" fmla="*/ 222 w 276"/>
                    <a:gd name="T37" fmla="*/ 72 h 120"/>
                    <a:gd name="T38" fmla="*/ 228 w 276"/>
                    <a:gd name="T39" fmla="*/ 78 h 120"/>
                    <a:gd name="T40" fmla="*/ 234 w 276"/>
                    <a:gd name="T41" fmla="*/ 84 h 120"/>
                    <a:gd name="T42" fmla="*/ 252 w 276"/>
                    <a:gd name="T43" fmla="*/ 84 h 120"/>
                    <a:gd name="T44" fmla="*/ 264 w 276"/>
                    <a:gd name="T45" fmla="*/ 84 h 120"/>
                    <a:gd name="T46" fmla="*/ 276 w 276"/>
                    <a:gd name="T47" fmla="*/ 90 h 120"/>
                    <a:gd name="T48" fmla="*/ 276 w 276"/>
                    <a:gd name="T49" fmla="*/ 96 h 120"/>
                    <a:gd name="T50" fmla="*/ 276 w 276"/>
                    <a:gd name="T51" fmla="*/ 102 h 120"/>
                    <a:gd name="T52" fmla="*/ 264 w 276"/>
                    <a:gd name="T53" fmla="*/ 108 h 120"/>
                    <a:gd name="T54" fmla="*/ 252 w 276"/>
                    <a:gd name="T55" fmla="*/ 114 h 120"/>
                    <a:gd name="T56" fmla="*/ 234 w 276"/>
                    <a:gd name="T57" fmla="*/ 114 h 120"/>
                    <a:gd name="T58" fmla="*/ 210 w 276"/>
                    <a:gd name="T59" fmla="*/ 120 h 120"/>
                    <a:gd name="T60" fmla="*/ 192 w 276"/>
                    <a:gd name="T61" fmla="*/ 120 h 120"/>
                    <a:gd name="T62" fmla="*/ 174 w 276"/>
                    <a:gd name="T63" fmla="*/ 114 h 120"/>
                    <a:gd name="T64" fmla="*/ 162 w 276"/>
                    <a:gd name="T65" fmla="*/ 108 h 120"/>
                    <a:gd name="T66" fmla="*/ 150 w 276"/>
                    <a:gd name="T67" fmla="*/ 96 h 120"/>
                    <a:gd name="T68" fmla="*/ 138 w 276"/>
                    <a:gd name="T69" fmla="*/ 78 h 120"/>
                    <a:gd name="T70" fmla="*/ 120 w 276"/>
                    <a:gd name="T71" fmla="*/ 60 h 120"/>
                    <a:gd name="T72" fmla="*/ 84 w 276"/>
                    <a:gd name="T73" fmla="*/ 48 h 120"/>
                    <a:gd name="T74" fmla="*/ 48 w 276"/>
                    <a:gd name="T75" fmla="*/ 42 h 120"/>
                    <a:gd name="T76" fmla="*/ 18 w 276"/>
                    <a:gd name="T77" fmla="*/ 24 h 120"/>
                    <a:gd name="T78" fmla="*/ 6 w 276"/>
                    <a:gd name="T79" fmla="*/ 18 h 120"/>
                    <a:gd name="T80" fmla="*/ 0 w 276"/>
                    <a:gd name="T81" fmla="*/ 6 h 120"/>
                    <a:gd name="T82" fmla="*/ 6 w 276"/>
                    <a:gd name="T83" fmla="*/ 6 h 120"/>
                    <a:gd name="T84" fmla="*/ 6 w 276"/>
                    <a:gd name="T85" fmla="*/ 0 h 120"/>
                    <a:gd name="T86" fmla="*/ 18 w 276"/>
                    <a:gd name="T87" fmla="*/ 0 h 120"/>
                    <a:gd name="T88" fmla="*/ 30 w 276"/>
                    <a:gd name="T89"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6" h="120">
                      <a:moveTo>
                        <a:pt x="30" y="0"/>
                      </a:moveTo>
                      <a:lnTo>
                        <a:pt x="42" y="0"/>
                      </a:lnTo>
                      <a:lnTo>
                        <a:pt x="54" y="0"/>
                      </a:lnTo>
                      <a:lnTo>
                        <a:pt x="60" y="0"/>
                      </a:lnTo>
                      <a:lnTo>
                        <a:pt x="72" y="0"/>
                      </a:lnTo>
                      <a:lnTo>
                        <a:pt x="84" y="6"/>
                      </a:lnTo>
                      <a:lnTo>
                        <a:pt x="126" y="12"/>
                      </a:lnTo>
                      <a:lnTo>
                        <a:pt x="174" y="18"/>
                      </a:lnTo>
                      <a:lnTo>
                        <a:pt x="210" y="18"/>
                      </a:lnTo>
                      <a:lnTo>
                        <a:pt x="228" y="24"/>
                      </a:lnTo>
                      <a:lnTo>
                        <a:pt x="240" y="30"/>
                      </a:lnTo>
                      <a:lnTo>
                        <a:pt x="240" y="36"/>
                      </a:lnTo>
                      <a:lnTo>
                        <a:pt x="246" y="42"/>
                      </a:lnTo>
                      <a:lnTo>
                        <a:pt x="240" y="54"/>
                      </a:lnTo>
                      <a:lnTo>
                        <a:pt x="234" y="54"/>
                      </a:lnTo>
                      <a:lnTo>
                        <a:pt x="228" y="60"/>
                      </a:lnTo>
                      <a:lnTo>
                        <a:pt x="222" y="60"/>
                      </a:lnTo>
                      <a:lnTo>
                        <a:pt x="222" y="66"/>
                      </a:lnTo>
                      <a:lnTo>
                        <a:pt x="222" y="72"/>
                      </a:lnTo>
                      <a:lnTo>
                        <a:pt x="228" y="78"/>
                      </a:lnTo>
                      <a:lnTo>
                        <a:pt x="234" y="84"/>
                      </a:lnTo>
                      <a:lnTo>
                        <a:pt x="252" y="84"/>
                      </a:lnTo>
                      <a:lnTo>
                        <a:pt x="264" y="84"/>
                      </a:lnTo>
                      <a:lnTo>
                        <a:pt x="276" y="90"/>
                      </a:lnTo>
                      <a:lnTo>
                        <a:pt x="276" y="96"/>
                      </a:lnTo>
                      <a:lnTo>
                        <a:pt x="276" y="102"/>
                      </a:lnTo>
                      <a:lnTo>
                        <a:pt x="264" y="108"/>
                      </a:lnTo>
                      <a:lnTo>
                        <a:pt x="252" y="114"/>
                      </a:lnTo>
                      <a:lnTo>
                        <a:pt x="234" y="114"/>
                      </a:lnTo>
                      <a:lnTo>
                        <a:pt x="210" y="120"/>
                      </a:lnTo>
                      <a:lnTo>
                        <a:pt x="192" y="120"/>
                      </a:lnTo>
                      <a:lnTo>
                        <a:pt x="174" y="114"/>
                      </a:lnTo>
                      <a:lnTo>
                        <a:pt x="162" y="108"/>
                      </a:lnTo>
                      <a:lnTo>
                        <a:pt x="150" y="96"/>
                      </a:lnTo>
                      <a:lnTo>
                        <a:pt x="138" y="78"/>
                      </a:lnTo>
                      <a:lnTo>
                        <a:pt x="120" y="60"/>
                      </a:lnTo>
                      <a:lnTo>
                        <a:pt x="84" y="48"/>
                      </a:lnTo>
                      <a:lnTo>
                        <a:pt x="48" y="42"/>
                      </a:lnTo>
                      <a:lnTo>
                        <a:pt x="18" y="24"/>
                      </a:lnTo>
                      <a:lnTo>
                        <a:pt x="6" y="18"/>
                      </a:lnTo>
                      <a:lnTo>
                        <a:pt x="0" y="6"/>
                      </a:lnTo>
                      <a:lnTo>
                        <a:pt x="6" y="6"/>
                      </a:lnTo>
                      <a:lnTo>
                        <a:pt x="6" y="0"/>
                      </a:lnTo>
                      <a:lnTo>
                        <a:pt x="18" y="0"/>
                      </a:lnTo>
                      <a:lnTo>
                        <a:pt x="30"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35" name="Freeform 376"/>
                <p:cNvSpPr>
                  <a:spLocks/>
                </p:cNvSpPr>
                <p:nvPr/>
              </p:nvSpPr>
              <p:spPr bwMode="auto">
                <a:xfrm>
                  <a:off x="-1693" y="-6408"/>
                  <a:ext cx="162" cy="54"/>
                </a:xfrm>
                <a:custGeom>
                  <a:avLst/>
                  <a:gdLst>
                    <a:gd name="T0" fmla="*/ 54 w 162"/>
                    <a:gd name="T1" fmla="*/ 0 h 54"/>
                    <a:gd name="T2" fmla="*/ 78 w 162"/>
                    <a:gd name="T3" fmla="*/ 0 h 54"/>
                    <a:gd name="T4" fmla="*/ 108 w 162"/>
                    <a:gd name="T5" fmla="*/ 0 h 54"/>
                    <a:gd name="T6" fmla="*/ 126 w 162"/>
                    <a:gd name="T7" fmla="*/ 6 h 54"/>
                    <a:gd name="T8" fmla="*/ 144 w 162"/>
                    <a:gd name="T9" fmla="*/ 18 h 54"/>
                    <a:gd name="T10" fmla="*/ 156 w 162"/>
                    <a:gd name="T11" fmla="*/ 24 h 54"/>
                    <a:gd name="T12" fmla="*/ 162 w 162"/>
                    <a:gd name="T13" fmla="*/ 36 h 54"/>
                    <a:gd name="T14" fmla="*/ 156 w 162"/>
                    <a:gd name="T15" fmla="*/ 42 h 54"/>
                    <a:gd name="T16" fmla="*/ 150 w 162"/>
                    <a:gd name="T17" fmla="*/ 48 h 54"/>
                    <a:gd name="T18" fmla="*/ 120 w 162"/>
                    <a:gd name="T19" fmla="*/ 54 h 54"/>
                    <a:gd name="T20" fmla="*/ 72 w 162"/>
                    <a:gd name="T21" fmla="*/ 54 h 54"/>
                    <a:gd name="T22" fmla="*/ 30 w 162"/>
                    <a:gd name="T23" fmla="*/ 48 h 54"/>
                    <a:gd name="T24" fmla="*/ 18 w 162"/>
                    <a:gd name="T25" fmla="*/ 48 h 54"/>
                    <a:gd name="T26" fmla="*/ 6 w 162"/>
                    <a:gd name="T27" fmla="*/ 42 h 54"/>
                    <a:gd name="T28" fmla="*/ 0 w 162"/>
                    <a:gd name="T29" fmla="*/ 36 h 54"/>
                    <a:gd name="T30" fmla="*/ 0 w 162"/>
                    <a:gd name="T31" fmla="*/ 24 h 54"/>
                    <a:gd name="T32" fmla="*/ 0 w 162"/>
                    <a:gd name="T33" fmla="*/ 18 h 54"/>
                    <a:gd name="T34" fmla="*/ 6 w 162"/>
                    <a:gd name="T35" fmla="*/ 6 h 54"/>
                    <a:gd name="T36" fmla="*/ 18 w 162"/>
                    <a:gd name="T37" fmla="*/ 0 h 54"/>
                    <a:gd name="T38" fmla="*/ 30 w 162"/>
                    <a:gd name="T39" fmla="*/ 0 h 54"/>
                    <a:gd name="T40" fmla="*/ 54 w 162"/>
                    <a:gd name="T4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2" h="54">
                      <a:moveTo>
                        <a:pt x="54" y="0"/>
                      </a:moveTo>
                      <a:lnTo>
                        <a:pt x="78" y="0"/>
                      </a:lnTo>
                      <a:lnTo>
                        <a:pt x="108" y="0"/>
                      </a:lnTo>
                      <a:lnTo>
                        <a:pt x="126" y="6"/>
                      </a:lnTo>
                      <a:lnTo>
                        <a:pt x="144" y="18"/>
                      </a:lnTo>
                      <a:lnTo>
                        <a:pt x="156" y="24"/>
                      </a:lnTo>
                      <a:lnTo>
                        <a:pt x="162" y="36"/>
                      </a:lnTo>
                      <a:lnTo>
                        <a:pt x="156" y="42"/>
                      </a:lnTo>
                      <a:lnTo>
                        <a:pt x="150" y="48"/>
                      </a:lnTo>
                      <a:lnTo>
                        <a:pt x="120" y="54"/>
                      </a:lnTo>
                      <a:lnTo>
                        <a:pt x="72" y="54"/>
                      </a:lnTo>
                      <a:lnTo>
                        <a:pt x="30" y="48"/>
                      </a:lnTo>
                      <a:lnTo>
                        <a:pt x="18" y="48"/>
                      </a:lnTo>
                      <a:lnTo>
                        <a:pt x="6" y="42"/>
                      </a:lnTo>
                      <a:lnTo>
                        <a:pt x="0" y="36"/>
                      </a:lnTo>
                      <a:lnTo>
                        <a:pt x="0" y="24"/>
                      </a:lnTo>
                      <a:lnTo>
                        <a:pt x="0" y="18"/>
                      </a:lnTo>
                      <a:lnTo>
                        <a:pt x="6" y="6"/>
                      </a:lnTo>
                      <a:lnTo>
                        <a:pt x="18" y="0"/>
                      </a:lnTo>
                      <a:lnTo>
                        <a:pt x="30" y="0"/>
                      </a:lnTo>
                      <a:lnTo>
                        <a:pt x="54"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36" name="Freeform 377"/>
                <p:cNvSpPr>
                  <a:spLocks/>
                </p:cNvSpPr>
                <p:nvPr/>
              </p:nvSpPr>
              <p:spPr bwMode="auto">
                <a:xfrm>
                  <a:off x="-1177" y="-6996"/>
                  <a:ext cx="54" cy="96"/>
                </a:xfrm>
                <a:custGeom>
                  <a:avLst/>
                  <a:gdLst>
                    <a:gd name="T0" fmla="*/ 36 w 54"/>
                    <a:gd name="T1" fmla="*/ 0 h 96"/>
                    <a:gd name="T2" fmla="*/ 42 w 54"/>
                    <a:gd name="T3" fmla="*/ 6 h 96"/>
                    <a:gd name="T4" fmla="*/ 48 w 54"/>
                    <a:gd name="T5" fmla="*/ 18 h 96"/>
                    <a:gd name="T6" fmla="*/ 54 w 54"/>
                    <a:gd name="T7" fmla="*/ 30 h 96"/>
                    <a:gd name="T8" fmla="*/ 48 w 54"/>
                    <a:gd name="T9" fmla="*/ 48 h 96"/>
                    <a:gd name="T10" fmla="*/ 42 w 54"/>
                    <a:gd name="T11" fmla="*/ 66 h 96"/>
                    <a:gd name="T12" fmla="*/ 30 w 54"/>
                    <a:gd name="T13" fmla="*/ 84 h 96"/>
                    <a:gd name="T14" fmla="*/ 24 w 54"/>
                    <a:gd name="T15" fmla="*/ 96 h 96"/>
                    <a:gd name="T16" fmla="*/ 18 w 54"/>
                    <a:gd name="T17" fmla="*/ 96 h 96"/>
                    <a:gd name="T18" fmla="*/ 12 w 54"/>
                    <a:gd name="T19" fmla="*/ 90 h 96"/>
                    <a:gd name="T20" fmla="*/ 6 w 54"/>
                    <a:gd name="T21" fmla="*/ 84 h 96"/>
                    <a:gd name="T22" fmla="*/ 0 w 54"/>
                    <a:gd name="T23" fmla="*/ 66 h 96"/>
                    <a:gd name="T24" fmla="*/ 0 w 54"/>
                    <a:gd name="T25" fmla="*/ 54 h 96"/>
                    <a:gd name="T26" fmla="*/ 6 w 54"/>
                    <a:gd name="T27" fmla="*/ 36 h 96"/>
                    <a:gd name="T28" fmla="*/ 12 w 54"/>
                    <a:gd name="T29" fmla="*/ 18 h 96"/>
                    <a:gd name="T30" fmla="*/ 18 w 54"/>
                    <a:gd name="T31" fmla="*/ 6 h 96"/>
                    <a:gd name="T32" fmla="*/ 24 w 54"/>
                    <a:gd name="T33" fmla="*/ 0 h 96"/>
                    <a:gd name="T34" fmla="*/ 36 w 54"/>
                    <a:gd name="T3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96">
                      <a:moveTo>
                        <a:pt x="36" y="0"/>
                      </a:moveTo>
                      <a:lnTo>
                        <a:pt x="42" y="6"/>
                      </a:lnTo>
                      <a:lnTo>
                        <a:pt x="48" y="18"/>
                      </a:lnTo>
                      <a:lnTo>
                        <a:pt x="54" y="30"/>
                      </a:lnTo>
                      <a:lnTo>
                        <a:pt x="48" y="48"/>
                      </a:lnTo>
                      <a:lnTo>
                        <a:pt x="42" y="66"/>
                      </a:lnTo>
                      <a:lnTo>
                        <a:pt x="30" y="84"/>
                      </a:lnTo>
                      <a:lnTo>
                        <a:pt x="24" y="96"/>
                      </a:lnTo>
                      <a:lnTo>
                        <a:pt x="18" y="96"/>
                      </a:lnTo>
                      <a:lnTo>
                        <a:pt x="12" y="90"/>
                      </a:lnTo>
                      <a:lnTo>
                        <a:pt x="6" y="84"/>
                      </a:lnTo>
                      <a:lnTo>
                        <a:pt x="0" y="66"/>
                      </a:lnTo>
                      <a:lnTo>
                        <a:pt x="0" y="54"/>
                      </a:lnTo>
                      <a:lnTo>
                        <a:pt x="6" y="36"/>
                      </a:lnTo>
                      <a:lnTo>
                        <a:pt x="12" y="18"/>
                      </a:lnTo>
                      <a:lnTo>
                        <a:pt x="18" y="6"/>
                      </a:lnTo>
                      <a:lnTo>
                        <a:pt x="24" y="0"/>
                      </a:lnTo>
                      <a:lnTo>
                        <a:pt x="36"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37" name="Freeform 378"/>
                <p:cNvSpPr>
                  <a:spLocks/>
                </p:cNvSpPr>
                <p:nvPr/>
              </p:nvSpPr>
              <p:spPr bwMode="auto">
                <a:xfrm>
                  <a:off x="-3577" y="-8562"/>
                  <a:ext cx="54" cy="96"/>
                </a:xfrm>
                <a:custGeom>
                  <a:avLst/>
                  <a:gdLst>
                    <a:gd name="T0" fmla="*/ 12 w 54"/>
                    <a:gd name="T1" fmla="*/ 0 h 96"/>
                    <a:gd name="T2" fmla="*/ 18 w 54"/>
                    <a:gd name="T3" fmla="*/ 0 h 96"/>
                    <a:gd name="T4" fmla="*/ 24 w 54"/>
                    <a:gd name="T5" fmla="*/ 6 h 96"/>
                    <a:gd name="T6" fmla="*/ 36 w 54"/>
                    <a:gd name="T7" fmla="*/ 12 h 96"/>
                    <a:gd name="T8" fmla="*/ 42 w 54"/>
                    <a:gd name="T9" fmla="*/ 30 h 96"/>
                    <a:gd name="T10" fmla="*/ 48 w 54"/>
                    <a:gd name="T11" fmla="*/ 54 h 96"/>
                    <a:gd name="T12" fmla="*/ 54 w 54"/>
                    <a:gd name="T13" fmla="*/ 72 h 96"/>
                    <a:gd name="T14" fmla="*/ 54 w 54"/>
                    <a:gd name="T15" fmla="*/ 84 h 96"/>
                    <a:gd name="T16" fmla="*/ 48 w 54"/>
                    <a:gd name="T17" fmla="*/ 90 h 96"/>
                    <a:gd name="T18" fmla="*/ 42 w 54"/>
                    <a:gd name="T19" fmla="*/ 96 h 96"/>
                    <a:gd name="T20" fmla="*/ 36 w 54"/>
                    <a:gd name="T21" fmla="*/ 96 h 96"/>
                    <a:gd name="T22" fmla="*/ 30 w 54"/>
                    <a:gd name="T23" fmla="*/ 90 h 96"/>
                    <a:gd name="T24" fmla="*/ 18 w 54"/>
                    <a:gd name="T25" fmla="*/ 84 h 96"/>
                    <a:gd name="T26" fmla="*/ 12 w 54"/>
                    <a:gd name="T27" fmla="*/ 72 h 96"/>
                    <a:gd name="T28" fmla="*/ 6 w 54"/>
                    <a:gd name="T29" fmla="*/ 66 h 96"/>
                    <a:gd name="T30" fmla="*/ 6 w 54"/>
                    <a:gd name="T31" fmla="*/ 54 h 96"/>
                    <a:gd name="T32" fmla="*/ 0 w 54"/>
                    <a:gd name="T33" fmla="*/ 30 h 96"/>
                    <a:gd name="T34" fmla="*/ 0 w 54"/>
                    <a:gd name="T35" fmla="*/ 12 h 96"/>
                    <a:gd name="T36" fmla="*/ 6 w 54"/>
                    <a:gd name="T37" fmla="*/ 6 h 96"/>
                    <a:gd name="T38" fmla="*/ 12 w 54"/>
                    <a:gd name="T39"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96">
                      <a:moveTo>
                        <a:pt x="12" y="0"/>
                      </a:moveTo>
                      <a:lnTo>
                        <a:pt x="18" y="0"/>
                      </a:lnTo>
                      <a:lnTo>
                        <a:pt x="24" y="6"/>
                      </a:lnTo>
                      <a:lnTo>
                        <a:pt x="36" y="12"/>
                      </a:lnTo>
                      <a:lnTo>
                        <a:pt x="42" y="30"/>
                      </a:lnTo>
                      <a:lnTo>
                        <a:pt x="48" y="54"/>
                      </a:lnTo>
                      <a:lnTo>
                        <a:pt x="54" y="72"/>
                      </a:lnTo>
                      <a:lnTo>
                        <a:pt x="54" y="84"/>
                      </a:lnTo>
                      <a:lnTo>
                        <a:pt x="48" y="90"/>
                      </a:lnTo>
                      <a:lnTo>
                        <a:pt x="42" y="96"/>
                      </a:lnTo>
                      <a:lnTo>
                        <a:pt x="36" y="96"/>
                      </a:lnTo>
                      <a:lnTo>
                        <a:pt x="30" y="90"/>
                      </a:lnTo>
                      <a:lnTo>
                        <a:pt x="18" y="84"/>
                      </a:lnTo>
                      <a:lnTo>
                        <a:pt x="12" y="72"/>
                      </a:lnTo>
                      <a:lnTo>
                        <a:pt x="6" y="66"/>
                      </a:lnTo>
                      <a:lnTo>
                        <a:pt x="6" y="54"/>
                      </a:lnTo>
                      <a:lnTo>
                        <a:pt x="0" y="30"/>
                      </a:lnTo>
                      <a:lnTo>
                        <a:pt x="0" y="12"/>
                      </a:lnTo>
                      <a:lnTo>
                        <a:pt x="6" y="6"/>
                      </a:lnTo>
                      <a:lnTo>
                        <a:pt x="12"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38" name="Freeform 379"/>
                <p:cNvSpPr>
                  <a:spLocks/>
                </p:cNvSpPr>
                <p:nvPr/>
              </p:nvSpPr>
              <p:spPr bwMode="auto">
                <a:xfrm>
                  <a:off x="-3097" y="-8574"/>
                  <a:ext cx="48" cy="90"/>
                </a:xfrm>
                <a:custGeom>
                  <a:avLst/>
                  <a:gdLst>
                    <a:gd name="T0" fmla="*/ 24 w 48"/>
                    <a:gd name="T1" fmla="*/ 0 h 90"/>
                    <a:gd name="T2" fmla="*/ 36 w 48"/>
                    <a:gd name="T3" fmla="*/ 6 h 90"/>
                    <a:gd name="T4" fmla="*/ 42 w 48"/>
                    <a:gd name="T5" fmla="*/ 12 h 90"/>
                    <a:gd name="T6" fmla="*/ 48 w 48"/>
                    <a:gd name="T7" fmla="*/ 24 h 90"/>
                    <a:gd name="T8" fmla="*/ 48 w 48"/>
                    <a:gd name="T9" fmla="*/ 48 h 90"/>
                    <a:gd name="T10" fmla="*/ 48 w 48"/>
                    <a:gd name="T11" fmla="*/ 54 h 90"/>
                    <a:gd name="T12" fmla="*/ 48 w 48"/>
                    <a:gd name="T13" fmla="*/ 66 h 90"/>
                    <a:gd name="T14" fmla="*/ 42 w 48"/>
                    <a:gd name="T15" fmla="*/ 78 h 90"/>
                    <a:gd name="T16" fmla="*/ 36 w 48"/>
                    <a:gd name="T17" fmla="*/ 84 h 90"/>
                    <a:gd name="T18" fmla="*/ 24 w 48"/>
                    <a:gd name="T19" fmla="*/ 90 h 90"/>
                    <a:gd name="T20" fmla="*/ 18 w 48"/>
                    <a:gd name="T21" fmla="*/ 90 h 90"/>
                    <a:gd name="T22" fmla="*/ 12 w 48"/>
                    <a:gd name="T23" fmla="*/ 90 h 90"/>
                    <a:gd name="T24" fmla="*/ 6 w 48"/>
                    <a:gd name="T25" fmla="*/ 84 h 90"/>
                    <a:gd name="T26" fmla="*/ 0 w 48"/>
                    <a:gd name="T27" fmla="*/ 66 h 90"/>
                    <a:gd name="T28" fmla="*/ 0 w 48"/>
                    <a:gd name="T29" fmla="*/ 48 h 90"/>
                    <a:gd name="T30" fmla="*/ 0 w 48"/>
                    <a:gd name="T31" fmla="*/ 36 h 90"/>
                    <a:gd name="T32" fmla="*/ 6 w 48"/>
                    <a:gd name="T33" fmla="*/ 24 h 90"/>
                    <a:gd name="T34" fmla="*/ 12 w 48"/>
                    <a:gd name="T35" fmla="*/ 12 h 90"/>
                    <a:gd name="T36" fmla="*/ 18 w 48"/>
                    <a:gd name="T37" fmla="*/ 6 h 90"/>
                    <a:gd name="T38" fmla="*/ 24 w 48"/>
                    <a:gd name="T3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90">
                      <a:moveTo>
                        <a:pt x="24" y="0"/>
                      </a:moveTo>
                      <a:lnTo>
                        <a:pt x="36" y="6"/>
                      </a:lnTo>
                      <a:lnTo>
                        <a:pt x="42" y="12"/>
                      </a:lnTo>
                      <a:lnTo>
                        <a:pt x="48" y="24"/>
                      </a:lnTo>
                      <a:lnTo>
                        <a:pt x="48" y="48"/>
                      </a:lnTo>
                      <a:lnTo>
                        <a:pt x="48" y="54"/>
                      </a:lnTo>
                      <a:lnTo>
                        <a:pt x="48" y="66"/>
                      </a:lnTo>
                      <a:lnTo>
                        <a:pt x="42" y="78"/>
                      </a:lnTo>
                      <a:lnTo>
                        <a:pt x="36" y="84"/>
                      </a:lnTo>
                      <a:lnTo>
                        <a:pt x="24" y="90"/>
                      </a:lnTo>
                      <a:lnTo>
                        <a:pt x="18" y="90"/>
                      </a:lnTo>
                      <a:lnTo>
                        <a:pt x="12" y="90"/>
                      </a:lnTo>
                      <a:lnTo>
                        <a:pt x="6" y="84"/>
                      </a:lnTo>
                      <a:lnTo>
                        <a:pt x="0" y="66"/>
                      </a:lnTo>
                      <a:lnTo>
                        <a:pt x="0" y="48"/>
                      </a:lnTo>
                      <a:lnTo>
                        <a:pt x="0" y="36"/>
                      </a:lnTo>
                      <a:lnTo>
                        <a:pt x="6" y="24"/>
                      </a:lnTo>
                      <a:lnTo>
                        <a:pt x="12" y="12"/>
                      </a:lnTo>
                      <a:lnTo>
                        <a:pt x="18" y="6"/>
                      </a:lnTo>
                      <a:lnTo>
                        <a:pt x="24"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39" name="Freeform 380"/>
                <p:cNvSpPr>
                  <a:spLocks/>
                </p:cNvSpPr>
                <p:nvPr/>
              </p:nvSpPr>
              <p:spPr bwMode="auto">
                <a:xfrm>
                  <a:off x="-5239" y="-7932"/>
                  <a:ext cx="60" cy="54"/>
                </a:xfrm>
                <a:custGeom>
                  <a:avLst/>
                  <a:gdLst>
                    <a:gd name="T0" fmla="*/ 36 w 60"/>
                    <a:gd name="T1" fmla="*/ 0 h 54"/>
                    <a:gd name="T2" fmla="*/ 48 w 60"/>
                    <a:gd name="T3" fmla="*/ 6 h 54"/>
                    <a:gd name="T4" fmla="*/ 54 w 60"/>
                    <a:gd name="T5" fmla="*/ 12 h 54"/>
                    <a:gd name="T6" fmla="*/ 60 w 60"/>
                    <a:gd name="T7" fmla="*/ 24 h 54"/>
                    <a:gd name="T8" fmla="*/ 60 w 60"/>
                    <a:gd name="T9" fmla="*/ 36 h 54"/>
                    <a:gd name="T10" fmla="*/ 54 w 60"/>
                    <a:gd name="T11" fmla="*/ 42 h 54"/>
                    <a:gd name="T12" fmla="*/ 48 w 60"/>
                    <a:gd name="T13" fmla="*/ 54 h 54"/>
                    <a:gd name="T14" fmla="*/ 36 w 60"/>
                    <a:gd name="T15" fmla="*/ 54 h 54"/>
                    <a:gd name="T16" fmla="*/ 24 w 60"/>
                    <a:gd name="T17" fmla="*/ 54 h 54"/>
                    <a:gd name="T18" fmla="*/ 12 w 60"/>
                    <a:gd name="T19" fmla="*/ 48 h 54"/>
                    <a:gd name="T20" fmla="*/ 6 w 60"/>
                    <a:gd name="T21" fmla="*/ 42 h 54"/>
                    <a:gd name="T22" fmla="*/ 0 w 60"/>
                    <a:gd name="T23" fmla="*/ 30 h 54"/>
                    <a:gd name="T24" fmla="*/ 6 w 60"/>
                    <a:gd name="T25" fmla="*/ 24 h 54"/>
                    <a:gd name="T26" fmla="*/ 18 w 60"/>
                    <a:gd name="T27" fmla="*/ 6 h 54"/>
                    <a:gd name="T28" fmla="*/ 30 w 60"/>
                    <a:gd name="T29" fmla="*/ 0 h 54"/>
                    <a:gd name="T30" fmla="*/ 36 w 60"/>
                    <a:gd name="T3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54">
                      <a:moveTo>
                        <a:pt x="36" y="0"/>
                      </a:moveTo>
                      <a:lnTo>
                        <a:pt x="48" y="6"/>
                      </a:lnTo>
                      <a:lnTo>
                        <a:pt x="54" y="12"/>
                      </a:lnTo>
                      <a:lnTo>
                        <a:pt x="60" y="24"/>
                      </a:lnTo>
                      <a:lnTo>
                        <a:pt x="60" y="36"/>
                      </a:lnTo>
                      <a:lnTo>
                        <a:pt x="54" y="42"/>
                      </a:lnTo>
                      <a:lnTo>
                        <a:pt x="48" y="54"/>
                      </a:lnTo>
                      <a:lnTo>
                        <a:pt x="36" y="54"/>
                      </a:lnTo>
                      <a:lnTo>
                        <a:pt x="24" y="54"/>
                      </a:lnTo>
                      <a:lnTo>
                        <a:pt x="12" y="48"/>
                      </a:lnTo>
                      <a:lnTo>
                        <a:pt x="6" y="42"/>
                      </a:lnTo>
                      <a:lnTo>
                        <a:pt x="0" y="30"/>
                      </a:lnTo>
                      <a:lnTo>
                        <a:pt x="6" y="24"/>
                      </a:lnTo>
                      <a:lnTo>
                        <a:pt x="18" y="6"/>
                      </a:lnTo>
                      <a:lnTo>
                        <a:pt x="30" y="0"/>
                      </a:lnTo>
                      <a:lnTo>
                        <a:pt x="36"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40" name="Freeform 381"/>
                <p:cNvSpPr>
                  <a:spLocks/>
                </p:cNvSpPr>
                <p:nvPr/>
              </p:nvSpPr>
              <p:spPr bwMode="auto">
                <a:xfrm>
                  <a:off x="-1147" y="-7548"/>
                  <a:ext cx="60" cy="60"/>
                </a:xfrm>
                <a:custGeom>
                  <a:avLst/>
                  <a:gdLst>
                    <a:gd name="T0" fmla="*/ 42 w 60"/>
                    <a:gd name="T1" fmla="*/ 0 h 60"/>
                    <a:gd name="T2" fmla="*/ 54 w 60"/>
                    <a:gd name="T3" fmla="*/ 0 h 60"/>
                    <a:gd name="T4" fmla="*/ 60 w 60"/>
                    <a:gd name="T5" fmla="*/ 6 h 60"/>
                    <a:gd name="T6" fmla="*/ 60 w 60"/>
                    <a:gd name="T7" fmla="*/ 12 h 60"/>
                    <a:gd name="T8" fmla="*/ 60 w 60"/>
                    <a:gd name="T9" fmla="*/ 24 h 60"/>
                    <a:gd name="T10" fmla="*/ 48 w 60"/>
                    <a:gd name="T11" fmla="*/ 36 h 60"/>
                    <a:gd name="T12" fmla="*/ 36 w 60"/>
                    <a:gd name="T13" fmla="*/ 48 h 60"/>
                    <a:gd name="T14" fmla="*/ 24 w 60"/>
                    <a:gd name="T15" fmla="*/ 60 h 60"/>
                    <a:gd name="T16" fmla="*/ 12 w 60"/>
                    <a:gd name="T17" fmla="*/ 60 h 60"/>
                    <a:gd name="T18" fmla="*/ 6 w 60"/>
                    <a:gd name="T19" fmla="*/ 60 h 60"/>
                    <a:gd name="T20" fmla="*/ 0 w 60"/>
                    <a:gd name="T21" fmla="*/ 54 h 60"/>
                    <a:gd name="T22" fmla="*/ 0 w 60"/>
                    <a:gd name="T23" fmla="*/ 42 h 60"/>
                    <a:gd name="T24" fmla="*/ 0 w 60"/>
                    <a:gd name="T25" fmla="*/ 36 h 60"/>
                    <a:gd name="T26" fmla="*/ 6 w 60"/>
                    <a:gd name="T27" fmla="*/ 24 h 60"/>
                    <a:gd name="T28" fmla="*/ 18 w 60"/>
                    <a:gd name="T29" fmla="*/ 12 h 60"/>
                    <a:gd name="T30" fmla="*/ 30 w 60"/>
                    <a:gd name="T31" fmla="*/ 6 h 60"/>
                    <a:gd name="T32" fmla="*/ 42 w 60"/>
                    <a:gd name="T3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 h="60">
                      <a:moveTo>
                        <a:pt x="42" y="0"/>
                      </a:moveTo>
                      <a:lnTo>
                        <a:pt x="54" y="0"/>
                      </a:lnTo>
                      <a:lnTo>
                        <a:pt x="60" y="6"/>
                      </a:lnTo>
                      <a:lnTo>
                        <a:pt x="60" y="12"/>
                      </a:lnTo>
                      <a:lnTo>
                        <a:pt x="60" y="24"/>
                      </a:lnTo>
                      <a:lnTo>
                        <a:pt x="48" y="36"/>
                      </a:lnTo>
                      <a:lnTo>
                        <a:pt x="36" y="48"/>
                      </a:lnTo>
                      <a:lnTo>
                        <a:pt x="24" y="60"/>
                      </a:lnTo>
                      <a:lnTo>
                        <a:pt x="12" y="60"/>
                      </a:lnTo>
                      <a:lnTo>
                        <a:pt x="6" y="60"/>
                      </a:lnTo>
                      <a:lnTo>
                        <a:pt x="0" y="54"/>
                      </a:lnTo>
                      <a:lnTo>
                        <a:pt x="0" y="42"/>
                      </a:lnTo>
                      <a:lnTo>
                        <a:pt x="0" y="36"/>
                      </a:lnTo>
                      <a:lnTo>
                        <a:pt x="6" y="24"/>
                      </a:lnTo>
                      <a:lnTo>
                        <a:pt x="18" y="12"/>
                      </a:lnTo>
                      <a:lnTo>
                        <a:pt x="30" y="6"/>
                      </a:lnTo>
                      <a:lnTo>
                        <a:pt x="42"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41" name="Freeform 382"/>
                <p:cNvSpPr>
                  <a:spLocks/>
                </p:cNvSpPr>
                <p:nvPr/>
              </p:nvSpPr>
              <p:spPr bwMode="auto">
                <a:xfrm>
                  <a:off x="-1921" y="-5178"/>
                  <a:ext cx="954" cy="558"/>
                </a:xfrm>
                <a:custGeom>
                  <a:avLst/>
                  <a:gdLst>
                    <a:gd name="T0" fmla="*/ 246 w 954"/>
                    <a:gd name="T1" fmla="*/ 30 h 558"/>
                    <a:gd name="T2" fmla="*/ 264 w 954"/>
                    <a:gd name="T3" fmla="*/ 84 h 558"/>
                    <a:gd name="T4" fmla="*/ 276 w 954"/>
                    <a:gd name="T5" fmla="*/ 114 h 558"/>
                    <a:gd name="T6" fmla="*/ 276 w 954"/>
                    <a:gd name="T7" fmla="*/ 156 h 558"/>
                    <a:gd name="T8" fmla="*/ 264 w 954"/>
                    <a:gd name="T9" fmla="*/ 198 h 558"/>
                    <a:gd name="T10" fmla="*/ 318 w 954"/>
                    <a:gd name="T11" fmla="*/ 210 h 558"/>
                    <a:gd name="T12" fmla="*/ 348 w 954"/>
                    <a:gd name="T13" fmla="*/ 168 h 558"/>
                    <a:gd name="T14" fmla="*/ 372 w 954"/>
                    <a:gd name="T15" fmla="*/ 144 h 558"/>
                    <a:gd name="T16" fmla="*/ 366 w 954"/>
                    <a:gd name="T17" fmla="*/ 84 h 558"/>
                    <a:gd name="T18" fmla="*/ 402 w 954"/>
                    <a:gd name="T19" fmla="*/ 108 h 558"/>
                    <a:gd name="T20" fmla="*/ 420 w 954"/>
                    <a:gd name="T21" fmla="*/ 84 h 558"/>
                    <a:gd name="T22" fmla="*/ 480 w 954"/>
                    <a:gd name="T23" fmla="*/ 66 h 558"/>
                    <a:gd name="T24" fmla="*/ 522 w 954"/>
                    <a:gd name="T25" fmla="*/ 126 h 558"/>
                    <a:gd name="T26" fmla="*/ 540 w 954"/>
                    <a:gd name="T27" fmla="*/ 90 h 558"/>
                    <a:gd name="T28" fmla="*/ 582 w 954"/>
                    <a:gd name="T29" fmla="*/ 84 h 558"/>
                    <a:gd name="T30" fmla="*/ 648 w 954"/>
                    <a:gd name="T31" fmla="*/ 84 h 558"/>
                    <a:gd name="T32" fmla="*/ 696 w 954"/>
                    <a:gd name="T33" fmla="*/ 12 h 558"/>
                    <a:gd name="T34" fmla="*/ 744 w 954"/>
                    <a:gd name="T35" fmla="*/ 24 h 558"/>
                    <a:gd name="T36" fmla="*/ 786 w 954"/>
                    <a:gd name="T37" fmla="*/ 36 h 558"/>
                    <a:gd name="T38" fmla="*/ 888 w 954"/>
                    <a:gd name="T39" fmla="*/ 42 h 558"/>
                    <a:gd name="T40" fmla="*/ 864 w 954"/>
                    <a:gd name="T41" fmla="*/ 102 h 558"/>
                    <a:gd name="T42" fmla="*/ 906 w 954"/>
                    <a:gd name="T43" fmla="*/ 156 h 558"/>
                    <a:gd name="T44" fmla="*/ 954 w 954"/>
                    <a:gd name="T45" fmla="*/ 204 h 558"/>
                    <a:gd name="T46" fmla="*/ 948 w 954"/>
                    <a:gd name="T47" fmla="*/ 276 h 558"/>
                    <a:gd name="T48" fmla="*/ 930 w 954"/>
                    <a:gd name="T49" fmla="*/ 294 h 558"/>
                    <a:gd name="T50" fmla="*/ 942 w 954"/>
                    <a:gd name="T51" fmla="*/ 336 h 558"/>
                    <a:gd name="T52" fmla="*/ 882 w 954"/>
                    <a:gd name="T53" fmla="*/ 366 h 558"/>
                    <a:gd name="T54" fmla="*/ 864 w 954"/>
                    <a:gd name="T55" fmla="*/ 426 h 558"/>
                    <a:gd name="T56" fmla="*/ 780 w 954"/>
                    <a:gd name="T57" fmla="*/ 450 h 558"/>
                    <a:gd name="T58" fmla="*/ 648 w 954"/>
                    <a:gd name="T59" fmla="*/ 498 h 558"/>
                    <a:gd name="T60" fmla="*/ 462 w 954"/>
                    <a:gd name="T61" fmla="*/ 558 h 558"/>
                    <a:gd name="T62" fmla="*/ 264 w 954"/>
                    <a:gd name="T63" fmla="*/ 468 h 558"/>
                    <a:gd name="T64" fmla="*/ 210 w 954"/>
                    <a:gd name="T65" fmla="*/ 450 h 558"/>
                    <a:gd name="T66" fmla="*/ 138 w 954"/>
                    <a:gd name="T67" fmla="*/ 438 h 558"/>
                    <a:gd name="T68" fmla="*/ 120 w 954"/>
                    <a:gd name="T69" fmla="*/ 408 h 558"/>
                    <a:gd name="T70" fmla="*/ 198 w 954"/>
                    <a:gd name="T71" fmla="*/ 360 h 558"/>
                    <a:gd name="T72" fmla="*/ 180 w 954"/>
                    <a:gd name="T73" fmla="*/ 312 h 558"/>
                    <a:gd name="T74" fmla="*/ 108 w 954"/>
                    <a:gd name="T75" fmla="*/ 306 h 558"/>
                    <a:gd name="T76" fmla="*/ 48 w 954"/>
                    <a:gd name="T77" fmla="*/ 258 h 558"/>
                    <a:gd name="T78" fmla="*/ 120 w 954"/>
                    <a:gd name="T79" fmla="*/ 252 h 558"/>
                    <a:gd name="T80" fmla="*/ 198 w 954"/>
                    <a:gd name="T81" fmla="*/ 240 h 558"/>
                    <a:gd name="T82" fmla="*/ 192 w 954"/>
                    <a:gd name="T83" fmla="*/ 174 h 558"/>
                    <a:gd name="T84" fmla="*/ 126 w 954"/>
                    <a:gd name="T85" fmla="*/ 174 h 558"/>
                    <a:gd name="T86" fmla="*/ 48 w 954"/>
                    <a:gd name="T87" fmla="*/ 192 h 558"/>
                    <a:gd name="T88" fmla="*/ 0 w 954"/>
                    <a:gd name="T89" fmla="*/ 162 h 558"/>
                    <a:gd name="T90" fmla="*/ 48 w 954"/>
                    <a:gd name="T91" fmla="*/ 132 h 558"/>
                    <a:gd name="T92" fmla="*/ 66 w 954"/>
                    <a:gd name="T93" fmla="*/ 114 h 558"/>
                    <a:gd name="T94" fmla="*/ 54 w 954"/>
                    <a:gd name="T95" fmla="*/ 66 h 558"/>
                    <a:gd name="T96" fmla="*/ 96 w 954"/>
                    <a:gd name="T97" fmla="*/ 54 h 558"/>
                    <a:gd name="T98" fmla="*/ 156 w 954"/>
                    <a:gd name="T99" fmla="*/ 90 h 558"/>
                    <a:gd name="T100" fmla="*/ 162 w 954"/>
                    <a:gd name="T101" fmla="*/ 48 h 558"/>
                    <a:gd name="T102" fmla="*/ 180 w 954"/>
                    <a:gd name="T103"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54" h="558">
                      <a:moveTo>
                        <a:pt x="180" y="0"/>
                      </a:moveTo>
                      <a:lnTo>
                        <a:pt x="198" y="6"/>
                      </a:lnTo>
                      <a:lnTo>
                        <a:pt x="210" y="12"/>
                      </a:lnTo>
                      <a:lnTo>
                        <a:pt x="228" y="18"/>
                      </a:lnTo>
                      <a:lnTo>
                        <a:pt x="246" y="30"/>
                      </a:lnTo>
                      <a:lnTo>
                        <a:pt x="264" y="36"/>
                      </a:lnTo>
                      <a:lnTo>
                        <a:pt x="270" y="48"/>
                      </a:lnTo>
                      <a:lnTo>
                        <a:pt x="276" y="54"/>
                      </a:lnTo>
                      <a:lnTo>
                        <a:pt x="270" y="66"/>
                      </a:lnTo>
                      <a:lnTo>
                        <a:pt x="264" y="84"/>
                      </a:lnTo>
                      <a:lnTo>
                        <a:pt x="264" y="96"/>
                      </a:lnTo>
                      <a:lnTo>
                        <a:pt x="264" y="108"/>
                      </a:lnTo>
                      <a:lnTo>
                        <a:pt x="264" y="114"/>
                      </a:lnTo>
                      <a:lnTo>
                        <a:pt x="276" y="114"/>
                      </a:lnTo>
                      <a:lnTo>
                        <a:pt x="276" y="114"/>
                      </a:lnTo>
                      <a:lnTo>
                        <a:pt x="282" y="126"/>
                      </a:lnTo>
                      <a:lnTo>
                        <a:pt x="282" y="132"/>
                      </a:lnTo>
                      <a:lnTo>
                        <a:pt x="282" y="144"/>
                      </a:lnTo>
                      <a:lnTo>
                        <a:pt x="282" y="150"/>
                      </a:lnTo>
                      <a:lnTo>
                        <a:pt x="276" y="156"/>
                      </a:lnTo>
                      <a:lnTo>
                        <a:pt x="258" y="156"/>
                      </a:lnTo>
                      <a:lnTo>
                        <a:pt x="252" y="162"/>
                      </a:lnTo>
                      <a:lnTo>
                        <a:pt x="252" y="174"/>
                      </a:lnTo>
                      <a:lnTo>
                        <a:pt x="252" y="186"/>
                      </a:lnTo>
                      <a:lnTo>
                        <a:pt x="264" y="198"/>
                      </a:lnTo>
                      <a:lnTo>
                        <a:pt x="282" y="204"/>
                      </a:lnTo>
                      <a:lnTo>
                        <a:pt x="294" y="210"/>
                      </a:lnTo>
                      <a:lnTo>
                        <a:pt x="306" y="216"/>
                      </a:lnTo>
                      <a:lnTo>
                        <a:pt x="312" y="216"/>
                      </a:lnTo>
                      <a:lnTo>
                        <a:pt x="318" y="210"/>
                      </a:lnTo>
                      <a:lnTo>
                        <a:pt x="324" y="198"/>
                      </a:lnTo>
                      <a:lnTo>
                        <a:pt x="324" y="180"/>
                      </a:lnTo>
                      <a:lnTo>
                        <a:pt x="330" y="174"/>
                      </a:lnTo>
                      <a:lnTo>
                        <a:pt x="336" y="174"/>
                      </a:lnTo>
                      <a:lnTo>
                        <a:pt x="348" y="168"/>
                      </a:lnTo>
                      <a:lnTo>
                        <a:pt x="360" y="168"/>
                      </a:lnTo>
                      <a:lnTo>
                        <a:pt x="372" y="168"/>
                      </a:lnTo>
                      <a:lnTo>
                        <a:pt x="378" y="162"/>
                      </a:lnTo>
                      <a:lnTo>
                        <a:pt x="372" y="156"/>
                      </a:lnTo>
                      <a:lnTo>
                        <a:pt x="372" y="144"/>
                      </a:lnTo>
                      <a:lnTo>
                        <a:pt x="366" y="132"/>
                      </a:lnTo>
                      <a:lnTo>
                        <a:pt x="360" y="120"/>
                      </a:lnTo>
                      <a:lnTo>
                        <a:pt x="360" y="102"/>
                      </a:lnTo>
                      <a:lnTo>
                        <a:pt x="360" y="90"/>
                      </a:lnTo>
                      <a:lnTo>
                        <a:pt x="366" y="84"/>
                      </a:lnTo>
                      <a:lnTo>
                        <a:pt x="366" y="78"/>
                      </a:lnTo>
                      <a:lnTo>
                        <a:pt x="378" y="84"/>
                      </a:lnTo>
                      <a:lnTo>
                        <a:pt x="384" y="90"/>
                      </a:lnTo>
                      <a:lnTo>
                        <a:pt x="396" y="102"/>
                      </a:lnTo>
                      <a:lnTo>
                        <a:pt x="402" y="108"/>
                      </a:lnTo>
                      <a:lnTo>
                        <a:pt x="408" y="114"/>
                      </a:lnTo>
                      <a:lnTo>
                        <a:pt x="414" y="114"/>
                      </a:lnTo>
                      <a:lnTo>
                        <a:pt x="420" y="108"/>
                      </a:lnTo>
                      <a:lnTo>
                        <a:pt x="420" y="96"/>
                      </a:lnTo>
                      <a:lnTo>
                        <a:pt x="420" y="84"/>
                      </a:lnTo>
                      <a:lnTo>
                        <a:pt x="426" y="72"/>
                      </a:lnTo>
                      <a:lnTo>
                        <a:pt x="438" y="60"/>
                      </a:lnTo>
                      <a:lnTo>
                        <a:pt x="450" y="60"/>
                      </a:lnTo>
                      <a:lnTo>
                        <a:pt x="462" y="60"/>
                      </a:lnTo>
                      <a:lnTo>
                        <a:pt x="480" y="66"/>
                      </a:lnTo>
                      <a:lnTo>
                        <a:pt x="486" y="78"/>
                      </a:lnTo>
                      <a:lnTo>
                        <a:pt x="498" y="96"/>
                      </a:lnTo>
                      <a:lnTo>
                        <a:pt x="504" y="108"/>
                      </a:lnTo>
                      <a:lnTo>
                        <a:pt x="510" y="120"/>
                      </a:lnTo>
                      <a:lnTo>
                        <a:pt x="522" y="126"/>
                      </a:lnTo>
                      <a:lnTo>
                        <a:pt x="528" y="126"/>
                      </a:lnTo>
                      <a:lnTo>
                        <a:pt x="534" y="126"/>
                      </a:lnTo>
                      <a:lnTo>
                        <a:pt x="534" y="120"/>
                      </a:lnTo>
                      <a:lnTo>
                        <a:pt x="540" y="108"/>
                      </a:lnTo>
                      <a:lnTo>
                        <a:pt x="540" y="90"/>
                      </a:lnTo>
                      <a:lnTo>
                        <a:pt x="540" y="78"/>
                      </a:lnTo>
                      <a:lnTo>
                        <a:pt x="546" y="72"/>
                      </a:lnTo>
                      <a:lnTo>
                        <a:pt x="558" y="72"/>
                      </a:lnTo>
                      <a:lnTo>
                        <a:pt x="570" y="78"/>
                      </a:lnTo>
                      <a:lnTo>
                        <a:pt x="582" y="84"/>
                      </a:lnTo>
                      <a:lnTo>
                        <a:pt x="594" y="90"/>
                      </a:lnTo>
                      <a:lnTo>
                        <a:pt x="612" y="96"/>
                      </a:lnTo>
                      <a:lnTo>
                        <a:pt x="624" y="96"/>
                      </a:lnTo>
                      <a:lnTo>
                        <a:pt x="636" y="90"/>
                      </a:lnTo>
                      <a:lnTo>
                        <a:pt x="648" y="84"/>
                      </a:lnTo>
                      <a:lnTo>
                        <a:pt x="654" y="66"/>
                      </a:lnTo>
                      <a:lnTo>
                        <a:pt x="660" y="48"/>
                      </a:lnTo>
                      <a:lnTo>
                        <a:pt x="666" y="30"/>
                      </a:lnTo>
                      <a:lnTo>
                        <a:pt x="678" y="18"/>
                      </a:lnTo>
                      <a:lnTo>
                        <a:pt x="696" y="12"/>
                      </a:lnTo>
                      <a:lnTo>
                        <a:pt x="714" y="6"/>
                      </a:lnTo>
                      <a:lnTo>
                        <a:pt x="726" y="6"/>
                      </a:lnTo>
                      <a:lnTo>
                        <a:pt x="738" y="12"/>
                      </a:lnTo>
                      <a:lnTo>
                        <a:pt x="744" y="18"/>
                      </a:lnTo>
                      <a:lnTo>
                        <a:pt x="744" y="24"/>
                      </a:lnTo>
                      <a:lnTo>
                        <a:pt x="750" y="36"/>
                      </a:lnTo>
                      <a:lnTo>
                        <a:pt x="756" y="42"/>
                      </a:lnTo>
                      <a:lnTo>
                        <a:pt x="762" y="48"/>
                      </a:lnTo>
                      <a:lnTo>
                        <a:pt x="768" y="42"/>
                      </a:lnTo>
                      <a:lnTo>
                        <a:pt x="786" y="36"/>
                      </a:lnTo>
                      <a:lnTo>
                        <a:pt x="816" y="18"/>
                      </a:lnTo>
                      <a:lnTo>
                        <a:pt x="846" y="12"/>
                      </a:lnTo>
                      <a:lnTo>
                        <a:pt x="870" y="12"/>
                      </a:lnTo>
                      <a:lnTo>
                        <a:pt x="888" y="24"/>
                      </a:lnTo>
                      <a:lnTo>
                        <a:pt x="888" y="42"/>
                      </a:lnTo>
                      <a:lnTo>
                        <a:pt x="888" y="60"/>
                      </a:lnTo>
                      <a:lnTo>
                        <a:pt x="888" y="72"/>
                      </a:lnTo>
                      <a:lnTo>
                        <a:pt x="876" y="90"/>
                      </a:lnTo>
                      <a:lnTo>
                        <a:pt x="870" y="96"/>
                      </a:lnTo>
                      <a:lnTo>
                        <a:pt x="864" y="102"/>
                      </a:lnTo>
                      <a:lnTo>
                        <a:pt x="864" y="114"/>
                      </a:lnTo>
                      <a:lnTo>
                        <a:pt x="870" y="120"/>
                      </a:lnTo>
                      <a:lnTo>
                        <a:pt x="876" y="132"/>
                      </a:lnTo>
                      <a:lnTo>
                        <a:pt x="894" y="144"/>
                      </a:lnTo>
                      <a:lnTo>
                        <a:pt x="906" y="156"/>
                      </a:lnTo>
                      <a:lnTo>
                        <a:pt x="918" y="162"/>
                      </a:lnTo>
                      <a:lnTo>
                        <a:pt x="930" y="168"/>
                      </a:lnTo>
                      <a:lnTo>
                        <a:pt x="942" y="180"/>
                      </a:lnTo>
                      <a:lnTo>
                        <a:pt x="948" y="186"/>
                      </a:lnTo>
                      <a:lnTo>
                        <a:pt x="954" y="204"/>
                      </a:lnTo>
                      <a:lnTo>
                        <a:pt x="954" y="222"/>
                      </a:lnTo>
                      <a:lnTo>
                        <a:pt x="954" y="246"/>
                      </a:lnTo>
                      <a:lnTo>
                        <a:pt x="954" y="258"/>
                      </a:lnTo>
                      <a:lnTo>
                        <a:pt x="954" y="270"/>
                      </a:lnTo>
                      <a:lnTo>
                        <a:pt x="948" y="276"/>
                      </a:lnTo>
                      <a:lnTo>
                        <a:pt x="942" y="282"/>
                      </a:lnTo>
                      <a:lnTo>
                        <a:pt x="930" y="282"/>
                      </a:lnTo>
                      <a:lnTo>
                        <a:pt x="924" y="282"/>
                      </a:lnTo>
                      <a:lnTo>
                        <a:pt x="924" y="288"/>
                      </a:lnTo>
                      <a:lnTo>
                        <a:pt x="930" y="294"/>
                      </a:lnTo>
                      <a:lnTo>
                        <a:pt x="936" y="300"/>
                      </a:lnTo>
                      <a:lnTo>
                        <a:pt x="942" y="306"/>
                      </a:lnTo>
                      <a:lnTo>
                        <a:pt x="948" y="318"/>
                      </a:lnTo>
                      <a:lnTo>
                        <a:pt x="948" y="324"/>
                      </a:lnTo>
                      <a:lnTo>
                        <a:pt x="942" y="336"/>
                      </a:lnTo>
                      <a:lnTo>
                        <a:pt x="924" y="348"/>
                      </a:lnTo>
                      <a:lnTo>
                        <a:pt x="906" y="354"/>
                      </a:lnTo>
                      <a:lnTo>
                        <a:pt x="894" y="360"/>
                      </a:lnTo>
                      <a:lnTo>
                        <a:pt x="888" y="360"/>
                      </a:lnTo>
                      <a:lnTo>
                        <a:pt x="882" y="366"/>
                      </a:lnTo>
                      <a:lnTo>
                        <a:pt x="882" y="378"/>
                      </a:lnTo>
                      <a:lnTo>
                        <a:pt x="882" y="390"/>
                      </a:lnTo>
                      <a:lnTo>
                        <a:pt x="882" y="402"/>
                      </a:lnTo>
                      <a:lnTo>
                        <a:pt x="876" y="414"/>
                      </a:lnTo>
                      <a:lnTo>
                        <a:pt x="864" y="426"/>
                      </a:lnTo>
                      <a:lnTo>
                        <a:pt x="852" y="438"/>
                      </a:lnTo>
                      <a:lnTo>
                        <a:pt x="834" y="438"/>
                      </a:lnTo>
                      <a:lnTo>
                        <a:pt x="810" y="444"/>
                      </a:lnTo>
                      <a:lnTo>
                        <a:pt x="798" y="444"/>
                      </a:lnTo>
                      <a:lnTo>
                        <a:pt x="780" y="450"/>
                      </a:lnTo>
                      <a:lnTo>
                        <a:pt x="774" y="456"/>
                      </a:lnTo>
                      <a:lnTo>
                        <a:pt x="762" y="468"/>
                      </a:lnTo>
                      <a:lnTo>
                        <a:pt x="738" y="486"/>
                      </a:lnTo>
                      <a:lnTo>
                        <a:pt x="702" y="492"/>
                      </a:lnTo>
                      <a:lnTo>
                        <a:pt x="648" y="498"/>
                      </a:lnTo>
                      <a:lnTo>
                        <a:pt x="600" y="504"/>
                      </a:lnTo>
                      <a:lnTo>
                        <a:pt x="564" y="510"/>
                      </a:lnTo>
                      <a:lnTo>
                        <a:pt x="534" y="534"/>
                      </a:lnTo>
                      <a:lnTo>
                        <a:pt x="504" y="552"/>
                      </a:lnTo>
                      <a:lnTo>
                        <a:pt x="462" y="558"/>
                      </a:lnTo>
                      <a:lnTo>
                        <a:pt x="426" y="552"/>
                      </a:lnTo>
                      <a:lnTo>
                        <a:pt x="390" y="534"/>
                      </a:lnTo>
                      <a:lnTo>
                        <a:pt x="348" y="498"/>
                      </a:lnTo>
                      <a:lnTo>
                        <a:pt x="306" y="474"/>
                      </a:lnTo>
                      <a:lnTo>
                        <a:pt x="264" y="468"/>
                      </a:lnTo>
                      <a:lnTo>
                        <a:pt x="246" y="468"/>
                      </a:lnTo>
                      <a:lnTo>
                        <a:pt x="234" y="468"/>
                      </a:lnTo>
                      <a:lnTo>
                        <a:pt x="228" y="462"/>
                      </a:lnTo>
                      <a:lnTo>
                        <a:pt x="216" y="456"/>
                      </a:lnTo>
                      <a:lnTo>
                        <a:pt x="210" y="450"/>
                      </a:lnTo>
                      <a:lnTo>
                        <a:pt x="204" y="444"/>
                      </a:lnTo>
                      <a:lnTo>
                        <a:pt x="192" y="444"/>
                      </a:lnTo>
                      <a:lnTo>
                        <a:pt x="174" y="444"/>
                      </a:lnTo>
                      <a:lnTo>
                        <a:pt x="156" y="444"/>
                      </a:lnTo>
                      <a:lnTo>
                        <a:pt x="138" y="438"/>
                      </a:lnTo>
                      <a:lnTo>
                        <a:pt x="126" y="432"/>
                      </a:lnTo>
                      <a:lnTo>
                        <a:pt x="114" y="426"/>
                      </a:lnTo>
                      <a:lnTo>
                        <a:pt x="114" y="420"/>
                      </a:lnTo>
                      <a:lnTo>
                        <a:pt x="114" y="414"/>
                      </a:lnTo>
                      <a:lnTo>
                        <a:pt x="120" y="408"/>
                      </a:lnTo>
                      <a:lnTo>
                        <a:pt x="138" y="402"/>
                      </a:lnTo>
                      <a:lnTo>
                        <a:pt x="162" y="396"/>
                      </a:lnTo>
                      <a:lnTo>
                        <a:pt x="180" y="384"/>
                      </a:lnTo>
                      <a:lnTo>
                        <a:pt x="192" y="372"/>
                      </a:lnTo>
                      <a:lnTo>
                        <a:pt x="198" y="360"/>
                      </a:lnTo>
                      <a:lnTo>
                        <a:pt x="192" y="348"/>
                      </a:lnTo>
                      <a:lnTo>
                        <a:pt x="186" y="336"/>
                      </a:lnTo>
                      <a:lnTo>
                        <a:pt x="186" y="330"/>
                      </a:lnTo>
                      <a:lnTo>
                        <a:pt x="186" y="318"/>
                      </a:lnTo>
                      <a:lnTo>
                        <a:pt x="180" y="312"/>
                      </a:lnTo>
                      <a:lnTo>
                        <a:pt x="180" y="306"/>
                      </a:lnTo>
                      <a:lnTo>
                        <a:pt x="174" y="300"/>
                      </a:lnTo>
                      <a:lnTo>
                        <a:pt x="162" y="300"/>
                      </a:lnTo>
                      <a:lnTo>
                        <a:pt x="144" y="300"/>
                      </a:lnTo>
                      <a:lnTo>
                        <a:pt x="108" y="306"/>
                      </a:lnTo>
                      <a:lnTo>
                        <a:pt x="78" y="312"/>
                      </a:lnTo>
                      <a:lnTo>
                        <a:pt x="60" y="300"/>
                      </a:lnTo>
                      <a:lnTo>
                        <a:pt x="48" y="282"/>
                      </a:lnTo>
                      <a:lnTo>
                        <a:pt x="48" y="270"/>
                      </a:lnTo>
                      <a:lnTo>
                        <a:pt x="48" y="258"/>
                      </a:lnTo>
                      <a:lnTo>
                        <a:pt x="54" y="252"/>
                      </a:lnTo>
                      <a:lnTo>
                        <a:pt x="66" y="252"/>
                      </a:lnTo>
                      <a:lnTo>
                        <a:pt x="78" y="252"/>
                      </a:lnTo>
                      <a:lnTo>
                        <a:pt x="96" y="252"/>
                      </a:lnTo>
                      <a:lnTo>
                        <a:pt x="120" y="252"/>
                      </a:lnTo>
                      <a:lnTo>
                        <a:pt x="138" y="252"/>
                      </a:lnTo>
                      <a:lnTo>
                        <a:pt x="162" y="252"/>
                      </a:lnTo>
                      <a:lnTo>
                        <a:pt x="174" y="246"/>
                      </a:lnTo>
                      <a:lnTo>
                        <a:pt x="186" y="246"/>
                      </a:lnTo>
                      <a:lnTo>
                        <a:pt x="198" y="240"/>
                      </a:lnTo>
                      <a:lnTo>
                        <a:pt x="198" y="222"/>
                      </a:lnTo>
                      <a:lnTo>
                        <a:pt x="198" y="210"/>
                      </a:lnTo>
                      <a:lnTo>
                        <a:pt x="198" y="198"/>
                      </a:lnTo>
                      <a:lnTo>
                        <a:pt x="192" y="186"/>
                      </a:lnTo>
                      <a:lnTo>
                        <a:pt x="192" y="174"/>
                      </a:lnTo>
                      <a:lnTo>
                        <a:pt x="180" y="168"/>
                      </a:lnTo>
                      <a:lnTo>
                        <a:pt x="168" y="162"/>
                      </a:lnTo>
                      <a:lnTo>
                        <a:pt x="156" y="162"/>
                      </a:lnTo>
                      <a:lnTo>
                        <a:pt x="138" y="168"/>
                      </a:lnTo>
                      <a:lnTo>
                        <a:pt x="126" y="174"/>
                      </a:lnTo>
                      <a:lnTo>
                        <a:pt x="114" y="180"/>
                      </a:lnTo>
                      <a:lnTo>
                        <a:pt x="102" y="186"/>
                      </a:lnTo>
                      <a:lnTo>
                        <a:pt x="90" y="192"/>
                      </a:lnTo>
                      <a:lnTo>
                        <a:pt x="72" y="192"/>
                      </a:lnTo>
                      <a:lnTo>
                        <a:pt x="48" y="192"/>
                      </a:lnTo>
                      <a:lnTo>
                        <a:pt x="36" y="192"/>
                      </a:lnTo>
                      <a:lnTo>
                        <a:pt x="18" y="192"/>
                      </a:lnTo>
                      <a:lnTo>
                        <a:pt x="6" y="186"/>
                      </a:lnTo>
                      <a:lnTo>
                        <a:pt x="0" y="174"/>
                      </a:lnTo>
                      <a:lnTo>
                        <a:pt x="0" y="162"/>
                      </a:lnTo>
                      <a:lnTo>
                        <a:pt x="6" y="150"/>
                      </a:lnTo>
                      <a:lnTo>
                        <a:pt x="12" y="144"/>
                      </a:lnTo>
                      <a:lnTo>
                        <a:pt x="24" y="138"/>
                      </a:lnTo>
                      <a:lnTo>
                        <a:pt x="36" y="138"/>
                      </a:lnTo>
                      <a:lnTo>
                        <a:pt x="48" y="132"/>
                      </a:lnTo>
                      <a:lnTo>
                        <a:pt x="60" y="126"/>
                      </a:lnTo>
                      <a:lnTo>
                        <a:pt x="66" y="126"/>
                      </a:lnTo>
                      <a:lnTo>
                        <a:pt x="72" y="120"/>
                      </a:lnTo>
                      <a:lnTo>
                        <a:pt x="72" y="120"/>
                      </a:lnTo>
                      <a:lnTo>
                        <a:pt x="66" y="114"/>
                      </a:lnTo>
                      <a:lnTo>
                        <a:pt x="48" y="102"/>
                      </a:lnTo>
                      <a:lnTo>
                        <a:pt x="42" y="96"/>
                      </a:lnTo>
                      <a:lnTo>
                        <a:pt x="42" y="84"/>
                      </a:lnTo>
                      <a:lnTo>
                        <a:pt x="48" y="72"/>
                      </a:lnTo>
                      <a:lnTo>
                        <a:pt x="54" y="66"/>
                      </a:lnTo>
                      <a:lnTo>
                        <a:pt x="60" y="54"/>
                      </a:lnTo>
                      <a:lnTo>
                        <a:pt x="66" y="48"/>
                      </a:lnTo>
                      <a:lnTo>
                        <a:pt x="72" y="48"/>
                      </a:lnTo>
                      <a:lnTo>
                        <a:pt x="84" y="48"/>
                      </a:lnTo>
                      <a:lnTo>
                        <a:pt x="96" y="54"/>
                      </a:lnTo>
                      <a:lnTo>
                        <a:pt x="108" y="60"/>
                      </a:lnTo>
                      <a:lnTo>
                        <a:pt x="120" y="72"/>
                      </a:lnTo>
                      <a:lnTo>
                        <a:pt x="132" y="78"/>
                      </a:lnTo>
                      <a:lnTo>
                        <a:pt x="150" y="90"/>
                      </a:lnTo>
                      <a:lnTo>
                        <a:pt x="156" y="90"/>
                      </a:lnTo>
                      <a:lnTo>
                        <a:pt x="168" y="90"/>
                      </a:lnTo>
                      <a:lnTo>
                        <a:pt x="174" y="84"/>
                      </a:lnTo>
                      <a:lnTo>
                        <a:pt x="174" y="72"/>
                      </a:lnTo>
                      <a:lnTo>
                        <a:pt x="168" y="60"/>
                      </a:lnTo>
                      <a:lnTo>
                        <a:pt x="162" y="48"/>
                      </a:lnTo>
                      <a:lnTo>
                        <a:pt x="156" y="30"/>
                      </a:lnTo>
                      <a:lnTo>
                        <a:pt x="156" y="18"/>
                      </a:lnTo>
                      <a:lnTo>
                        <a:pt x="156" y="12"/>
                      </a:lnTo>
                      <a:lnTo>
                        <a:pt x="162" y="6"/>
                      </a:lnTo>
                      <a:lnTo>
                        <a:pt x="180"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42" name="Freeform 383"/>
                <p:cNvSpPr>
                  <a:spLocks/>
                </p:cNvSpPr>
                <p:nvPr/>
              </p:nvSpPr>
              <p:spPr bwMode="auto">
                <a:xfrm>
                  <a:off x="14099" y="4716"/>
                  <a:ext cx="264" cy="126"/>
                </a:xfrm>
                <a:custGeom>
                  <a:avLst/>
                  <a:gdLst>
                    <a:gd name="T0" fmla="*/ 240 w 264"/>
                    <a:gd name="T1" fmla="*/ 0 h 126"/>
                    <a:gd name="T2" fmla="*/ 252 w 264"/>
                    <a:gd name="T3" fmla="*/ 6 h 126"/>
                    <a:gd name="T4" fmla="*/ 258 w 264"/>
                    <a:gd name="T5" fmla="*/ 6 h 126"/>
                    <a:gd name="T6" fmla="*/ 264 w 264"/>
                    <a:gd name="T7" fmla="*/ 12 h 126"/>
                    <a:gd name="T8" fmla="*/ 258 w 264"/>
                    <a:gd name="T9" fmla="*/ 18 h 126"/>
                    <a:gd name="T10" fmla="*/ 252 w 264"/>
                    <a:gd name="T11" fmla="*/ 30 h 126"/>
                    <a:gd name="T12" fmla="*/ 240 w 264"/>
                    <a:gd name="T13" fmla="*/ 42 h 126"/>
                    <a:gd name="T14" fmla="*/ 228 w 264"/>
                    <a:gd name="T15" fmla="*/ 54 h 126"/>
                    <a:gd name="T16" fmla="*/ 192 w 264"/>
                    <a:gd name="T17" fmla="*/ 84 h 126"/>
                    <a:gd name="T18" fmla="*/ 162 w 264"/>
                    <a:gd name="T19" fmla="*/ 96 h 126"/>
                    <a:gd name="T20" fmla="*/ 126 w 264"/>
                    <a:gd name="T21" fmla="*/ 96 h 126"/>
                    <a:gd name="T22" fmla="*/ 108 w 264"/>
                    <a:gd name="T23" fmla="*/ 102 h 126"/>
                    <a:gd name="T24" fmla="*/ 96 w 264"/>
                    <a:gd name="T25" fmla="*/ 108 h 126"/>
                    <a:gd name="T26" fmla="*/ 90 w 264"/>
                    <a:gd name="T27" fmla="*/ 114 h 126"/>
                    <a:gd name="T28" fmla="*/ 84 w 264"/>
                    <a:gd name="T29" fmla="*/ 120 h 126"/>
                    <a:gd name="T30" fmla="*/ 78 w 264"/>
                    <a:gd name="T31" fmla="*/ 126 h 126"/>
                    <a:gd name="T32" fmla="*/ 0 w 264"/>
                    <a:gd name="T33" fmla="*/ 84 h 126"/>
                    <a:gd name="T34" fmla="*/ 6 w 264"/>
                    <a:gd name="T35" fmla="*/ 72 h 126"/>
                    <a:gd name="T36" fmla="*/ 12 w 264"/>
                    <a:gd name="T37" fmla="*/ 66 h 126"/>
                    <a:gd name="T38" fmla="*/ 18 w 264"/>
                    <a:gd name="T39" fmla="*/ 54 h 126"/>
                    <a:gd name="T40" fmla="*/ 36 w 264"/>
                    <a:gd name="T41" fmla="*/ 48 h 126"/>
                    <a:gd name="T42" fmla="*/ 48 w 264"/>
                    <a:gd name="T43" fmla="*/ 48 h 126"/>
                    <a:gd name="T44" fmla="*/ 66 w 264"/>
                    <a:gd name="T45" fmla="*/ 42 h 126"/>
                    <a:gd name="T46" fmla="*/ 78 w 264"/>
                    <a:gd name="T47" fmla="*/ 42 h 126"/>
                    <a:gd name="T48" fmla="*/ 84 w 264"/>
                    <a:gd name="T49" fmla="*/ 36 h 126"/>
                    <a:gd name="T50" fmla="*/ 108 w 264"/>
                    <a:gd name="T51" fmla="*/ 24 h 126"/>
                    <a:gd name="T52" fmla="*/ 156 w 264"/>
                    <a:gd name="T53" fmla="*/ 12 h 126"/>
                    <a:gd name="T54" fmla="*/ 222 w 264"/>
                    <a:gd name="T55" fmla="*/ 6 h 126"/>
                    <a:gd name="T56" fmla="*/ 240 w 264"/>
                    <a:gd name="T5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4" h="126">
                      <a:moveTo>
                        <a:pt x="240" y="0"/>
                      </a:moveTo>
                      <a:lnTo>
                        <a:pt x="252" y="6"/>
                      </a:lnTo>
                      <a:lnTo>
                        <a:pt x="258" y="6"/>
                      </a:lnTo>
                      <a:lnTo>
                        <a:pt x="264" y="12"/>
                      </a:lnTo>
                      <a:lnTo>
                        <a:pt x="258" y="18"/>
                      </a:lnTo>
                      <a:lnTo>
                        <a:pt x="252" y="30"/>
                      </a:lnTo>
                      <a:lnTo>
                        <a:pt x="240" y="42"/>
                      </a:lnTo>
                      <a:lnTo>
                        <a:pt x="228" y="54"/>
                      </a:lnTo>
                      <a:lnTo>
                        <a:pt x="192" y="84"/>
                      </a:lnTo>
                      <a:lnTo>
                        <a:pt x="162" y="96"/>
                      </a:lnTo>
                      <a:lnTo>
                        <a:pt x="126" y="96"/>
                      </a:lnTo>
                      <a:lnTo>
                        <a:pt x="108" y="102"/>
                      </a:lnTo>
                      <a:lnTo>
                        <a:pt x="96" y="108"/>
                      </a:lnTo>
                      <a:lnTo>
                        <a:pt x="90" y="114"/>
                      </a:lnTo>
                      <a:lnTo>
                        <a:pt x="84" y="120"/>
                      </a:lnTo>
                      <a:lnTo>
                        <a:pt x="78" y="126"/>
                      </a:lnTo>
                      <a:lnTo>
                        <a:pt x="0" y="84"/>
                      </a:lnTo>
                      <a:lnTo>
                        <a:pt x="6" y="72"/>
                      </a:lnTo>
                      <a:lnTo>
                        <a:pt x="12" y="66"/>
                      </a:lnTo>
                      <a:lnTo>
                        <a:pt x="18" y="54"/>
                      </a:lnTo>
                      <a:lnTo>
                        <a:pt x="36" y="48"/>
                      </a:lnTo>
                      <a:lnTo>
                        <a:pt x="48" y="48"/>
                      </a:lnTo>
                      <a:lnTo>
                        <a:pt x="66" y="42"/>
                      </a:lnTo>
                      <a:lnTo>
                        <a:pt x="78" y="42"/>
                      </a:lnTo>
                      <a:lnTo>
                        <a:pt x="84" y="36"/>
                      </a:lnTo>
                      <a:lnTo>
                        <a:pt x="108" y="24"/>
                      </a:lnTo>
                      <a:lnTo>
                        <a:pt x="156" y="12"/>
                      </a:lnTo>
                      <a:lnTo>
                        <a:pt x="222" y="6"/>
                      </a:lnTo>
                      <a:lnTo>
                        <a:pt x="240"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43" name="Freeform 384"/>
                <p:cNvSpPr>
                  <a:spLocks noEditPoints="1"/>
                </p:cNvSpPr>
                <p:nvPr/>
              </p:nvSpPr>
              <p:spPr bwMode="auto">
                <a:xfrm>
                  <a:off x="13991" y="4788"/>
                  <a:ext cx="192" cy="168"/>
                </a:xfrm>
                <a:custGeom>
                  <a:avLst/>
                  <a:gdLst>
                    <a:gd name="T0" fmla="*/ 192 w 192"/>
                    <a:gd name="T1" fmla="*/ 48 h 168"/>
                    <a:gd name="T2" fmla="*/ 186 w 192"/>
                    <a:gd name="T3" fmla="*/ 54 h 168"/>
                    <a:gd name="T4" fmla="*/ 186 w 192"/>
                    <a:gd name="T5" fmla="*/ 54 h 168"/>
                    <a:gd name="T6" fmla="*/ 192 w 192"/>
                    <a:gd name="T7" fmla="*/ 48 h 168"/>
                    <a:gd name="T8" fmla="*/ 114 w 192"/>
                    <a:gd name="T9" fmla="*/ 0 h 168"/>
                    <a:gd name="T10" fmla="*/ 108 w 192"/>
                    <a:gd name="T11" fmla="*/ 12 h 168"/>
                    <a:gd name="T12" fmla="*/ 186 w 192"/>
                    <a:gd name="T13" fmla="*/ 54 h 168"/>
                    <a:gd name="T14" fmla="*/ 180 w 192"/>
                    <a:gd name="T15" fmla="*/ 54 h 168"/>
                    <a:gd name="T16" fmla="*/ 168 w 192"/>
                    <a:gd name="T17" fmla="*/ 60 h 168"/>
                    <a:gd name="T18" fmla="*/ 144 w 192"/>
                    <a:gd name="T19" fmla="*/ 72 h 168"/>
                    <a:gd name="T20" fmla="*/ 126 w 192"/>
                    <a:gd name="T21" fmla="*/ 84 h 168"/>
                    <a:gd name="T22" fmla="*/ 108 w 192"/>
                    <a:gd name="T23" fmla="*/ 108 h 168"/>
                    <a:gd name="T24" fmla="*/ 90 w 192"/>
                    <a:gd name="T25" fmla="*/ 126 h 168"/>
                    <a:gd name="T26" fmla="*/ 72 w 192"/>
                    <a:gd name="T27" fmla="*/ 150 h 168"/>
                    <a:gd name="T28" fmla="*/ 60 w 192"/>
                    <a:gd name="T29" fmla="*/ 162 h 168"/>
                    <a:gd name="T30" fmla="*/ 42 w 192"/>
                    <a:gd name="T31" fmla="*/ 168 h 168"/>
                    <a:gd name="T32" fmla="*/ 30 w 192"/>
                    <a:gd name="T33" fmla="*/ 168 h 168"/>
                    <a:gd name="T34" fmla="*/ 18 w 192"/>
                    <a:gd name="T35" fmla="*/ 162 h 168"/>
                    <a:gd name="T36" fmla="*/ 6 w 192"/>
                    <a:gd name="T37" fmla="*/ 150 h 168"/>
                    <a:gd name="T38" fmla="*/ 0 w 192"/>
                    <a:gd name="T39" fmla="*/ 138 h 168"/>
                    <a:gd name="T40" fmla="*/ 0 w 192"/>
                    <a:gd name="T41" fmla="*/ 120 h 168"/>
                    <a:gd name="T42" fmla="*/ 6 w 192"/>
                    <a:gd name="T43" fmla="*/ 102 h 168"/>
                    <a:gd name="T44" fmla="*/ 12 w 192"/>
                    <a:gd name="T45" fmla="*/ 84 h 168"/>
                    <a:gd name="T46" fmla="*/ 24 w 192"/>
                    <a:gd name="T47" fmla="*/ 66 h 168"/>
                    <a:gd name="T48" fmla="*/ 36 w 192"/>
                    <a:gd name="T49" fmla="*/ 54 h 168"/>
                    <a:gd name="T50" fmla="*/ 42 w 192"/>
                    <a:gd name="T51" fmla="*/ 42 h 168"/>
                    <a:gd name="T52" fmla="*/ 54 w 192"/>
                    <a:gd name="T53" fmla="*/ 42 h 168"/>
                    <a:gd name="T54" fmla="*/ 66 w 192"/>
                    <a:gd name="T55" fmla="*/ 36 h 168"/>
                    <a:gd name="T56" fmla="*/ 84 w 192"/>
                    <a:gd name="T57" fmla="*/ 30 h 168"/>
                    <a:gd name="T58" fmla="*/ 96 w 192"/>
                    <a:gd name="T59" fmla="*/ 24 h 168"/>
                    <a:gd name="T60" fmla="*/ 102 w 192"/>
                    <a:gd name="T61" fmla="*/ 12 h 168"/>
                    <a:gd name="T62" fmla="*/ 114 w 192"/>
                    <a:gd name="T6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2" h="168">
                      <a:moveTo>
                        <a:pt x="192" y="48"/>
                      </a:moveTo>
                      <a:lnTo>
                        <a:pt x="186" y="54"/>
                      </a:lnTo>
                      <a:lnTo>
                        <a:pt x="186" y="54"/>
                      </a:lnTo>
                      <a:lnTo>
                        <a:pt x="192" y="48"/>
                      </a:lnTo>
                      <a:close/>
                      <a:moveTo>
                        <a:pt x="114" y="0"/>
                      </a:moveTo>
                      <a:lnTo>
                        <a:pt x="108" y="12"/>
                      </a:lnTo>
                      <a:lnTo>
                        <a:pt x="186" y="54"/>
                      </a:lnTo>
                      <a:lnTo>
                        <a:pt x="180" y="54"/>
                      </a:lnTo>
                      <a:lnTo>
                        <a:pt x="168" y="60"/>
                      </a:lnTo>
                      <a:lnTo>
                        <a:pt x="144" y="72"/>
                      </a:lnTo>
                      <a:lnTo>
                        <a:pt x="126" y="84"/>
                      </a:lnTo>
                      <a:lnTo>
                        <a:pt x="108" y="108"/>
                      </a:lnTo>
                      <a:lnTo>
                        <a:pt x="90" y="126"/>
                      </a:lnTo>
                      <a:lnTo>
                        <a:pt x="72" y="150"/>
                      </a:lnTo>
                      <a:lnTo>
                        <a:pt x="60" y="162"/>
                      </a:lnTo>
                      <a:lnTo>
                        <a:pt x="42" y="168"/>
                      </a:lnTo>
                      <a:lnTo>
                        <a:pt x="30" y="168"/>
                      </a:lnTo>
                      <a:lnTo>
                        <a:pt x="18" y="162"/>
                      </a:lnTo>
                      <a:lnTo>
                        <a:pt x="6" y="150"/>
                      </a:lnTo>
                      <a:lnTo>
                        <a:pt x="0" y="138"/>
                      </a:lnTo>
                      <a:lnTo>
                        <a:pt x="0" y="120"/>
                      </a:lnTo>
                      <a:lnTo>
                        <a:pt x="6" y="102"/>
                      </a:lnTo>
                      <a:lnTo>
                        <a:pt x="12" y="84"/>
                      </a:lnTo>
                      <a:lnTo>
                        <a:pt x="24" y="66"/>
                      </a:lnTo>
                      <a:lnTo>
                        <a:pt x="36" y="54"/>
                      </a:lnTo>
                      <a:lnTo>
                        <a:pt x="42" y="42"/>
                      </a:lnTo>
                      <a:lnTo>
                        <a:pt x="54" y="42"/>
                      </a:lnTo>
                      <a:lnTo>
                        <a:pt x="66" y="36"/>
                      </a:lnTo>
                      <a:lnTo>
                        <a:pt x="84" y="30"/>
                      </a:lnTo>
                      <a:lnTo>
                        <a:pt x="96" y="24"/>
                      </a:lnTo>
                      <a:lnTo>
                        <a:pt x="102" y="12"/>
                      </a:lnTo>
                      <a:lnTo>
                        <a:pt x="114"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44" name="Freeform 385"/>
                <p:cNvSpPr>
                  <a:spLocks/>
                </p:cNvSpPr>
                <p:nvPr/>
              </p:nvSpPr>
              <p:spPr bwMode="auto">
                <a:xfrm>
                  <a:off x="15995" y="3966"/>
                  <a:ext cx="1050" cy="1236"/>
                </a:xfrm>
                <a:custGeom>
                  <a:avLst/>
                  <a:gdLst>
                    <a:gd name="T0" fmla="*/ 192 w 1050"/>
                    <a:gd name="T1" fmla="*/ 90 h 1236"/>
                    <a:gd name="T2" fmla="*/ 354 w 1050"/>
                    <a:gd name="T3" fmla="*/ 162 h 1236"/>
                    <a:gd name="T4" fmla="*/ 396 w 1050"/>
                    <a:gd name="T5" fmla="*/ 186 h 1236"/>
                    <a:gd name="T6" fmla="*/ 540 w 1050"/>
                    <a:gd name="T7" fmla="*/ 312 h 1236"/>
                    <a:gd name="T8" fmla="*/ 552 w 1050"/>
                    <a:gd name="T9" fmla="*/ 408 h 1236"/>
                    <a:gd name="T10" fmla="*/ 588 w 1050"/>
                    <a:gd name="T11" fmla="*/ 402 h 1236"/>
                    <a:gd name="T12" fmla="*/ 654 w 1050"/>
                    <a:gd name="T13" fmla="*/ 426 h 1236"/>
                    <a:gd name="T14" fmla="*/ 714 w 1050"/>
                    <a:gd name="T15" fmla="*/ 462 h 1236"/>
                    <a:gd name="T16" fmla="*/ 744 w 1050"/>
                    <a:gd name="T17" fmla="*/ 486 h 1236"/>
                    <a:gd name="T18" fmla="*/ 768 w 1050"/>
                    <a:gd name="T19" fmla="*/ 552 h 1236"/>
                    <a:gd name="T20" fmla="*/ 744 w 1050"/>
                    <a:gd name="T21" fmla="*/ 576 h 1236"/>
                    <a:gd name="T22" fmla="*/ 690 w 1050"/>
                    <a:gd name="T23" fmla="*/ 570 h 1236"/>
                    <a:gd name="T24" fmla="*/ 666 w 1050"/>
                    <a:gd name="T25" fmla="*/ 594 h 1236"/>
                    <a:gd name="T26" fmla="*/ 690 w 1050"/>
                    <a:gd name="T27" fmla="*/ 636 h 1236"/>
                    <a:gd name="T28" fmla="*/ 702 w 1050"/>
                    <a:gd name="T29" fmla="*/ 702 h 1236"/>
                    <a:gd name="T30" fmla="*/ 738 w 1050"/>
                    <a:gd name="T31" fmla="*/ 762 h 1236"/>
                    <a:gd name="T32" fmla="*/ 780 w 1050"/>
                    <a:gd name="T33" fmla="*/ 852 h 1236"/>
                    <a:gd name="T34" fmla="*/ 834 w 1050"/>
                    <a:gd name="T35" fmla="*/ 936 h 1236"/>
                    <a:gd name="T36" fmla="*/ 876 w 1050"/>
                    <a:gd name="T37" fmla="*/ 924 h 1236"/>
                    <a:gd name="T38" fmla="*/ 894 w 1050"/>
                    <a:gd name="T39" fmla="*/ 954 h 1236"/>
                    <a:gd name="T40" fmla="*/ 888 w 1050"/>
                    <a:gd name="T41" fmla="*/ 1002 h 1236"/>
                    <a:gd name="T42" fmla="*/ 912 w 1050"/>
                    <a:gd name="T43" fmla="*/ 1020 h 1236"/>
                    <a:gd name="T44" fmla="*/ 954 w 1050"/>
                    <a:gd name="T45" fmla="*/ 1050 h 1236"/>
                    <a:gd name="T46" fmla="*/ 948 w 1050"/>
                    <a:gd name="T47" fmla="*/ 1092 h 1236"/>
                    <a:gd name="T48" fmla="*/ 990 w 1050"/>
                    <a:gd name="T49" fmla="*/ 1116 h 1236"/>
                    <a:gd name="T50" fmla="*/ 1044 w 1050"/>
                    <a:gd name="T51" fmla="*/ 1128 h 1236"/>
                    <a:gd name="T52" fmla="*/ 1032 w 1050"/>
                    <a:gd name="T53" fmla="*/ 1152 h 1236"/>
                    <a:gd name="T54" fmla="*/ 1008 w 1050"/>
                    <a:gd name="T55" fmla="*/ 1194 h 1236"/>
                    <a:gd name="T56" fmla="*/ 978 w 1050"/>
                    <a:gd name="T57" fmla="*/ 1230 h 1236"/>
                    <a:gd name="T58" fmla="*/ 954 w 1050"/>
                    <a:gd name="T59" fmla="*/ 1224 h 1236"/>
                    <a:gd name="T60" fmla="*/ 942 w 1050"/>
                    <a:gd name="T61" fmla="*/ 1194 h 1236"/>
                    <a:gd name="T62" fmla="*/ 876 w 1050"/>
                    <a:gd name="T63" fmla="*/ 1200 h 1236"/>
                    <a:gd name="T64" fmla="*/ 780 w 1050"/>
                    <a:gd name="T65" fmla="*/ 1176 h 1236"/>
                    <a:gd name="T66" fmla="*/ 738 w 1050"/>
                    <a:gd name="T67" fmla="*/ 1140 h 1236"/>
                    <a:gd name="T68" fmla="*/ 678 w 1050"/>
                    <a:gd name="T69" fmla="*/ 1116 h 1236"/>
                    <a:gd name="T70" fmla="*/ 594 w 1050"/>
                    <a:gd name="T71" fmla="*/ 960 h 1236"/>
                    <a:gd name="T72" fmla="*/ 576 w 1050"/>
                    <a:gd name="T73" fmla="*/ 894 h 1236"/>
                    <a:gd name="T74" fmla="*/ 552 w 1050"/>
                    <a:gd name="T75" fmla="*/ 804 h 1236"/>
                    <a:gd name="T76" fmla="*/ 432 w 1050"/>
                    <a:gd name="T77" fmla="*/ 708 h 1236"/>
                    <a:gd name="T78" fmla="*/ 348 w 1050"/>
                    <a:gd name="T79" fmla="*/ 696 h 1236"/>
                    <a:gd name="T80" fmla="*/ 330 w 1050"/>
                    <a:gd name="T81" fmla="*/ 726 h 1236"/>
                    <a:gd name="T82" fmla="*/ 288 w 1050"/>
                    <a:gd name="T83" fmla="*/ 750 h 1236"/>
                    <a:gd name="T84" fmla="*/ 258 w 1050"/>
                    <a:gd name="T85" fmla="*/ 774 h 1236"/>
                    <a:gd name="T86" fmla="*/ 210 w 1050"/>
                    <a:gd name="T87" fmla="*/ 798 h 1236"/>
                    <a:gd name="T88" fmla="*/ 150 w 1050"/>
                    <a:gd name="T89" fmla="*/ 780 h 1236"/>
                    <a:gd name="T90" fmla="*/ 126 w 1050"/>
                    <a:gd name="T91" fmla="*/ 798 h 1236"/>
                    <a:gd name="T92" fmla="*/ 162 w 1050"/>
                    <a:gd name="T93" fmla="*/ 840 h 1236"/>
                    <a:gd name="T94" fmla="*/ 222 w 1050"/>
                    <a:gd name="T95" fmla="*/ 864 h 1236"/>
                    <a:gd name="T96" fmla="*/ 228 w 1050"/>
                    <a:gd name="T97" fmla="*/ 912 h 1236"/>
                    <a:gd name="T98" fmla="*/ 174 w 1050"/>
                    <a:gd name="T99" fmla="*/ 966 h 1236"/>
                    <a:gd name="T100" fmla="*/ 36 w 1050"/>
                    <a:gd name="T101" fmla="*/ 972 h 1236"/>
                    <a:gd name="T102" fmla="*/ 0 w 1050"/>
                    <a:gd name="T103" fmla="*/ 534 h 1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50" h="1236">
                      <a:moveTo>
                        <a:pt x="54" y="0"/>
                      </a:moveTo>
                      <a:lnTo>
                        <a:pt x="54" y="0"/>
                      </a:lnTo>
                      <a:lnTo>
                        <a:pt x="120" y="42"/>
                      </a:lnTo>
                      <a:lnTo>
                        <a:pt x="192" y="90"/>
                      </a:lnTo>
                      <a:lnTo>
                        <a:pt x="240" y="120"/>
                      </a:lnTo>
                      <a:lnTo>
                        <a:pt x="282" y="138"/>
                      </a:lnTo>
                      <a:lnTo>
                        <a:pt x="336" y="156"/>
                      </a:lnTo>
                      <a:lnTo>
                        <a:pt x="354" y="162"/>
                      </a:lnTo>
                      <a:lnTo>
                        <a:pt x="372" y="168"/>
                      </a:lnTo>
                      <a:lnTo>
                        <a:pt x="378" y="174"/>
                      </a:lnTo>
                      <a:lnTo>
                        <a:pt x="390" y="180"/>
                      </a:lnTo>
                      <a:lnTo>
                        <a:pt x="396" y="186"/>
                      </a:lnTo>
                      <a:lnTo>
                        <a:pt x="414" y="192"/>
                      </a:lnTo>
                      <a:lnTo>
                        <a:pt x="462" y="216"/>
                      </a:lnTo>
                      <a:lnTo>
                        <a:pt x="510" y="252"/>
                      </a:lnTo>
                      <a:lnTo>
                        <a:pt x="540" y="312"/>
                      </a:lnTo>
                      <a:lnTo>
                        <a:pt x="546" y="378"/>
                      </a:lnTo>
                      <a:lnTo>
                        <a:pt x="546" y="396"/>
                      </a:lnTo>
                      <a:lnTo>
                        <a:pt x="546" y="402"/>
                      </a:lnTo>
                      <a:lnTo>
                        <a:pt x="552" y="408"/>
                      </a:lnTo>
                      <a:lnTo>
                        <a:pt x="558" y="408"/>
                      </a:lnTo>
                      <a:lnTo>
                        <a:pt x="564" y="408"/>
                      </a:lnTo>
                      <a:lnTo>
                        <a:pt x="576" y="402"/>
                      </a:lnTo>
                      <a:lnTo>
                        <a:pt x="588" y="402"/>
                      </a:lnTo>
                      <a:lnTo>
                        <a:pt x="600" y="402"/>
                      </a:lnTo>
                      <a:lnTo>
                        <a:pt x="624" y="408"/>
                      </a:lnTo>
                      <a:lnTo>
                        <a:pt x="642" y="414"/>
                      </a:lnTo>
                      <a:lnTo>
                        <a:pt x="654" y="426"/>
                      </a:lnTo>
                      <a:lnTo>
                        <a:pt x="672" y="438"/>
                      </a:lnTo>
                      <a:lnTo>
                        <a:pt x="690" y="450"/>
                      </a:lnTo>
                      <a:lnTo>
                        <a:pt x="702" y="462"/>
                      </a:lnTo>
                      <a:lnTo>
                        <a:pt x="714" y="462"/>
                      </a:lnTo>
                      <a:lnTo>
                        <a:pt x="720" y="468"/>
                      </a:lnTo>
                      <a:lnTo>
                        <a:pt x="732" y="468"/>
                      </a:lnTo>
                      <a:lnTo>
                        <a:pt x="738" y="474"/>
                      </a:lnTo>
                      <a:lnTo>
                        <a:pt x="744" y="486"/>
                      </a:lnTo>
                      <a:lnTo>
                        <a:pt x="756" y="498"/>
                      </a:lnTo>
                      <a:lnTo>
                        <a:pt x="762" y="522"/>
                      </a:lnTo>
                      <a:lnTo>
                        <a:pt x="768" y="540"/>
                      </a:lnTo>
                      <a:lnTo>
                        <a:pt x="768" y="552"/>
                      </a:lnTo>
                      <a:lnTo>
                        <a:pt x="768" y="564"/>
                      </a:lnTo>
                      <a:lnTo>
                        <a:pt x="762" y="570"/>
                      </a:lnTo>
                      <a:lnTo>
                        <a:pt x="756" y="570"/>
                      </a:lnTo>
                      <a:lnTo>
                        <a:pt x="744" y="576"/>
                      </a:lnTo>
                      <a:lnTo>
                        <a:pt x="732" y="576"/>
                      </a:lnTo>
                      <a:lnTo>
                        <a:pt x="720" y="570"/>
                      </a:lnTo>
                      <a:lnTo>
                        <a:pt x="708" y="570"/>
                      </a:lnTo>
                      <a:lnTo>
                        <a:pt x="690" y="570"/>
                      </a:lnTo>
                      <a:lnTo>
                        <a:pt x="678" y="576"/>
                      </a:lnTo>
                      <a:lnTo>
                        <a:pt x="666" y="582"/>
                      </a:lnTo>
                      <a:lnTo>
                        <a:pt x="666" y="588"/>
                      </a:lnTo>
                      <a:lnTo>
                        <a:pt x="666" y="594"/>
                      </a:lnTo>
                      <a:lnTo>
                        <a:pt x="672" y="606"/>
                      </a:lnTo>
                      <a:lnTo>
                        <a:pt x="678" y="612"/>
                      </a:lnTo>
                      <a:lnTo>
                        <a:pt x="684" y="624"/>
                      </a:lnTo>
                      <a:lnTo>
                        <a:pt x="690" y="636"/>
                      </a:lnTo>
                      <a:lnTo>
                        <a:pt x="696" y="654"/>
                      </a:lnTo>
                      <a:lnTo>
                        <a:pt x="702" y="672"/>
                      </a:lnTo>
                      <a:lnTo>
                        <a:pt x="702" y="684"/>
                      </a:lnTo>
                      <a:lnTo>
                        <a:pt x="702" y="702"/>
                      </a:lnTo>
                      <a:lnTo>
                        <a:pt x="708" y="720"/>
                      </a:lnTo>
                      <a:lnTo>
                        <a:pt x="714" y="738"/>
                      </a:lnTo>
                      <a:lnTo>
                        <a:pt x="726" y="750"/>
                      </a:lnTo>
                      <a:lnTo>
                        <a:pt x="738" y="762"/>
                      </a:lnTo>
                      <a:lnTo>
                        <a:pt x="750" y="780"/>
                      </a:lnTo>
                      <a:lnTo>
                        <a:pt x="756" y="792"/>
                      </a:lnTo>
                      <a:lnTo>
                        <a:pt x="762" y="816"/>
                      </a:lnTo>
                      <a:lnTo>
                        <a:pt x="780" y="852"/>
                      </a:lnTo>
                      <a:lnTo>
                        <a:pt x="810" y="882"/>
                      </a:lnTo>
                      <a:lnTo>
                        <a:pt x="828" y="912"/>
                      </a:lnTo>
                      <a:lnTo>
                        <a:pt x="828" y="924"/>
                      </a:lnTo>
                      <a:lnTo>
                        <a:pt x="834" y="936"/>
                      </a:lnTo>
                      <a:lnTo>
                        <a:pt x="840" y="936"/>
                      </a:lnTo>
                      <a:lnTo>
                        <a:pt x="852" y="936"/>
                      </a:lnTo>
                      <a:lnTo>
                        <a:pt x="864" y="924"/>
                      </a:lnTo>
                      <a:lnTo>
                        <a:pt x="876" y="924"/>
                      </a:lnTo>
                      <a:lnTo>
                        <a:pt x="882" y="924"/>
                      </a:lnTo>
                      <a:lnTo>
                        <a:pt x="888" y="930"/>
                      </a:lnTo>
                      <a:lnTo>
                        <a:pt x="894" y="942"/>
                      </a:lnTo>
                      <a:lnTo>
                        <a:pt x="894" y="954"/>
                      </a:lnTo>
                      <a:lnTo>
                        <a:pt x="894" y="966"/>
                      </a:lnTo>
                      <a:lnTo>
                        <a:pt x="894" y="978"/>
                      </a:lnTo>
                      <a:lnTo>
                        <a:pt x="888" y="996"/>
                      </a:lnTo>
                      <a:lnTo>
                        <a:pt x="888" y="1002"/>
                      </a:lnTo>
                      <a:lnTo>
                        <a:pt x="888" y="1014"/>
                      </a:lnTo>
                      <a:lnTo>
                        <a:pt x="894" y="1014"/>
                      </a:lnTo>
                      <a:lnTo>
                        <a:pt x="906" y="1014"/>
                      </a:lnTo>
                      <a:lnTo>
                        <a:pt x="912" y="1020"/>
                      </a:lnTo>
                      <a:lnTo>
                        <a:pt x="924" y="1026"/>
                      </a:lnTo>
                      <a:lnTo>
                        <a:pt x="936" y="1032"/>
                      </a:lnTo>
                      <a:lnTo>
                        <a:pt x="948" y="1038"/>
                      </a:lnTo>
                      <a:lnTo>
                        <a:pt x="954" y="1050"/>
                      </a:lnTo>
                      <a:lnTo>
                        <a:pt x="960" y="1062"/>
                      </a:lnTo>
                      <a:lnTo>
                        <a:pt x="954" y="1074"/>
                      </a:lnTo>
                      <a:lnTo>
                        <a:pt x="948" y="1086"/>
                      </a:lnTo>
                      <a:lnTo>
                        <a:pt x="948" y="1092"/>
                      </a:lnTo>
                      <a:lnTo>
                        <a:pt x="954" y="1098"/>
                      </a:lnTo>
                      <a:lnTo>
                        <a:pt x="966" y="1104"/>
                      </a:lnTo>
                      <a:lnTo>
                        <a:pt x="978" y="1110"/>
                      </a:lnTo>
                      <a:lnTo>
                        <a:pt x="990" y="1116"/>
                      </a:lnTo>
                      <a:lnTo>
                        <a:pt x="1002" y="1116"/>
                      </a:lnTo>
                      <a:lnTo>
                        <a:pt x="1014" y="1122"/>
                      </a:lnTo>
                      <a:lnTo>
                        <a:pt x="1032" y="1122"/>
                      </a:lnTo>
                      <a:lnTo>
                        <a:pt x="1044" y="1128"/>
                      </a:lnTo>
                      <a:lnTo>
                        <a:pt x="1050" y="1134"/>
                      </a:lnTo>
                      <a:lnTo>
                        <a:pt x="1050" y="1140"/>
                      </a:lnTo>
                      <a:lnTo>
                        <a:pt x="1044" y="1146"/>
                      </a:lnTo>
                      <a:lnTo>
                        <a:pt x="1032" y="1152"/>
                      </a:lnTo>
                      <a:lnTo>
                        <a:pt x="1020" y="1158"/>
                      </a:lnTo>
                      <a:lnTo>
                        <a:pt x="1014" y="1170"/>
                      </a:lnTo>
                      <a:lnTo>
                        <a:pt x="1008" y="1182"/>
                      </a:lnTo>
                      <a:lnTo>
                        <a:pt x="1008" y="1194"/>
                      </a:lnTo>
                      <a:lnTo>
                        <a:pt x="1008" y="1206"/>
                      </a:lnTo>
                      <a:lnTo>
                        <a:pt x="1002" y="1218"/>
                      </a:lnTo>
                      <a:lnTo>
                        <a:pt x="990" y="1224"/>
                      </a:lnTo>
                      <a:lnTo>
                        <a:pt x="978" y="1230"/>
                      </a:lnTo>
                      <a:lnTo>
                        <a:pt x="966" y="1236"/>
                      </a:lnTo>
                      <a:lnTo>
                        <a:pt x="960" y="1236"/>
                      </a:lnTo>
                      <a:lnTo>
                        <a:pt x="954" y="1230"/>
                      </a:lnTo>
                      <a:lnTo>
                        <a:pt x="954" y="1224"/>
                      </a:lnTo>
                      <a:lnTo>
                        <a:pt x="954" y="1218"/>
                      </a:lnTo>
                      <a:lnTo>
                        <a:pt x="954" y="1212"/>
                      </a:lnTo>
                      <a:lnTo>
                        <a:pt x="948" y="1200"/>
                      </a:lnTo>
                      <a:lnTo>
                        <a:pt x="942" y="1194"/>
                      </a:lnTo>
                      <a:lnTo>
                        <a:pt x="936" y="1188"/>
                      </a:lnTo>
                      <a:lnTo>
                        <a:pt x="924" y="1188"/>
                      </a:lnTo>
                      <a:lnTo>
                        <a:pt x="906" y="1194"/>
                      </a:lnTo>
                      <a:lnTo>
                        <a:pt x="876" y="1200"/>
                      </a:lnTo>
                      <a:lnTo>
                        <a:pt x="846" y="1188"/>
                      </a:lnTo>
                      <a:lnTo>
                        <a:pt x="810" y="1182"/>
                      </a:lnTo>
                      <a:lnTo>
                        <a:pt x="792" y="1182"/>
                      </a:lnTo>
                      <a:lnTo>
                        <a:pt x="780" y="1176"/>
                      </a:lnTo>
                      <a:lnTo>
                        <a:pt x="768" y="1170"/>
                      </a:lnTo>
                      <a:lnTo>
                        <a:pt x="762" y="1158"/>
                      </a:lnTo>
                      <a:lnTo>
                        <a:pt x="750" y="1146"/>
                      </a:lnTo>
                      <a:lnTo>
                        <a:pt x="738" y="1140"/>
                      </a:lnTo>
                      <a:lnTo>
                        <a:pt x="726" y="1140"/>
                      </a:lnTo>
                      <a:lnTo>
                        <a:pt x="702" y="1134"/>
                      </a:lnTo>
                      <a:lnTo>
                        <a:pt x="690" y="1128"/>
                      </a:lnTo>
                      <a:lnTo>
                        <a:pt x="678" y="1116"/>
                      </a:lnTo>
                      <a:lnTo>
                        <a:pt x="666" y="1098"/>
                      </a:lnTo>
                      <a:lnTo>
                        <a:pt x="648" y="1074"/>
                      </a:lnTo>
                      <a:lnTo>
                        <a:pt x="618" y="1020"/>
                      </a:lnTo>
                      <a:lnTo>
                        <a:pt x="594" y="960"/>
                      </a:lnTo>
                      <a:lnTo>
                        <a:pt x="582" y="936"/>
                      </a:lnTo>
                      <a:lnTo>
                        <a:pt x="576" y="918"/>
                      </a:lnTo>
                      <a:lnTo>
                        <a:pt x="576" y="906"/>
                      </a:lnTo>
                      <a:lnTo>
                        <a:pt x="576" y="894"/>
                      </a:lnTo>
                      <a:lnTo>
                        <a:pt x="582" y="882"/>
                      </a:lnTo>
                      <a:lnTo>
                        <a:pt x="582" y="864"/>
                      </a:lnTo>
                      <a:lnTo>
                        <a:pt x="570" y="834"/>
                      </a:lnTo>
                      <a:lnTo>
                        <a:pt x="552" y="804"/>
                      </a:lnTo>
                      <a:lnTo>
                        <a:pt x="528" y="780"/>
                      </a:lnTo>
                      <a:lnTo>
                        <a:pt x="504" y="762"/>
                      </a:lnTo>
                      <a:lnTo>
                        <a:pt x="474" y="732"/>
                      </a:lnTo>
                      <a:lnTo>
                        <a:pt x="432" y="708"/>
                      </a:lnTo>
                      <a:lnTo>
                        <a:pt x="402" y="696"/>
                      </a:lnTo>
                      <a:lnTo>
                        <a:pt x="384" y="696"/>
                      </a:lnTo>
                      <a:lnTo>
                        <a:pt x="366" y="696"/>
                      </a:lnTo>
                      <a:lnTo>
                        <a:pt x="348" y="696"/>
                      </a:lnTo>
                      <a:lnTo>
                        <a:pt x="336" y="702"/>
                      </a:lnTo>
                      <a:lnTo>
                        <a:pt x="330" y="708"/>
                      </a:lnTo>
                      <a:lnTo>
                        <a:pt x="330" y="714"/>
                      </a:lnTo>
                      <a:lnTo>
                        <a:pt x="330" y="726"/>
                      </a:lnTo>
                      <a:lnTo>
                        <a:pt x="324" y="738"/>
                      </a:lnTo>
                      <a:lnTo>
                        <a:pt x="318" y="744"/>
                      </a:lnTo>
                      <a:lnTo>
                        <a:pt x="306" y="750"/>
                      </a:lnTo>
                      <a:lnTo>
                        <a:pt x="288" y="750"/>
                      </a:lnTo>
                      <a:lnTo>
                        <a:pt x="276" y="756"/>
                      </a:lnTo>
                      <a:lnTo>
                        <a:pt x="264" y="756"/>
                      </a:lnTo>
                      <a:lnTo>
                        <a:pt x="264" y="768"/>
                      </a:lnTo>
                      <a:lnTo>
                        <a:pt x="258" y="774"/>
                      </a:lnTo>
                      <a:lnTo>
                        <a:pt x="252" y="780"/>
                      </a:lnTo>
                      <a:lnTo>
                        <a:pt x="246" y="792"/>
                      </a:lnTo>
                      <a:lnTo>
                        <a:pt x="234" y="792"/>
                      </a:lnTo>
                      <a:lnTo>
                        <a:pt x="210" y="798"/>
                      </a:lnTo>
                      <a:lnTo>
                        <a:pt x="192" y="792"/>
                      </a:lnTo>
                      <a:lnTo>
                        <a:pt x="174" y="792"/>
                      </a:lnTo>
                      <a:lnTo>
                        <a:pt x="156" y="786"/>
                      </a:lnTo>
                      <a:lnTo>
                        <a:pt x="150" y="780"/>
                      </a:lnTo>
                      <a:lnTo>
                        <a:pt x="138" y="780"/>
                      </a:lnTo>
                      <a:lnTo>
                        <a:pt x="132" y="786"/>
                      </a:lnTo>
                      <a:lnTo>
                        <a:pt x="126" y="792"/>
                      </a:lnTo>
                      <a:lnTo>
                        <a:pt x="126" y="798"/>
                      </a:lnTo>
                      <a:lnTo>
                        <a:pt x="126" y="810"/>
                      </a:lnTo>
                      <a:lnTo>
                        <a:pt x="138" y="822"/>
                      </a:lnTo>
                      <a:lnTo>
                        <a:pt x="150" y="834"/>
                      </a:lnTo>
                      <a:lnTo>
                        <a:pt x="162" y="840"/>
                      </a:lnTo>
                      <a:lnTo>
                        <a:pt x="174" y="840"/>
                      </a:lnTo>
                      <a:lnTo>
                        <a:pt x="192" y="846"/>
                      </a:lnTo>
                      <a:lnTo>
                        <a:pt x="210" y="858"/>
                      </a:lnTo>
                      <a:lnTo>
                        <a:pt x="222" y="864"/>
                      </a:lnTo>
                      <a:lnTo>
                        <a:pt x="228" y="870"/>
                      </a:lnTo>
                      <a:lnTo>
                        <a:pt x="234" y="882"/>
                      </a:lnTo>
                      <a:lnTo>
                        <a:pt x="234" y="894"/>
                      </a:lnTo>
                      <a:lnTo>
                        <a:pt x="228" y="912"/>
                      </a:lnTo>
                      <a:lnTo>
                        <a:pt x="216" y="930"/>
                      </a:lnTo>
                      <a:lnTo>
                        <a:pt x="204" y="942"/>
                      </a:lnTo>
                      <a:lnTo>
                        <a:pt x="192" y="954"/>
                      </a:lnTo>
                      <a:lnTo>
                        <a:pt x="174" y="966"/>
                      </a:lnTo>
                      <a:lnTo>
                        <a:pt x="138" y="978"/>
                      </a:lnTo>
                      <a:lnTo>
                        <a:pt x="96" y="978"/>
                      </a:lnTo>
                      <a:lnTo>
                        <a:pt x="60" y="972"/>
                      </a:lnTo>
                      <a:lnTo>
                        <a:pt x="36" y="972"/>
                      </a:lnTo>
                      <a:lnTo>
                        <a:pt x="18" y="972"/>
                      </a:lnTo>
                      <a:lnTo>
                        <a:pt x="18" y="972"/>
                      </a:lnTo>
                      <a:lnTo>
                        <a:pt x="18" y="642"/>
                      </a:lnTo>
                      <a:lnTo>
                        <a:pt x="0" y="534"/>
                      </a:lnTo>
                      <a:lnTo>
                        <a:pt x="36" y="474"/>
                      </a:lnTo>
                      <a:lnTo>
                        <a:pt x="54"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45" name="Freeform 386"/>
                <p:cNvSpPr>
                  <a:spLocks noEditPoints="1"/>
                </p:cNvSpPr>
                <p:nvPr/>
              </p:nvSpPr>
              <p:spPr bwMode="auto">
                <a:xfrm>
                  <a:off x="14921" y="3588"/>
                  <a:ext cx="1128" cy="1350"/>
                </a:xfrm>
                <a:custGeom>
                  <a:avLst/>
                  <a:gdLst>
                    <a:gd name="T0" fmla="*/ 192 w 1128"/>
                    <a:gd name="T1" fmla="*/ 0 h 1350"/>
                    <a:gd name="T2" fmla="*/ 258 w 1128"/>
                    <a:gd name="T3" fmla="*/ 18 h 1350"/>
                    <a:gd name="T4" fmla="*/ 324 w 1128"/>
                    <a:gd name="T5" fmla="*/ 48 h 1350"/>
                    <a:gd name="T6" fmla="*/ 354 w 1128"/>
                    <a:gd name="T7" fmla="*/ 132 h 1350"/>
                    <a:gd name="T8" fmla="*/ 330 w 1128"/>
                    <a:gd name="T9" fmla="*/ 186 h 1350"/>
                    <a:gd name="T10" fmla="*/ 372 w 1128"/>
                    <a:gd name="T11" fmla="*/ 246 h 1350"/>
                    <a:gd name="T12" fmla="*/ 420 w 1128"/>
                    <a:gd name="T13" fmla="*/ 318 h 1350"/>
                    <a:gd name="T14" fmla="*/ 444 w 1128"/>
                    <a:gd name="T15" fmla="*/ 372 h 1350"/>
                    <a:gd name="T16" fmla="*/ 474 w 1128"/>
                    <a:gd name="T17" fmla="*/ 384 h 1350"/>
                    <a:gd name="T18" fmla="*/ 540 w 1128"/>
                    <a:gd name="T19" fmla="*/ 348 h 1350"/>
                    <a:gd name="T20" fmla="*/ 582 w 1128"/>
                    <a:gd name="T21" fmla="*/ 270 h 1350"/>
                    <a:gd name="T22" fmla="*/ 606 w 1128"/>
                    <a:gd name="T23" fmla="*/ 240 h 1350"/>
                    <a:gd name="T24" fmla="*/ 642 w 1128"/>
                    <a:gd name="T25" fmla="*/ 258 h 1350"/>
                    <a:gd name="T26" fmla="*/ 690 w 1128"/>
                    <a:gd name="T27" fmla="*/ 234 h 1350"/>
                    <a:gd name="T28" fmla="*/ 702 w 1128"/>
                    <a:gd name="T29" fmla="*/ 192 h 1350"/>
                    <a:gd name="T30" fmla="*/ 714 w 1128"/>
                    <a:gd name="T31" fmla="*/ 162 h 1350"/>
                    <a:gd name="T32" fmla="*/ 858 w 1128"/>
                    <a:gd name="T33" fmla="*/ 222 h 1350"/>
                    <a:gd name="T34" fmla="*/ 972 w 1128"/>
                    <a:gd name="T35" fmla="*/ 306 h 1350"/>
                    <a:gd name="T36" fmla="*/ 1050 w 1128"/>
                    <a:gd name="T37" fmla="*/ 342 h 1350"/>
                    <a:gd name="T38" fmla="*/ 1128 w 1128"/>
                    <a:gd name="T39" fmla="*/ 378 h 1350"/>
                    <a:gd name="T40" fmla="*/ 1092 w 1128"/>
                    <a:gd name="T41" fmla="*/ 1350 h 1350"/>
                    <a:gd name="T42" fmla="*/ 1026 w 1128"/>
                    <a:gd name="T43" fmla="*/ 1314 h 1350"/>
                    <a:gd name="T44" fmla="*/ 972 w 1128"/>
                    <a:gd name="T45" fmla="*/ 1272 h 1350"/>
                    <a:gd name="T46" fmla="*/ 828 w 1128"/>
                    <a:gd name="T47" fmla="*/ 1170 h 1350"/>
                    <a:gd name="T48" fmla="*/ 816 w 1128"/>
                    <a:gd name="T49" fmla="*/ 1128 h 1350"/>
                    <a:gd name="T50" fmla="*/ 840 w 1128"/>
                    <a:gd name="T51" fmla="*/ 1062 h 1350"/>
                    <a:gd name="T52" fmla="*/ 858 w 1128"/>
                    <a:gd name="T53" fmla="*/ 1020 h 1350"/>
                    <a:gd name="T54" fmla="*/ 828 w 1128"/>
                    <a:gd name="T55" fmla="*/ 984 h 1350"/>
                    <a:gd name="T56" fmla="*/ 804 w 1128"/>
                    <a:gd name="T57" fmla="*/ 948 h 1350"/>
                    <a:gd name="T58" fmla="*/ 816 w 1128"/>
                    <a:gd name="T59" fmla="*/ 882 h 1350"/>
                    <a:gd name="T60" fmla="*/ 786 w 1128"/>
                    <a:gd name="T61" fmla="*/ 780 h 1350"/>
                    <a:gd name="T62" fmla="*/ 744 w 1128"/>
                    <a:gd name="T63" fmla="*/ 756 h 1350"/>
                    <a:gd name="T64" fmla="*/ 594 w 1128"/>
                    <a:gd name="T65" fmla="*/ 672 h 1350"/>
                    <a:gd name="T66" fmla="*/ 474 w 1128"/>
                    <a:gd name="T67" fmla="*/ 600 h 1350"/>
                    <a:gd name="T68" fmla="*/ 444 w 1128"/>
                    <a:gd name="T69" fmla="*/ 570 h 1350"/>
                    <a:gd name="T70" fmla="*/ 408 w 1128"/>
                    <a:gd name="T71" fmla="*/ 558 h 1350"/>
                    <a:gd name="T72" fmla="*/ 372 w 1128"/>
                    <a:gd name="T73" fmla="*/ 534 h 1350"/>
                    <a:gd name="T74" fmla="*/ 336 w 1128"/>
                    <a:gd name="T75" fmla="*/ 486 h 1350"/>
                    <a:gd name="T76" fmla="*/ 342 w 1128"/>
                    <a:gd name="T77" fmla="*/ 420 h 1350"/>
                    <a:gd name="T78" fmla="*/ 378 w 1128"/>
                    <a:gd name="T79" fmla="*/ 372 h 1350"/>
                    <a:gd name="T80" fmla="*/ 366 w 1128"/>
                    <a:gd name="T81" fmla="*/ 318 h 1350"/>
                    <a:gd name="T82" fmla="*/ 318 w 1128"/>
                    <a:gd name="T83" fmla="*/ 336 h 1350"/>
                    <a:gd name="T84" fmla="*/ 276 w 1128"/>
                    <a:gd name="T85" fmla="*/ 456 h 1350"/>
                    <a:gd name="T86" fmla="*/ 246 w 1128"/>
                    <a:gd name="T87" fmla="*/ 552 h 1350"/>
                    <a:gd name="T88" fmla="*/ 186 w 1128"/>
                    <a:gd name="T89" fmla="*/ 528 h 1350"/>
                    <a:gd name="T90" fmla="*/ 192 w 1128"/>
                    <a:gd name="T91" fmla="*/ 450 h 1350"/>
                    <a:gd name="T92" fmla="*/ 72 w 1128"/>
                    <a:gd name="T93" fmla="*/ 342 h 1350"/>
                    <a:gd name="T94" fmla="*/ 90 w 1128"/>
                    <a:gd name="T95" fmla="*/ 300 h 1350"/>
                    <a:gd name="T96" fmla="*/ 144 w 1128"/>
                    <a:gd name="T97" fmla="*/ 312 h 1350"/>
                    <a:gd name="T98" fmla="*/ 168 w 1128"/>
                    <a:gd name="T99" fmla="*/ 288 h 1350"/>
                    <a:gd name="T100" fmla="*/ 216 w 1128"/>
                    <a:gd name="T101" fmla="*/ 270 h 1350"/>
                    <a:gd name="T102" fmla="*/ 276 w 1128"/>
                    <a:gd name="T103" fmla="*/ 270 h 1350"/>
                    <a:gd name="T104" fmla="*/ 234 w 1128"/>
                    <a:gd name="T105" fmla="*/ 222 h 1350"/>
                    <a:gd name="T106" fmla="*/ 126 w 1128"/>
                    <a:gd name="T107" fmla="*/ 216 h 1350"/>
                    <a:gd name="T108" fmla="*/ 84 w 1128"/>
                    <a:gd name="T109" fmla="*/ 210 h 1350"/>
                    <a:gd name="T110" fmla="*/ 90 w 1128"/>
                    <a:gd name="T111" fmla="*/ 168 h 1350"/>
                    <a:gd name="T112" fmla="*/ 6 w 1128"/>
                    <a:gd name="T113" fmla="*/ 132 h 1350"/>
                    <a:gd name="T114" fmla="*/ 12 w 1128"/>
                    <a:gd name="T115" fmla="*/ 102 h 1350"/>
                    <a:gd name="T116" fmla="*/ 42 w 1128"/>
                    <a:gd name="T117" fmla="*/ 60 h 1350"/>
                    <a:gd name="T118" fmla="*/ 78 w 1128"/>
                    <a:gd name="T119" fmla="*/ 24 h 1350"/>
                    <a:gd name="T120" fmla="*/ 138 w 1128"/>
                    <a:gd name="T121" fmla="*/ 24 h 1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28" h="1350">
                      <a:moveTo>
                        <a:pt x="1092" y="1350"/>
                      </a:moveTo>
                      <a:lnTo>
                        <a:pt x="1092" y="1350"/>
                      </a:lnTo>
                      <a:lnTo>
                        <a:pt x="1092" y="1350"/>
                      </a:lnTo>
                      <a:lnTo>
                        <a:pt x="1092" y="1350"/>
                      </a:lnTo>
                      <a:close/>
                      <a:moveTo>
                        <a:pt x="192" y="0"/>
                      </a:moveTo>
                      <a:lnTo>
                        <a:pt x="222" y="0"/>
                      </a:lnTo>
                      <a:lnTo>
                        <a:pt x="228" y="6"/>
                      </a:lnTo>
                      <a:lnTo>
                        <a:pt x="234" y="6"/>
                      </a:lnTo>
                      <a:lnTo>
                        <a:pt x="246" y="12"/>
                      </a:lnTo>
                      <a:lnTo>
                        <a:pt x="258" y="18"/>
                      </a:lnTo>
                      <a:lnTo>
                        <a:pt x="276" y="24"/>
                      </a:lnTo>
                      <a:lnTo>
                        <a:pt x="294" y="30"/>
                      </a:lnTo>
                      <a:lnTo>
                        <a:pt x="306" y="36"/>
                      </a:lnTo>
                      <a:lnTo>
                        <a:pt x="318" y="42"/>
                      </a:lnTo>
                      <a:lnTo>
                        <a:pt x="324" y="48"/>
                      </a:lnTo>
                      <a:lnTo>
                        <a:pt x="336" y="60"/>
                      </a:lnTo>
                      <a:lnTo>
                        <a:pt x="342" y="78"/>
                      </a:lnTo>
                      <a:lnTo>
                        <a:pt x="348" y="90"/>
                      </a:lnTo>
                      <a:lnTo>
                        <a:pt x="348" y="108"/>
                      </a:lnTo>
                      <a:lnTo>
                        <a:pt x="354" y="132"/>
                      </a:lnTo>
                      <a:lnTo>
                        <a:pt x="354" y="150"/>
                      </a:lnTo>
                      <a:lnTo>
                        <a:pt x="348" y="162"/>
                      </a:lnTo>
                      <a:lnTo>
                        <a:pt x="342" y="168"/>
                      </a:lnTo>
                      <a:lnTo>
                        <a:pt x="336" y="180"/>
                      </a:lnTo>
                      <a:lnTo>
                        <a:pt x="330" y="186"/>
                      </a:lnTo>
                      <a:lnTo>
                        <a:pt x="330" y="198"/>
                      </a:lnTo>
                      <a:lnTo>
                        <a:pt x="330" y="210"/>
                      </a:lnTo>
                      <a:lnTo>
                        <a:pt x="342" y="222"/>
                      </a:lnTo>
                      <a:lnTo>
                        <a:pt x="354" y="234"/>
                      </a:lnTo>
                      <a:lnTo>
                        <a:pt x="372" y="246"/>
                      </a:lnTo>
                      <a:lnTo>
                        <a:pt x="384" y="258"/>
                      </a:lnTo>
                      <a:lnTo>
                        <a:pt x="390" y="270"/>
                      </a:lnTo>
                      <a:lnTo>
                        <a:pt x="402" y="288"/>
                      </a:lnTo>
                      <a:lnTo>
                        <a:pt x="408" y="300"/>
                      </a:lnTo>
                      <a:lnTo>
                        <a:pt x="420" y="318"/>
                      </a:lnTo>
                      <a:lnTo>
                        <a:pt x="432" y="330"/>
                      </a:lnTo>
                      <a:lnTo>
                        <a:pt x="438" y="342"/>
                      </a:lnTo>
                      <a:lnTo>
                        <a:pt x="444" y="348"/>
                      </a:lnTo>
                      <a:lnTo>
                        <a:pt x="444" y="360"/>
                      </a:lnTo>
                      <a:lnTo>
                        <a:pt x="444" y="372"/>
                      </a:lnTo>
                      <a:lnTo>
                        <a:pt x="444" y="384"/>
                      </a:lnTo>
                      <a:lnTo>
                        <a:pt x="450" y="390"/>
                      </a:lnTo>
                      <a:lnTo>
                        <a:pt x="456" y="390"/>
                      </a:lnTo>
                      <a:lnTo>
                        <a:pt x="462" y="390"/>
                      </a:lnTo>
                      <a:lnTo>
                        <a:pt x="474" y="384"/>
                      </a:lnTo>
                      <a:lnTo>
                        <a:pt x="486" y="378"/>
                      </a:lnTo>
                      <a:lnTo>
                        <a:pt x="498" y="366"/>
                      </a:lnTo>
                      <a:lnTo>
                        <a:pt x="510" y="360"/>
                      </a:lnTo>
                      <a:lnTo>
                        <a:pt x="528" y="348"/>
                      </a:lnTo>
                      <a:lnTo>
                        <a:pt x="540" y="348"/>
                      </a:lnTo>
                      <a:lnTo>
                        <a:pt x="552" y="342"/>
                      </a:lnTo>
                      <a:lnTo>
                        <a:pt x="564" y="330"/>
                      </a:lnTo>
                      <a:lnTo>
                        <a:pt x="576" y="312"/>
                      </a:lnTo>
                      <a:lnTo>
                        <a:pt x="582" y="294"/>
                      </a:lnTo>
                      <a:lnTo>
                        <a:pt x="582" y="270"/>
                      </a:lnTo>
                      <a:lnTo>
                        <a:pt x="582" y="258"/>
                      </a:lnTo>
                      <a:lnTo>
                        <a:pt x="588" y="246"/>
                      </a:lnTo>
                      <a:lnTo>
                        <a:pt x="594" y="240"/>
                      </a:lnTo>
                      <a:lnTo>
                        <a:pt x="600" y="240"/>
                      </a:lnTo>
                      <a:lnTo>
                        <a:pt x="606" y="240"/>
                      </a:lnTo>
                      <a:lnTo>
                        <a:pt x="612" y="240"/>
                      </a:lnTo>
                      <a:lnTo>
                        <a:pt x="612" y="246"/>
                      </a:lnTo>
                      <a:lnTo>
                        <a:pt x="618" y="252"/>
                      </a:lnTo>
                      <a:lnTo>
                        <a:pt x="630" y="258"/>
                      </a:lnTo>
                      <a:lnTo>
                        <a:pt x="642" y="258"/>
                      </a:lnTo>
                      <a:lnTo>
                        <a:pt x="660" y="258"/>
                      </a:lnTo>
                      <a:lnTo>
                        <a:pt x="672" y="258"/>
                      </a:lnTo>
                      <a:lnTo>
                        <a:pt x="678" y="252"/>
                      </a:lnTo>
                      <a:lnTo>
                        <a:pt x="684" y="246"/>
                      </a:lnTo>
                      <a:lnTo>
                        <a:pt x="690" y="234"/>
                      </a:lnTo>
                      <a:lnTo>
                        <a:pt x="684" y="228"/>
                      </a:lnTo>
                      <a:lnTo>
                        <a:pt x="678" y="216"/>
                      </a:lnTo>
                      <a:lnTo>
                        <a:pt x="678" y="210"/>
                      </a:lnTo>
                      <a:lnTo>
                        <a:pt x="690" y="198"/>
                      </a:lnTo>
                      <a:lnTo>
                        <a:pt x="702" y="192"/>
                      </a:lnTo>
                      <a:lnTo>
                        <a:pt x="714" y="192"/>
                      </a:lnTo>
                      <a:lnTo>
                        <a:pt x="720" y="186"/>
                      </a:lnTo>
                      <a:lnTo>
                        <a:pt x="720" y="180"/>
                      </a:lnTo>
                      <a:lnTo>
                        <a:pt x="714" y="174"/>
                      </a:lnTo>
                      <a:lnTo>
                        <a:pt x="714" y="162"/>
                      </a:lnTo>
                      <a:lnTo>
                        <a:pt x="726" y="156"/>
                      </a:lnTo>
                      <a:lnTo>
                        <a:pt x="750" y="156"/>
                      </a:lnTo>
                      <a:lnTo>
                        <a:pt x="786" y="162"/>
                      </a:lnTo>
                      <a:lnTo>
                        <a:pt x="816" y="186"/>
                      </a:lnTo>
                      <a:lnTo>
                        <a:pt x="858" y="222"/>
                      </a:lnTo>
                      <a:lnTo>
                        <a:pt x="906" y="252"/>
                      </a:lnTo>
                      <a:lnTo>
                        <a:pt x="936" y="276"/>
                      </a:lnTo>
                      <a:lnTo>
                        <a:pt x="942" y="288"/>
                      </a:lnTo>
                      <a:lnTo>
                        <a:pt x="954" y="294"/>
                      </a:lnTo>
                      <a:lnTo>
                        <a:pt x="972" y="306"/>
                      </a:lnTo>
                      <a:lnTo>
                        <a:pt x="990" y="312"/>
                      </a:lnTo>
                      <a:lnTo>
                        <a:pt x="1008" y="324"/>
                      </a:lnTo>
                      <a:lnTo>
                        <a:pt x="1020" y="336"/>
                      </a:lnTo>
                      <a:lnTo>
                        <a:pt x="1032" y="342"/>
                      </a:lnTo>
                      <a:lnTo>
                        <a:pt x="1050" y="342"/>
                      </a:lnTo>
                      <a:lnTo>
                        <a:pt x="1062" y="348"/>
                      </a:lnTo>
                      <a:lnTo>
                        <a:pt x="1080" y="348"/>
                      </a:lnTo>
                      <a:lnTo>
                        <a:pt x="1098" y="360"/>
                      </a:lnTo>
                      <a:lnTo>
                        <a:pt x="1110" y="366"/>
                      </a:lnTo>
                      <a:lnTo>
                        <a:pt x="1128" y="378"/>
                      </a:lnTo>
                      <a:lnTo>
                        <a:pt x="1128" y="378"/>
                      </a:lnTo>
                      <a:lnTo>
                        <a:pt x="1110" y="852"/>
                      </a:lnTo>
                      <a:lnTo>
                        <a:pt x="1074" y="912"/>
                      </a:lnTo>
                      <a:lnTo>
                        <a:pt x="1092" y="1020"/>
                      </a:lnTo>
                      <a:lnTo>
                        <a:pt x="1092" y="1350"/>
                      </a:lnTo>
                      <a:lnTo>
                        <a:pt x="1080" y="1350"/>
                      </a:lnTo>
                      <a:lnTo>
                        <a:pt x="1068" y="1344"/>
                      </a:lnTo>
                      <a:lnTo>
                        <a:pt x="1056" y="1338"/>
                      </a:lnTo>
                      <a:lnTo>
                        <a:pt x="1044" y="1326"/>
                      </a:lnTo>
                      <a:lnTo>
                        <a:pt x="1026" y="1314"/>
                      </a:lnTo>
                      <a:lnTo>
                        <a:pt x="1008" y="1308"/>
                      </a:lnTo>
                      <a:lnTo>
                        <a:pt x="996" y="1302"/>
                      </a:lnTo>
                      <a:lnTo>
                        <a:pt x="984" y="1302"/>
                      </a:lnTo>
                      <a:lnTo>
                        <a:pt x="972" y="1290"/>
                      </a:lnTo>
                      <a:lnTo>
                        <a:pt x="972" y="1272"/>
                      </a:lnTo>
                      <a:lnTo>
                        <a:pt x="966" y="1242"/>
                      </a:lnTo>
                      <a:lnTo>
                        <a:pt x="948" y="1206"/>
                      </a:lnTo>
                      <a:lnTo>
                        <a:pt x="900" y="1176"/>
                      </a:lnTo>
                      <a:lnTo>
                        <a:pt x="846" y="1170"/>
                      </a:lnTo>
                      <a:lnTo>
                        <a:pt x="828" y="1170"/>
                      </a:lnTo>
                      <a:lnTo>
                        <a:pt x="816" y="1164"/>
                      </a:lnTo>
                      <a:lnTo>
                        <a:pt x="810" y="1158"/>
                      </a:lnTo>
                      <a:lnTo>
                        <a:pt x="810" y="1152"/>
                      </a:lnTo>
                      <a:lnTo>
                        <a:pt x="810" y="1140"/>
                      </a:lnTo>
                      <a:lnTo>
                        <a:pt x="816" y="1128"/>
                      </a:lnTo>
                      <a:lnTo>
                        <a:pt x="822" y="1122"/>
                      </a:lnTo>
                      <a:lnTo>
                        <a:pt x="828" y="1110"/>
                      </a:lnTo>
                      <a:lnTo>
                        <a:pt x="834" y="1092"/>
                      </a:lnTo>
                      <a:lnTo>
                        <a:pt x="840" y="1074"/>
                      </a:lnTo>
                      <a:lnTo>
                        <a:pt x="840" y="1062"/>
                      </a:lnTo>
                      <a:lnTo>
                        <a:pt x="840" y="1050"/>
                      </a:lnTo>
                      <a:lnTo>
                        <a:pt x="840" y="1044"/>
                      </a:lnTo>
                      <a:lnTo>
                        <a:pt x="840" y="1032"/>
                      </a:lnTo>
                      <a:lnTo>
                        <a:pt x="846" y="1026"/>
                      </a:lnTo>
                      <a:lnTo>
                        <a:pt x="858" y="1020"/>
                      </a:lnTo>
                      <a:lnTo>
                        <a:pt x="858" y="1020"/>
                      </a:lnTo>
                      <a:lnTo>
                        <a:pt x="852" y="1014"/>
                      </a:lnTo>
                      <a:lnTo>
                        <a:pt x="846" y="1002"/>
                      </a:lnTo>
                      <a:lnTo>
                        <a:pt x="834" y="996"/>
                      </a:lnTo>
                      <a:lnTo>
                        <a:pt x="828" y="984"/>
                      </a:lnTo>
                      <a:lnTo>
                        <a:pt x="822" y="978"/>
                      </a:lnTo>
                      <a:lnTo>
                        <a:pt x="816" y="972"/>
                      </a:lnTo>
                      <a:lnTo>
                        <a:pt x="816" y="972"/>
                      </a:lnTo>
                      <a:lnTo>
                        <a:pt x="810" y="960"/>
                      </a:lnTo>
                      <a:lnTo>
                        <a:pt x="804" y="948"/>
                      </a:lnTo>
                      <a:lnTo>
                        <a:pt x="804" y="936"/>
                      </a:lnTo>
                      <a:lnTo>
                        <a:pt x="798" y="924"/>
                      </a:lnTo>
                      <a:lnTo>
                        <a:pt x="804" y="912"/>
                      </a:lnTo>
                      <a:lnTo>
                        <a:pt x="810" y="900"/>
                      </a:lnTo>
                      <a:lnTo>
                        <a:pt x="816" y="882"/>
                      </a:lnTo>
                      <a:lnTo>
                        <a:pt x="804" y="858"/>
                      </a:lnTo>
                      <a:lnTo>
                        <a:pt x="792" y="828"/>
                      </a:lnTo>
                      <a:lnTo>
                        <a:pt x="792" y="798"/>
                      </a:lnTo>
                      <a:lnTo>
                        <a:pt x="792" y="792"/>
                      </a:lnTo>
                      <a:lnTo>
                        <a:pt x="786" y="780"/>
                      </a:lnTo>
                      <a:lnTo>
                        <a:pt x="786" y="780"/>
                      </a:lnTo>
                      <a:lnTo>
                        <a:pt x="774" y="774"/>
                      </a:lnTo>
                      <a:lnTo>
                        <a:pt x="768" y="768"/>
                      </a:lnTo>
                      <a:lnTo>
                        <a:pt x="756" y="768"/>
                      </a:lnTo>
                      <a:lnTo>
                        <a:pt x="744" y="756"/>
                      </a:lnTo>
                      <a:lnTo>
                        <a:pt x="738" y="744"/>
                      </a:lnTo>
                      <a:lnTo>
                        <a:pt x="708" y="714"/>
                      </a:lnTo>
                      <a:lnTo>
                        <a:pt x="678" y="690"/>
                      </a:lnTo>
                      <a:lnTo>
                        <a:pt x="636" y="684"/>
                      </a:lnTo>
                      <a:lnTo>
                        <a:pt x="594" y="672"/>
                      </a:lnTo>
                      <a:lnTo>
                        <a:pt x="546" y="648"/>
                      </a:lnTo>
                      <a:lnTo>
                        <a:pt x="516" y="624"/>
                      </a:lnTo>
                      <a:lnTo>
                        <a:pt x="504" y="612"/>
                      </a:lnTo>
                      <a:lnTo>
                        <a:pt x="486" y="606"/>
                      </a:lnTo>
                      <a:lnTo>
                        <a:pt x="474" y="600"/>
                      </a:lnTo>
                      <a:lnTo>
                        <a:pt x="462" y="600"/>
                      </a:lnTo>
                      <a:lnTo>
                        <a:pt x="456" y="594"/>
                      </a:lnTo>
                      <a:lnTo>
                        <a:pt x="450" y="588"/>
                      </a:lnTo>
                      <a:lnTo>
                        <a:pt x="450" y="576"/>
                      </a:lnTo>
                      <a:lnTo>
                        <a:pt x="444" y="570"/>
                      </a:lnTo>
                      <a:lnTo>
                        <a:pt x="432" y="570"/>
                      </a:lnTo>
                      <a:lnTo>
                        <a:pt x="420" y="570"/>
                      </a:lnTo>
                      <a:lnTo>
                        <a:pt x="414" y="576"/>
                      </a:lnTo>
                      <a:lnTo>
                        <a:pt x="408" y="570"/>
                      </a:lnTo>
                      <a:lnTo>
                        <a:pt x="408" y="558"/>
                      </a:lnTo>
                      <a:lnTo>
                        <a:pt x="402" y="552"/>
                      </a:lnTo>
                      <a:lnTo>
                        <a:pt x="402" y="540"/>
                      </a:lnTo>
                      <a:lnTo>
                        <a:pt x="396" y="534"/>
                      </a:lnTo>
                      <a:lnTo>
                        <a:pt x="384" y="534"/>
                      </a:lnTo>
                      <a:lnTo>
                        <a:pt x="372" y="534"/>
                      </a:lnTo>
                      <a:lnTo>
                        <a:pt x="366" y="528"/>
                      </a:lnTo>
                      <a:lnTo>
                        <a:pt x="360" y="516"/>
                      </a:lnTo>
                      <a:lnTo>
                        <a:pt x="354" y="504"/>
                      </a:lnTo>
                      <a:lnTo>
                        <a:pt x="348" y="498"/>
                      </a:lnTo>
                      <a:lnTo>
                        <a:pt x="336" y="486"/>
                      </a:lnTo>
                      <a:lnTo>
                        <a:pt x="330" y="474"/>
                      </a:lnTo>
                      <a:lnTo>
                        <a:pt x="330" y="462"/>
                      </a:lnTo>
                      <a:lnTo>
                        <a:pt x="330" y="450"/>
                      </a:lnTo>
                      <a:lnTo>
                        <a:pt x="336" y="438"/>
                      </a:lnTo>
                      <a:lnTo>
                        <a:pt x="342" y="420"/>
                      </a:lnTo>
                      <a:lnTo>
                        <a:pt x="342" y="402"/>
                      </a:lnTo>
                      <a:lnTo>
                        <a:pt x="348" y="390"/>
                      </a:lnTo>
                      <a:lnTo>
                        <a:pt x="360" y="378"/>
                      </a:lnTo>
                      <a:lnTo>
                        <a:pt x="366" y="372"/>
                      </a:lnTo>
                      <a:lnTo>
                        <a:pt x="378" y="372"/>
                      </a:lnTo>
                      <a:lnTo>
                        <a:pt x="384" y="366"/>
                      </a:lnTo>
                      <a:lnTo>
                        <a:pt x="384" y="354"/>
                      </a:lnTo>
                      <a:lnTo>
                        <a:pt x="384" y="342"/>
                      </a:lnTo>
                      <a:lnTo>
                        <a:pt x="378" y="330"/>
                      </a:lnTo>
                      <a:lnTo>
                        <a:pt x="366" y="318"/>
                      </a:lnTo>
                      <a:lnTo>
                        <a:pt x="360" y="318"/>
                      </a:lnTo>
                      <a:lnTo>
                        <a:pt x="348" y="318"/>
                      </a:lnTo>
                      <a:lnTo>
                        <a:pt x="342" y="318"/>
                      </a:lnTo>
                      <a:lnTo>
                        <a:pt x="330" y="330"/>
                      </a:lnTo>
                      <a:lnTo>
                        <a:pt x="318" y="336"/>
                      </a:lnTo>
                      <a:lnTo>
                        <a:pt x="306" y="348"/>
                      </a:lnTo>
                      <a:lnTo>
                        <a:pt x="300" y="354"/>
                      </a:lnTo>
                      <a:lnTo>
                        <a:pt x="288" y="378"/>
                      </a:lnTo>
                      <a:lnTo>
                        <a:pt x="282" y="414"/>
                      </a:lnTo>
                      <a:lnTo>
                        <a:pt x="276" y="456"/>
                      </a:lnTo>
                      <a:lnTo>
                        <a:pt x="282" y="486"/>
                      </a:lnTo>
                      <a:lnTo>
                        <a:pt x="282" y="510"/>
                      </a:lnTo>
                      <a:lnTo>
                        <a:pt x="270" y="528"/>
                      </a:lnTo>
                      <a:lnTo>
                        <a:pt x="264" y="540"/>
                      </a:lnTo>
                      <a:lnTo>
                        <a:pt x="246" y="552"/>
                      </a:lnTo>
                      <a:lnTo>
                        <a:pt x="228" y="558"/>
                      </a:lnTo>
                      <a:lnTo>
                        <a:pt x="216" y="558"/>
                      </a:lnTo>
                      <a:lnTo>
                        <a:pt x="198" y="552"/>
                      </a:lnTo>
                      <a:lnTo>
                        <a:pt x="192" y="540"/>
                      </a:lnTo>
                      <a:lnTo>
                        <a:pt x="186" y="528"/>
                      </a:lnTo>
                      <a:lnTo>
                        <a:pt x="186" y="510"/>
                      </a:lnTo>
                      <a:lnTo>
                        <a:pt x="186" y="498"/>
                      </a:lnTo>
                      <a:lnTo>
                        <a:pt x="186" y="480"/>
                      </a:lnTo>
                      <a:lnTo>
                        <a:pt x="192" y="468"/>
                      </a:lnTo>
                      <a:lnTo>
                        <a:pt x="192" y="450"/>
                      </a:lnTo>
                      <a:lnTo>
                        <a:pt x="192" y="438"/>
                      </a:lnTo>
                      <a:lnTo>
                        <a:pt x="186" y="420"/>
                      </a:lnTo>
                      <a:lnTo>
                        <a:pt x="150" y="378"/>
                      </a:lnTo>
                      <a:lnTo>
                        <a:pt x="84" y="348"/>
                      </a:lnTo>
                      <a:lnTo>
                        <a:pt x="72" y="342"/>
                      </a:lnTo>
                      <a:lnTo>
                        <a:pt x="66" y="330"/>
                      </a:lnTo>
                      <a:lnTo>
                        <a:pt x="66" y="324"/>
                      </a:lnTo>
                      <a:lnTo>
                        <a:pt x="72" y="312"/>
                      </a:lnTo>
                      <a:lnTo>
                        <a:pt x="78" y="306"/>
                      </a:lnTo>
                      <a:lnTo>
                        <a:pt x="90" y="300"/>
                      </a:lnTo>
                      <a:lnTo>
                        <a:pt x="102" y="300"/>
                      </a:lnTo>
                      <a:lnTo>
                        <a:pt x="114" y="300"/>
                      </a:lnTo>
                      <a:lnTo>
                        <a:pt x="126" y="306"/>
                      </a:lnTo>
                      <a:lnTo>
                        <a:pt x="138" y="306"/>
                      </a:lnTo>
                      <a:lnTo>
                        <a:pt x="144" y="312"/>
                      </a:lnTo>
                      <a:lnTo>
                        <a:pt x="150" y="306"/>
                      </a:lnTo>
                      <a:lnTo>
                        <a:pt x="156" y="300"/>
                      </a:lnTo>
                      <a:lnTo>
                        <a:pt x="156" y="294"/>
                      </a:lnTo>
                      <a:lnTo>
                        <a:pt x="162" y="288"/>
                      </a:lnTo>
                      <a:lnTo>
                        <a:pt x="168" y="288"/>
                      </a:lnTo>
                      <a:lnTo>
                        <a:pt x="174" y="288"/>
                      </a:lnTo>
                      <a:lnTo>
                        <a:pt x="180" y="288"/>
                      </a:lnTo>
                      <a:lnTo>
                        <a:pt x="192" y="276"/>
                      </a:lnTo>
                      <a:lnTo>
                        <a:pt x="204" y="270"/>
                      </a:lnTo>
                      <a:lnTo>
                        <a:pt x="216" y="270"/>
                      </a:lnTo>
                      <a:lnTo>
                        <a:pt x="228" y="270"/>
                      </a:lnTo>
                      <a:lnTo>
                        <a:pt x="246" y="276"/>
                      </a:lnTo>
                      <a:lnTo>
                        <a:pt x="258" y="276"/>
                      </a:lnTo>
                      <a:lnTo>
                        <a:pt x="270" y="276"/>
                      </a:lnTo>
                      <a:lnTo>
                        <a:pt x="276" y="270"/>
                      </a:lnTo>
                      <a:lnTo>
                        <a:pt x="282" y="258"/>
                      </a:lnTo>
                      <a:lnTo>
                        <a:pt x="288" y="240"/>
                      </a:lnTo>
                      <a:lnTo>
                        <a:pt x="282" y="228"/>
                      </a:lnTo>
                      <a:lnTo>
                        <a:pt x="264" y="222"/>
                      </a:lnTo>
                      <a:lnTo>
                        <a:pt x="234" y="222"/>
                      </a:lnTo>
                      <a:lnTo>
                        <a:pt x="198" y="228"/>
                      </a:lnTo>
                      <a:lnTo>
                        <a:pt x="162" y="228"/>
                      </a:lnTo>
                      <a:lnTo>
                        <a:pt x="144" y="222"/>
                      </a:lnTo>
                      <a:lnTo>
                        <a:pt x="138" y="216"/>
                      </a:lnTo>
                      <a:lnTo>
                        <a:pt x="126" y="216"/>
                      </a:lnTo>
                      <a:lnTo>
                        <a:pt x="120" y="222"/>
                      </a:lnTo>
                      <a:lnTo>
                        <a:pt x="108" y="222"/>
                      </a:lnTo>
                      <a:lnTo>
                        <a:pt x="96" y="222"/>
                      </a:lnTo>
                      <a:lnTo>
                        <a:pt x="90" y="216"/>
                      </a:lnTo>
                      <a:lnTo>
                        <a:pt x="84" y="210"/>
                      </a:lnTo>
                      <a:lnTo>
                        <a:pt x="84" y="204"/>
                      </a:lnTo>
                      <a:lnTo>
                        <a:pt x="90" y="198"/>
                      </a:lnTo>
                      <a:lnTo>
                        <a:pt x="90" y="186"/>
                      </a:lnTo>
                      <a:lnTo>
                        <a:pt x="90" y="180"/>
                      </a:lnTo>
                      <a:lnTo>
                        <a:pt x="90" y="168"/>
                      </a:lnTo>
                      <a:lnTo>
                        <a:pt x="78" y="156"/>
                      </a:lnTo>
                      <a:lnTo>
                        <a:pt x="66" y="150"/>
                      </a:lnTo>
                      <a:lnTo>
                        <a:pt x="48" y="144"/>
                      </a:lnTo>
                      <a:lnTo>
                        <a:pt x="24" y="132"/>
                      </a:lnTo>
                      <a:lnTo>
                        <a:pt x="6" y="132"/>
                      </a:lnTo>
                      <a:lnTo>
                        <a:pt x="0" y="126"/>
                      </a:lnTo>
                      <a:lnTo>
                        <a:pt x="0" y="120"/>
                      </a:lnTo>
                      <a:lnTo>
                        <a:pt x="0" y="114"/>
                      </a:lnTo>
                      <a:lnTo>
                        <a:pt x="6" y="108"/>
                      </a:lnTo>
                      <a:lnTo>
                        <a:pt x="12" y="102"/>
                      </a:lnTo>
                      <a:lnTo>
                        <a:pt x="24" y="96"/>
                      </a:lnTo>
                      <a:lnTo>
                        <a:pt x="30" y="90"/>
                      </a:lnTo>
                      <a:lnTo>
                        <a:pt x="36" y="84"/>
                      </a:lnTo>
                      <a:lnTo>
                        <a:pt x="42" y="72"/>
                      </a:lnTo>
                      <a:lnTo>
                        <a:pt x="42" y="60"/>
                      </a:lnTo>
                      <a:lnTo>
                        <a:pt x="42" y="48"/>
                      </a:lnTo>
                      <a:lnTo>
                        <a:pt x="48" y="36"/>
                      </a:lnTo>
                      <a:lnTo>
                        <a:pt x="60" y="24"/>
                      </a:lnTo>
                      <a:lnTo>
                        <a:pt x="66" y="24"/>
                      </a:lnTo>
                      <a:lnTo>
                        <a:pt x="78" y="24"/>
                      </a:lnTo>
                      <a:lnTo>
                        <a:pt x="90" y="24"/>
                      </a:lnTo>
                      <a:lnTo>
                        <a:pt x="108" y="36"/>
                      </a:lnTo>
                      <a:lnTo>
                        <a:pt x="120" y="42"/>
                      </a:lnTo>
                      <a:lnTo>
                        <a:pt x="132" y="36"/>
                      </a:lnTo>
                      <a:lnTo>
                        <a:pt x="138" y="24"/>
                      </a:lnTo>
                      <a:lnTo>
                        <a:pt x="150" y="18"/>
                      </a:lnTo>
                      <a:lnTo>
                        <a:pt x="156" y="6"/>
                      </a:lnTo>
                      <a:lnTo>
                        <a:pt x="174" y="0"/>
                      </a:lnTo>
                      <a:lnTo>
                        <a:pt x="192"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46" name="Freeform 387"/>
                <p:cNvSpPr>
                  <a:spLocks/>
                </p:cNvSpPr>
                <p:nvPr/>
              </p:nvSpPr>
              <p:spPr bwMode="auto">
                <a:xfrm>
                  <a:off x="12473" y="2532"/>
                  <a:ext cx="1080" cy="912"/>
                </a:xfrm>
                <a:custGeom>
                  <a:avLst/>
                  <a:gdLst>
                    <a:gd name="T0" fmla="*/ 834 w 1080"/>
                    <a:gd name="T1" fmla="*/ 18 h 912"/>
                    <a:gd name="T2" fmla="*/ 834 w 1080"/>
                    <a:gd name="T3" fmla="*/ 48 h 912"/>
                    <a:gd name="T4" fmla="*/ 846 w 1080"/>
                    <a:gd name="T5" fmla="*/ 66 h 912"/>
                    <a:gd name="T6" fmla="*/ 876 w 1080"/>
                    <a:gd name="T7" fmla="*/ 96 h 912"/>
                    <a:gd name="T8" fmla="*/ 918 w 1080"/>
                    <a:gd name="T9" fmla="*/ 126 h 912"/>
                    <a:gd name="T10" fmla="*/ 930 w 1080"/>
                    <a:gd name="T11" fmla="*/ 150 h 912"/>
                    <a:gd name="T12" fmla="*/ 954 w 1080"/>
                    <a:gd name="T13" fmla="*/ 168 h 912"/>
                    <a:gd name="T14" fmla="*/ 978 w 1080"/>
                    <a:gd name="T15" fmla="*/ 192 h 912"/>
                    <a:gd name="T16" fmla="*/ 990 w 1080"/>
                    <a:gd name="T17" fmla="*/ 210 h 912"/>
                    <a:gd name="T18" fmla="*/ 1020 w 1080"/>
                    <a:gd name="T19" fmla="*/ 210 h 912"/>
                    <a:gd name="T20" fmla="*/ 1050 w 1080"/>
                    <a:gd name="T21" fmla="*/ 246 h 912"/>
                    <a:gd name="T22" fmla="*/ 1068 w 1080"/>
                    <a:gd name="T23" fmla="*/ 270 h 912"/>
                    <a:gd name="T24" fmla="*/ 1080 w 1080"/>
                    <a:gd name="T25" fmla="*/ 288 h 912"/>
                    <a:gd name="T26" fmla="*/ 1056 w 1080"/>
                    <a:gd name="T27" fmla="*/ 312 h 912"/>
                    <a:gd name="T28" fmla="*/ 1050 w 1080"/>
                    <a:gd name="T29" fmla="*/ 324 h 912"/>
                    <a:gd name="T30" fmla="*/ 1020 w 1080"/>
                    <a:gd name="T31" fmla="*/ 312 h 912"/>
                    <a:gd name="T32" fmla="*/ 984 w 1080"/>
                    <a:gd name="T33" fmla="*/ 330 h 912"/>
                    <a:gd name="T34" fmla="*/ 996 w 1080"/>
                    <a:gd name="T35" fmla="*/ 360 h 912"/>
                    <a:gd name="T36" fmla="*/ 1020 w 1080"/>
                    <a:gd name="T37" fmla="*/ 384 h 912"/>
                    <a:gd name="T38" fmla="*/ 990 w 1080"/>
                    <a:gd name="T39" fmla="*/ 402 h 912"/>
                    <a:gd name="T40" fmla="*/ 936 w 1080"/>
                    <a:gd name="T41" fmla="*/ 384 h 912"/>
                    <a:gd name="T42" fmla="*/ 918 w 1080"/>
                    <a:gd name="T43" fmla="*/ 378 h 912"/>
                    <a:gd name="T44" fmla="*/ 870 w 1080"/>
                    <a:gd name="T45" fmla="*/ 402 h 912"/>
                    <a:gd name="T46" fmla="*/ 708 w 1080"/>
                    <a:gd name="T47" fmla="*/ 474 h 912"/>
                    <a:gd name="T48" fmla="*/ 576 w 1080"/>
                    <a:gd name="T49" fmla="*/ 702 h 912"/>
                    <a:gd name="T50" fmla="*/ 444 w 1080"/>
                    <a:gd name="T51" fmla="*/ 858 h 912"/>
                    <a:gd name="T52" fmla="*/ 264 w 1080"/>
                    <a:gd name="T53" fmla="*/ 870 h 912"/>
                    <a:gd name="T54" fmla="*/ 42 w 1080"/>
                    <a:gd name="T55" fmla="*/ 876 h 912"/>
                    <a:gd name="T56" fmla="*/ 18 w 1080"/>
                    <a:gd name="T57" fmla="*/ 792 h 912"/>
                    <a:gd name="T58" fmla="*/ 54 w 1080"/>
                    <a:gd name="T59" fmla="*/ 798 h 912"/>
                    <a:gd name="T60" fmla="*/ 72 w 1080"/>
                    <a:gd name="T61" fmla="*/ 786 h 912"/>
                    <a:gd name="T62" fmla="*/ 108 w 1080"/>
                    <a:gd name="T63" fmla="*/ 780 h 912"/>
                    <a:gd name="T64" fmla="*/ 144 w 1080"/>
                    <a:gd name="T65" fmla="*/ 792 h 912"/>
                    <a:gd name="T66" fmla="*/ 192 w 1080"/>
                    <a:gd name="T67" fmla="*/ 786 h 912"/>
                    <a:gd name="T68" fmla="*/ 198 w 1080"/>
                    <a:gd name="T69" fmla="*/ 756 h 912"/>
                    <a:gd name="T70" fmla="*/ 180 w 1080"/>
                    <a:gd name="T71" fmla="*/ 720 h 912"/>
                    <a:gd name="T72" fmla="*/ 180 w 1080"/>
                    <a:gd name="T73" fmla="*/ 684 h 912"/>
                    <a:gd name="T74" fmla="*/ 210 w 1080"/>
                    <a:gd name="T75" fmla="*/ 630 h 912"/>
                    <a:gd name="T76" fmla="*/ 264 w 1080"/>
                    <a:gd name="T77" fmla="*/ 606 h 912"/>
                    <a:gd name="T78" fmla="*/ 408 w 1080"/>
                    <a:gd name="T79" fmla="*/ 540 h 912"/>
                    <a:gd name="T80" fmla="*/ 480 w 1080"/>
                    <a:gd name="T81" fmla="*/ 426 h 912"/>
                    <a:gd name="T82" fmla="*/ 516 w 1080"/>
                    <a:gd name="T83" fmla="*/ 366 h 912"/>
                    <a:gd name="T84" fmla="*/ 642 w 1080"/>
                    <a:gd name="T85" fmla="*/ 378 h 912"/>
                    <a:gd name="T86" fmla="*/ 672 w 1080"/>
                    <a:gd name="T87" fmla="*/ 276 h 912"/>
                    <a:gd name="T88" fmla="*/ 672 w 1080"/>
                    <a:gd name="T89" fmla="*/ 264 h 912"/>
                    <a:gd name="T90" fmla="*/ 672 w 1080"/>
                    <a:gd name="T91" fmla="*/ 222 h 912"/>
                    <a:gd name="T92" fmla="*/ 702 w 1080"/>
                    <a:gd name="T93" fmla="*/ 168 h 912"/>
                    <a:gd name="T94" fmla="*/ 732 w 1080"/>
                    <a:gd name="T95" fmla="*/ 120 h 912"/>
                    <a:gd name="T96" fmla="*/ 768 w 1080"/>
                    <a:gd name="T97" fmla="*/ 78 h 912"/>
                    <a:gd name="T98" fmla="*/ 780 w 1080"/>
                    <a:gd name="T99" fmla="*/ 24 h 912"/>
                    <a:gd name="T100" fmla="*/ 810 w 1080"/>
                    <a:gd name="T101" fmla="*/ 0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80" h="912">
                      <a:moveTo>
                        <a:pt x="810" y="0"/>
                      </a:moveTo>
                      <a:lnTo>
                        <a:pt x="822" y="6"/>
                      </a:lnTo>
                      <a:lnTo>
                        <a:pt x="834" y="18"/>
                      </a:lnTo>
                      <a:lnTo>
                        <a:pt x="834" y="24"/>
                      </a:lnTo>
                      <a:lnTo>
                        <a:pt x="834" y="36"/>
                      </a:lnTo>
                      <a:lnTo>
                        <a:pt x="834" y="48"/>
                      </a:lnTo>
                      <a:lnTo>
                        <a:pt x="840" y="54"/>
                      </a:lnTo>
                      <a:lnTo>
                        <a:pt x="846" y="66"/>
                      </a:lnTo>
                      <a:lnTo>
                        <a:pt x="846" y="66"/>
                      </a:lnTo>
                      <a:lnTo>
                        <a:pt x="852" y="72"/>
                      </a:lnTo>
                      <a:lnTo>
                        <a:pt x="864" y="84"/>
                      </a:lnTo>
                      <a:lnTo>
                        <a:pt x="876" y="96"/>
                      </a:lnTo>
                      <a:lnTo>
                        <a:pt x="888" y="108"/>
                      </a:lnTo>
                      <a:lnTo>
                        <a:pt x="906" y="114"/>
                      </a:lnTo>
                      <a:lnTo>
                        <a:pt x="918" y="126"/>
                      </a:lnTo>
                      <a:lnTo>
                        <a:pt x="924" y="132"/>
                      </a:lnTo>
                      <a:lnTo>
                        <a:pt x="930" y="144"/>
                      </a:lnTo>
                      <a:lnTo>
                        <a:pt x="930" y="150"/>
                      </a:lnTo>
                      <a:lnTo>
                        <a:pt x="936" y="156"/>
                      </a:lnTo>
                      <a:lnTo>
                        <a:pt x="942" y="162"/>
                      </a:lnTo>
                      <a:lnTo>
                        <a:pt x="954" y="168"/>
                      </a:lnTo>
                      <a:lnTo>
                        <a:pt x="966" y="174"/>
                      </a:lnTo>
                      <a:lnTo>
                        <a:pt x="972" y="180"/>
                      </a:lnTo>
                      <a:lnTo>
                        <a:pt x="978" y="192"/>
                      </a:lnTo>
                      <a:lnTo>
                        <a:pt x="984" y="198"/>
                      </a:lnTo>
                      <a:lnTo>
                        <a:pt x="984" y="204"/>
                      </a:lnTo>
                      <a:lnTo>
                        <a:pt x="990" y="210"/>
                      </a:lnTo>
                      <a:lnTo>
                        <a:pt x="996" y="210"/>
                      </a:lnTo>
                      <a:lnTo>
                        <a:pt x="1008" y="204"/>
                      </a:lnTo>
                      <a:lnTo>
                        <a:pt x="1020" y="210"/>
                      </a:lnTo>
                      <a:lnTo>
                        <a:pt x="1038" y="216"/>
                      </a:lnTo>
                      <a:lnTo>
                        <a:pt x="1044" y="228"/>
                      </a:lnTo>
                      <a:lnTo>
                        <a:pt x="1050" y="246"/>
                      </a:lnTo>
                      <a:lnTo>
                        <a:pt x="1056" y="258"/>
                      </a:lnTo>
                      <a:lnTo>
                        <a:pt x="1062" y="264"/>
                      </a:lnTo>
                      <a:lnTo>
                        <a:pt x="1068" y="270"/>
                      </a:lnTo>
                      <a:lnTo>
                        <a:pt x="1074" y="276"/>
                      </a:lnTo>
                      <a:lnTo>
                        <a:pt x="1080" y="282"/>
                      </a:lnTo>
                      <a:lnTo>
                        <a:pt x="1080" y="288"/>
                      </a:lnTo>
                      <a:lnTo>
                        <a:pt x="1074" y="294"/>
                      </a:lnTo>
                      <a:lnTo>
                        <a:pt x="1062" y="306"/>
                      </a:lnTo>
                      <a:lnTo>
                        <a:pt x="1056" y="312"/>
                      </a:lnTo>
                      <a:lnTo>
                        <a:pt x="1056" y="318"/>
                      </a:lnTo>
                      <a:lnTo>
                        <a:pt x="1056" y="324"/>
                      </a:lnTo>
                      <a:lnTo>
                        <a:pt x="1050" y="324"/>
                      </a:lnTo>
                      <a:lnTo>
                        <a:pt x="1044" y="318"/>
                      </a:lnTo>
                      <a:lnTo>
                        <a:pt x="1032" y="312"/>
                      </a:lnTo>
                      <a:lnTo>
                        <a:pt x="1020" y="312"/>
                      </a:lnTo>
                      <a:lnTo>
                        <a:pt x="1008" y="312"/>
                      </a:lnTo>
                      <a:lnTo>
                        <a:pt x="996" y="318"/>
                      </a:lnTo>
                      <a:lnTo>
                        <a:pt x="984" y="330"/>
                      </a:lnTo>
                      <a:lnTo>
                        <a:pt x="984" y="342"/>
                      </a:lnTo>
                      <a:lnTo>
                        <a:pt x="990" y="348"/>
                      </a:lnTo>
                      <a:lnTo>
                        <a:pt x="996" y="360"/>
                      </a:lnTo>
                      <a:lnTo>
                        <a:pt x="1008" y="366"/>
                      </a:lnTo>
                      <a:lnTo>
                        <a:pt x="1014" y="378"/>
                      </a:lnTo>
                      <a:lnTo>
                        <a:pt x="1020" y="384"/>
                      </a:lnTo>
                      <a:lnTo>
                        <a:pt x="1020" y="390"/>
                      </a:lnTo>
                      <a:lnTo>
                        <a:pt x="1008" y="402"/>
                      </a:lnTo>
                      <a:lnTo>
                        <a:pt x="990" y="402"/>
                      </a:lnTo>
                      <a:lnTo>
                        <a:pt x="972" y="402"/>
                      </a:lnTo>
                      <a:lnTo>
                        <a:pt x="954" y="396"/>
                      </a:lnTo>
                      <a:lnTo>
                        <a:pt x="936" y="384"/>
                      </a:lnTo>
                      <a:lnTo>
                        <a:pt x="924" y="378"/>
                      </a:lnTo>
                      <a:lnTo>
                        <a:pt x="918" y="372"/>
                      </a:lnTo>
                      <a:lnTo>
                        <a:pt x="918" y="378"/>
                      </a:lnTo>
                      <a:lnTo>
                        <a:pt x="912" y="390"/>
                      </a:lnTo>
                      <a:lnTo>
                        <a:pt x="912" y="402"/>
                      </a:lnTo>
                      <a:lnTo>
                        <a:pt x="870" y="402"/>
                      </a:lnTo>
                      <a:lnTo>
                        <a:pt x="810" y="402"/>
                      </a:lnTo>
                      <a:lnTo>
                        <a:pt x="738" y="408"/>
                      </a:lnTo>
                      <a:lnTo>
                        <a:pt x="708" y="474"/>
                      </a:lnTo>
                      <a:lnTo>
                        <a:pt x="672" y="588"/>
                      </a:lnTo>
                      <a:lnTo>
                        <a:pt x="618" y="612"/>
                      </a:lnTo>
                      <a:lnTo>
                        <a:pt x="576" y="702"/>
                      </a:lnTo>
                      <a:lnTo>
                        <a:pt x="564" y="816"/>
                      </a:lnTo>
                      <a:lnTo>
                        <a:pt x="510" y="822"/>
                      </a:lnTo>
                      <a:lnTo>
                        <a:pt x="444" y="858"/>
                      </a:lnTo>
                      <a:lnTo>
                        <a:pt x="384" y="822"/>
                      </a:lnTo>
                      <a:lnTo>
                        <a:pt x="306" y="822"/>
                      </a:lnTo>
                      <a:lnTo>
                        <a:pt x="264" y="870"/>
                      </a:lnTo>
                      <a:lnTo>
                        <a:pt x="210" y="870"/>
                      </a:lnTo>
                      <a:lnTo>
                        <a:pt x="114" y="912"/>
                      </a:lnTo>
                      <a:lnTo>
                        <a:pt x="42" y="876"/>
                      </a:lnTo>
                      <a:lnTo>
                        <a:pt x="0" y="798"/>
                      </a:lnTo>
                      <a:lnTo>
                        <a:pt x="6" y="798"/>
                      </a:lnTo>
                      <a:lnTo>
                        <a:pt x="18" y="792"/>
                      </a:lnTo>
                      <a:lnTo>
                        <a:pt x="30" y="792"/>
                      </a:lnTo>
                      <a:lnTo>
                        <a:pt x="42" y="792"/>
                      </a:lnTo>
                      <a:lnTo>
                        <a:pt x="54" y="798"/>
                      </a:lnTo>
                      <a:lnTo>
                        <a:pt x="60" y="798"/>
                      </a:lnTo>
                      <a:lnTo>
                        <a:pt x="66" y="792"/>
                      </a:lnTo>
                      <a:lnTo>
                        <a:pt x="72" y="786"/>
                      </a:lnTo>
                      <a:lnTo>
                        <a:pt x="84" y="780"/>
                      </a:lnTo>
                      <a:lnTo>
                        <a:pt x="96" y="780"/>
                      </a:lnTo>
                      <a:lnTo>
                        <a:pt x="108" y="780"/>
                      </a:lnTo>
                      <a:lnTo>
                        <a:pt x="114" y="786"/>
                      </a:lnTo>
                      <a:lnTo>
                        <a:pt x="132" y="792"/>
                      </a:lnTo>
                      <a:lnTo>
                        <a:pt x="144" y="792"/>
                      </a:lnTo>
                      <a:lnTo>
                        <a:pt x="162" y="798"/>
                      </a:lnTo>
                      <a:lnTo>
                        <a:pt x="180" y="792"/>
                      </a:lnTo>
                      <a:lnTo>
                        <a:pt x="192" y="786"/>
                      </a:lnTo>
                      <a:lnTo>
                        <a:pt x="198" y="780"/>
                      </a:lnTo>
                      <a:lnTo>
                        <a:pt x="198" y="768"/>
                      </a:lnTo>
                      <a:lnTo>
                        <a:pt x="198" y="756"/>
                      </a:lnTo>
                      <a:lnTo>
                        <a:pt x="192" y="744"/>
                      </a:lnTo>
                      <a:lnTo>
                        <a:pt x="186" y="732"/>
                      </a:lnTo>
                      <a:lnTo>
                        <a:pt x="180" y="720"/>
                      </a:lnTo>
                      <a:lnTo>
                        <a:pt x="180" y="714"/>
                      </a:lnTo>
                      <a:lnTo>
                        <a:pt x="180" y="702"/>
                      </a:lnTo>
                      <a:lnTo>
                        <a:pt x="180" y="684"/>
                      </a:lnTo>
                      <a:lnTo>
                        <a:pt x="186" y="666"/>
                      </a:lnTo>
                      <a:lnTo>
                        <a:pt x="198" y="642"/>
                      </a:lnTo>
                      <a:lnTo>
                        <a:pt x="210" y="630"/>
                      </a:lnTo>
                      <a:lnTo>
                        <a:pt x="222" y="618"/>
                      </a:lnTo>
                      <a:lnTo>
                        <a:pt x="240" y="612"/>
                      </a:lnTo>
                      <a:lnTo>
                        <a:pt x="264" y="606"/>
                      </a:lnTo>
                      <a:lnTo>
                        <a:pt x="306" y="588"/>
                      </a:lnTo>
                      <a:lnTo>
                        <a:pt x="366" y="570"/>
                      </a:lnTo>
                      <a:lnTo>
                        <a:pt x="408" y="540"/>
                      </a:lnTo>
                      <a:lnTo>
                        <a:pt x="438" y="510"/>
                      </a:lnTo>
                      <a:lnTo>
                        <a:pt x="462" y="474"/>
                      </a:lnTo>
                      <a:lnTo>
                        <a:pt x="480" y="426"/>
                      </a:lnTo>
                      <a:lnTo>
                        <a:pt x="486" y="408"/>
                      </a:lnTo>
                      <a:lnTo>
                        <a:pt x="498" y="390"/>
                      </a:lnTo>
                      <a:lnTo>
                        <a:pt x="516" y="366"/>
                      </a:lnTo>
                      <a:lnTo>
                        <a:pt x="516" y="372"/>
                      </a:lnTo>
                      <a:lnTo>
                        <a:pt x="576" y="372"/>
                      </a:lnTo>
                      <a:lnTo>
                        <a:pt x="642" y="378"/>
                      </a:lnTo>
                      <a:lnTo>
                        <a:pt x="666" y="360"/>
                      </a:lnTo>
                      <a:lnTo>
                        <a:pt x="666" y="276"/>
                      </a:lnTo>
                      <a:lnTo>
                        <a:pt x="672" y="276"/>
                      </a:lnTo>
                      <a:lnTo>
                        <a:pt x="678" y="276"/>
                      </a:lnTo>
                      <a:lnTo>
                        <a:pt x="678" y="270"/>
                      </a:lnTo>
                      <a:lnTo>
                        <a:pt x="672" y="264"/>
                      </a:lnTo>
                      <a:lnTo>
                        <a:pt x="672" y="252"/>
                      </a:lnTo>
                      <a:lnTo>
                        <a:pt x="666" y="240"/>
                      </a:lnTo>
                      <a:lnTo>
                        <a:pt x="672" y="222"/>
                      </a:lnTo>
                      <a:lnTo>
                        <a:pt x="678" y="204"/>
                      </a:lnTo>
                      <a:lnTo>
                        <a:pt x="690" y="186"/>
                      </a:lnTo>
                      <a:lnTo>
                        <a:pt x="702" y="168"/>
                      </a:lnTo>
                      <a:lnTo>
                        <a:pt x="714" y="150"/>
                      </a:lnTo>
                      <a:lnTo>
                        <a:pt x="726" y="132"/>
                      </a:lnTo>
                      <a:lnTo>
                        <a:pt x="732" y="120"/>
                      </a:lnTo>
                      <a:lnTo>
                        <a:pt x="744" y="108"/>
                      </a:lnTo>
                      <a:lnTo>
                        <a:pt x="756" y="96"/>
                      </a:lnTo>
                      <a:lnTo>
                        <a:pt x="768" y="78"/>
                      </a:lnTo>
                      <a:lnTo>
                        <a:pt x="774" y="54"/>
                      </a:lnTo>
                      <a:lnTo>
                        <a:pt x="780" y="36"/>
                      </a:lnTo>
                      <a:lnTo>
                        <a:pt x="780" y="24"/>
                      </a:lnTo>
                      <a:lnTo>
                        <a:pt x="792" y="12"/>
                      </a:lnTo>
                      <a:lnTo>
                        <a:pt x="798" y="6"/>
                      </a:lnTo>
                      <a:lnTo>
                        <a:pt x="810"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47" name="Freeform 388"/>
                <p:cNvSpPr>
                  <a:spLocks/>
                </p:cNvSpPr>
                <p:nvPr/>
              </p:nvSpPr>
              <p:spPr bwMode="auto">
                <a:xfrm>
                  <a:off x="12989" y="2802"/>
                  <a:ext cx="150" cy="108"/>
                </a:xfrm>
                <a:custGeom>
                  <a:avLst/>
                  <a:gdLst>
                    <a:gd name="T0" fmla="*/ 102 w 150"/>
                    <a:gd name="T1" fmla="*/ 0 h 108"/>
                    <a:gd name="T2" fmla="*/ 120 w 150"/>
                    <a:gd name="T3" fmla="*/ 0 h 108"/>
                    <a:gd name="T4" fmla="*/ 138 w 150"/>
                    <a:gd name="T5" fmla="*/ 6 h 108"/>
                    <a:gd name="T6" fmla="*/ 150 w 150"/>
                    <a:gd name="T7" fmla="*/ 6 h 108"/>
                    <a:gd name="T8" fmla="*/ 150 w 150"/>
                    <a:gd name="T9" fmla="*/ 90 h 108"/>
                    <a:gd name="T10" fmla="*/ 126 w 150"/>
                    <a:gd name="T11" fmla="*/ 108 h 108"/>
                    <a:gd name="T12" fmla="*/ 60 w 150"/>
                    <a:gd name="T13" fmla="*/ 102 h 108"/>
                    <a:gd name="T14" fmla="*/ 0 w 150"/>
                    <a:gd name="T15" fmla="*/ 102 h 108"/>
                    <a:gd name="T16" fmla="*/ 0 w 150"/>
                    <a:gd name="T17" fmla="*/ 96 h 108"/>
                    <a:gd name="T18" fmla="*/ 12 w 150"/>
                    <a:gd name="T19" fmla="*/ 78 h 108"/>
                    <a:gd name="T20" fmla="*/ 30 w 150"/>
                    <a:gd name="T21" fmla="*/ 60 h 108"/>
                    <a:gd name="T22" fmla="*/ 48 w 150"/>
                    <a:gd name="T23" fmla="*/ 42 h 108"/>
                    <a:gd name="T24" fmla="*/ 60 w 150"/>
                    <a:gd name="T25" fmla="*/ 30 h 108"/>
                    <a:gd name="T26" fmla="*/ 66 w 150"/>
                    <a:gd name="T27" fmla="*/ 18 h 108"/>
                    <a:gd name="T28" fmla="*/ 78 w 150"/>
                    <a:gd name="T29" fmla="*/ 6 h 108"/>
                    <a:gd name="T30" fmla="*/ 90 w 150"/>
                    <a:gd name="T31" fmla="*/ 0 h 108"/>
                    <a:gd name="T32" fmla="*/ 102 w 150"/>
                    <a:gd name="T33"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0" h="108">
                      <a:moveTo>
                        <a:pt x="102" y="0"/>
                      </a:moveTo>
                      <a:lnTo>
                        <a:pt x="120" y="0"/>
                      </a:lnTo>
                      <a:lnTo>
                        <a:pt x="138" y="6"/>
                      </a:lnTo>
                      <a:lnTo>
                        <a:pt x="150" y="6"/>
                      </a:lnTo>
                      <a:lnTo>
                        <a:pt x="150" y="90"/>
                      </a:lnTo>
                      <a:lnTo>
                        <a:pt x="126" y="108"/>
                      </a:lnTo>
                      <a:lnTo>
                        <a:pt x="60" y="102"/>
                      </a:lnTo>
                      <a:lnTo>
                        <a:pt x="0" y="102"/>
                      </a:lnTo>
                      <a:lnTo>
                        <a:pt x="0" y="96"/>
                      </a:lnTo>
                      <a:lnTo>
                        <a:pt x="12" y="78"/>
                      </a:lnTo>
                      <a:lnTo>
                        <a:pt x="30" y="60"/>
                      </a:lnTo>
                      <a:lnTo>
                        <a:pt x="48" y="42"/>
                      </a:lnTo>
                      <a:lnTo>
                        <a:pt x="60" y="30"/>
                      </a:lnTo>
                      <a:lnTo>
                        <a:pt x="66" y="18"/>
                      </a:lnTo>
                      <a:lnTo>
                        <a:pt x="78" y="6"/>
                      </a:lnTo>
                      <a:lnTo>
                        <a:pt x="90" y="0"/>
                      </a:lnTo>
                      <a:lnTo>
                        <a:pt x="102"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48" name="Freeform 389"/>
                <p:cNvSpPr>
                  <a:spLocks/>
                </p:cNvSpPr>
                <p:nvPr/>
              </p:nvSpPr>
              <p:spPr bwMode="auto">
                <a:xfrm>
                  <a:off x="10853" y="2754"/>
                  <a:ext cx="1188" cy="1530"/>
                </a:xfrm>
                <a:custGeom>
                  <a:avLst/>
                  <a:gdLst>
                    <a:gd name="T0" fmla="*/ 54 w 1188"/>
                    <a:gd name="T1" fmla="*/ 30 h 1530"/>
                    <a:gd name="T2" fmla="*/ 90 w 1188"/>
                    <a:gd name="T3" fmla="*/ 54 h 1530"/>
                    <a:gd name="T4" fmla="*/ 144 w 1188"/>
                    <a:gd name="T5" fmla="*/ 36 h 1530"/>
                    <a:gd name="T6" fmla="*/ 252 w 1188"/>
                    <a:gd name="T7" fmla="*/ 78 h 1530"/>
                    <a:gd name="T8" fmla="*/ 330 w 1188"/>
                    <a:gd name="T9" fmla="*/ 180 h 1530"/>
                    <a:gd name="T10" fmla="*/ 456 w 1188"/>
                    <a:gd name="T11" fmla="*/ 294 h 1530"/>
                    <a:gd name="T12" fmla="*/ 582 w 1188"/>
                    <a:gd name="T13" fmla="*/ 462 h 1530"/>
                    <a:gd name="T14" fmla="*/ 618 w 1188"/>
                    <a:gd name="T15" fmla="*/ 462 h 1530"/>
                    <a:gd name="T16" fmla="*/ 666 w 1188"/>
                    <a:gd name="T17" fmla="*/ 456 h 1530"/>
                    <a:gd name="T18" fmla="*/ 678 w 1188"/>
                    <a:gd name="T19" fmla="*/ 492 h 1530"/>
                    <a:gd name="T20" fmla="*/ 684 w 1188"/>
                    <a:gd name="T21" fmla="*/ 540 h 1530"/>
                    <a:gd name="T22" fmla="*/ 732 w 1188"/>
                    <a:gd name="T23" fmla="*/ 558 h 1530"/>
                    <a:gd name="T24" fmla="*/ 756 w 1188"/>
                    <a:gd name="T25" fmla="*/ 600 h 1530"/>
                    <a:gd name="T26" fmla="*/ 780 w 1188"/>
                    <a:gd name="T27" fmla="*/ 624 h 1530"/>
                    <a:gd name="T28" fmla="*/ 834 w 1188"/>
                    <a:gd name="T29" fmla="*/ 648 h 1530"/>
                    <a:gd name="T30" fmla="*/ 858 w 1188"/>
                    <a:gd name="T31" fmla="*/ 702 h 1530"/>
                    <a:gd name="T32" fmla="*/ 906 w 1188"/>
                    <a:gd name="T33" fmla="*/ 720 h 1530"/>
                    <a:gd name="T34" fmla="*/ 936 w 1188"/>
                    <a:gd name="T35" fmla="*/ 768 h 1530"/>
                    <a:gd name="T36" fmla="*/ 924 w 1188"/>
                    <a:gd name="T37" fmla="*/ 810 h 1530"/>
                    <a:gd name="T38" fmla="*/ 966 w 1188"/>
                    <a:gd name="T39" fmla="*/ 840 h 1530"/>
                    <a:gd name="T40" fmla="*/ 1020 w 1188"/>
                    <a:gd name="T41" fmla="*/ 894 h 1530"/>
                    <a:gd name="T42" fmla="*/ 1074 w 1188"/>
                    <a:gd name="T43" fmla="*/ 990 h 1530"/>
                    <a:gd name="T44" fmla="*/ 1074 w 1188"/>
                    <a:gd name="T45" fmla="*/ 1032 h 1530"/>
                    <a:gd name="T46" fmla="*/ 1104 w 1188"/>
                    <a:gd name="T47" fmla="*/ 1032 h 1530"/>
                    <a:gd name="T48" fmla="*/ 1140 w 1188"/>
                    <a:gd name="T49" fmla="*/ 1050 h 1530"/>
                    <a:gd name="T50" fmla="*/ 1188 w 1188"/>
                    <a:gd name="T51" fmla="*/ 1104 h 1530"/>
                    <a:gd name="T52" fmla="*/ 1170 w 1188"/>
                    <a:gd name="T53" fmla="*/ 1176 h 1530"/>
                    <a:gd name="T54" fmla="*/ 1164 w 1188"/>
                    <a:gd name="T55" fmla="*/ 1314 h 1530"/>
                    <a:gd name="T56" fmla="*/ 1170 w 1188"/>
                    <a:gd name="T57" fmla="*/ 1500 h 1530"/>
                    <a:gd name="T58" fmla="*/ 1158 w 1188"/>
                    <a:gd name="T59" fmla="*/ 1530 h 1530"/>
                    <a:gd name="T60" fmla="*/ 1116 w 1188"/>
                    <a:gd name="T61" fmla="*/ 1518 h 1530"/>
                    <a:gd name="T62" fmla="*/ 1080 w 1188"/>
                    <a:gd name="T63" fmla="*/ 1482 h 1530"/>
                    <a:gd name="T64" fmla="*/ 1032 w 1188"/>
                    <a:gd name="T65" fmla="*/ 1500 h 1530"/>
                    <a:gd name="T66" fmla="*/ 972 w 1188"/>
                    <a:gd name="T67" fmla="*/ 1458 h 1530"/>
                    <a:gd name="T68" fmla="*/ 924 w 1188"/>
                    <a:gd name="T69" fmla="*/ 1374 h 1530"/>
                    <a:gd name="T70" fmla="*/ 780 w 1188"/>
                    <a:gd name="T71" fmla="*/ 1260 h 1530"/>
                    <a:gd name="T72" fmla="*/ 756 w 1188"/>
                    <a:gd name="T73" fmla="*/ 1164 h 1530"/>
                    <a:gd name="T74" fmla="*/ 726 w 1188"/>
                    <a:gd name="T75" fmla="*/ 1134 h 1530"/>
                    <a:gd name="T76" fmla="*/ 690 w 1188"/>
                    <a:gd name="T77" fmla="*/ 1080 h 1530"/>
                    <a:gd name="T78" fmla="*/ 648 w 1188"/>
                    <a:gd name="T79" fmla="*/ 1008 h 1530"/>
                    <a:gd name="T80" fmla="*/ 606 w 1188"/>
                    <a:gd name="T81" fmla="*/ 966 h 1530"/>
                    <a:gd name="T82" fmla="*/ 594 w 1188"/>
                    <a:gd name="T83" fmla="*/ 918 h 1530"/>
                    <a:gd name="T84" fmla="*/ 576 w 1188"/>
                    <a:gd name="T85" fmla="*/ 882 h 1530"/>
                    <a:gd name="T86" fmla="*/ 534 w 1188"/>
                    <a:gd name="T87" fmla="*/ 780 h 1530"/>
                    <a:gd name="T88" fmla="*/ 450 w 1188"/>
                    <a:gd name="T89" fmla="*/ 696 h 1530"/>
                    <a:gd name="T90" fmla="*/ 444 w 1188"/>
                    <a:gd name="T91" fmla="*/ 630 h 1530"/>
                    <a:gd name="T92" fmla="*/ 354 w 1188"/>
                    <a:gd name="T93" fmla="*/ 486 h 1530"/>
                    <a:gd name="T94" fmla="*/ 276 w 1188"/>
                    <a:gd name="T95" fmla="*/ 426 h 1530"/>
                    <a:gd name="T96" fmla="*/ 216 w 1188"/>
                    <a:gd name="T97" fmla="*/ 342 h 1530"/>
                    <a:gd name="T98" fmla="*/ 174 w 1188"/>
                    <a:gd name="T99" fmla="*/ 294 h 1530"/>
                    <a:gd name="T100" fmla="*/ 150 w 1188"/>
                    <a:gd name="T101" fmla="*/ 234 h 1530"/>
                    <a:gd name="T102" fmla="*/ 108 w 1188"/>
                    <a:gd name="T103" fmla="*/ 210 h 1530"/>
                    <a:gd name="T104" fmla="*/ 90 w 1188"/>
                    <a:gd name="T105" fmla="*/ 168 h 1530"/>
                    <a:gd name="T106" fmla="*/ 42 w 1188"/>
                    <a:gd name="T107" fmla="*/ 138 h 1530"/>
                    <a:gd name="T108" fmla="*/ 0 w 1188"/>
                    <a:gd name="T109" fmla="*/ 66 h 1530"/>
                    <a:gd name="T110" fmla="*/ 18 w 1188"/>
                    <a:gd name="T111" fmla="*/ 6 h 1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88" h="1530">
                      <a:moveTo>
                        <a:pt x="36" y="0"/>
                      </a:moveTo>
                      <a:lnTo>
                        <a:pt x="42" y="6"/>
                      </a:lnTo>
                      <a:lnTo>
                        <a:pt x="48" y="12"/>
                      </a:lnTo>
                      <a:lnTo>
                        <a:pt x="54" y="30"/>
                      </a:lnTo>
                      <a:lnTo>
                        <a:pt x="60" y="42"/>
                      </a:lnTo>
                      <a:lnTo>
                        <a:pt x="66" y="48"/>
                      </a:lnTo>
                      <a:lnTo>
                        <a:pt x="78" y="54"/>
                      </a:lnTo>
                      <a:lnTo>
                        <a:pt x="90" y="54"/>
                      </a:lnTo>
                      <a:lnTo>
                        <a:pt x="102" y="48"/>
                      </a:lnTo>
                      <a:lnTo>
                        <a:pt x="114" y="42"/>
                      </a:lnTo>
                      <a:lnTo>
                        <a:pt x="132" y="42"/>
                      </a:lnTo>
                      <a:lnTo>
                        <a:pt x="144" y="36"/>
                      </a:lnTo>
                      <a:lnTo>
                        <a:pt x="156" y="36"/>
                      </a:lnTo>
                      <a:lnTo>
                        <a:pt x="192" y="42"/>
                      </a:lnTo>
                      <a:lnTo>
                        <a:pt x="228" y="60"/>
                      </a:lnTo>
                      <a:lnTo>
                        <a:pt x="252" y="78"/>
                      </a:lnTo>
                      <a:lnTo>
                        <a:pt x="264" y="102"/>
                      </a:lnTo>
                      <a:lnTo>
                        <a:pt x="270" y="120"/>
                      </a:lnTo>
                      <a:lnTo>
                        <a:pt x="294" y="150"/>
                      </a:lnTo>
                      <a:lnTo>
                        <a:pt x="330" y="180"/>
                      </a:lnTo>
                      <a:lnTo>
                        <a:pt x="354" y="210"/>
                      </a:lnTo>
                      <a:lnTo>
                        <a:pt x="378" y="240"/>
                      </a:lnTo>
                      <a:lnTo>
                        <a:pt x="414" y="264"/>
                      </a:lnTo>
                      <a:lnTo>
                        <a:pt x="456" y="294"/>
                      </a:lnTo>
                      <a:lnTo>
                        <a:pt x="510" y="360"/>
                      </a:lnTo>
                      <a:lnTo>
                        <a:pt x="558" y="432"/>
                      </a:lnTo>
                      <a:lnTo>
                        <a:pt x="570" y="450"/>
                      </a:lnTo>
                      <a:lnTo>
                        <a:pt x="582" y="462"/>
                      </a:lnTo>
                      <a:lnTo>
                        <a:pt x="588" y="468"/>
                      </a:lnTo>
                      <a:lnTo>
                        <a:pt x="600" y="468"/>
                      </a:lnTo>
                      <a:lnTo>
                        <a:pt x="606" y="462"/>
                      </a:lnTo>
                      <a:lnTo>
                        <a:pt x="618" y="462"/>
                      </a:lnTo>
                      <a:lnTo>
                        <a:pt x="630" y="456"/>
                      </a:lnTo>
                      <a:lnTo>
                        <a:pt x="648" y="450"/>
                      </a:lnTo>
                      <a:lnTo>
                        <a:pt x="660" y="450"/>
                      </a:lnTo>
                      <a:lnTo>
                        <a:pt x="666" y="456"/>
                      </a:lnTo>
                      <a:lnTo>
                        <a:pt x="672" y="462"/>
                      </a:lnTo>
                      <a:lnTo>
                        <a:pt x="678" y="468"/>
                      </a:lnTo>
                      <a:lnTo>
                        <a:pt x="678" y="480"/>
                      </a:lnTo>
                      <a:lnTo>
                        <a:pt x="678" y="492"/>
                      </a:lnTo>
                      <a:lnTo>
                        <a:pt x="678" y="504"/>
                      </a:lnTo>
                      <a:lnTo>
                        <a:pt x="678" y="516"/>
                      </a:lnTo>
                      <a:lnTo>
                        <a:pt x="678" y="528"/>
                      </a:lnTo>
                      <a:lnTo>
                        <a:pt x="684" y="540"/>
                      </a:lnTo>
                      <a:lnTo>
                        <a:pt x="696" y="546"/>
                      </a:lnTo>
                      <a:lnTo>
                        <a:pt x="708" y="552"/>
                      </a:lnTo>
                      <a:lnTo>
                        <a:pt x="720" y="558"/>
                      </a:lnTo>
                      <a:lnTo>
                        <a:pt x="732" y="558"/>
                      </a:lnTo>
                      <a:lnTo>
                        <a:pt x="750" y="564"/>
                      </a:lnTo>
                      <a:lnTo>
                        <a:pt x="756" y="570"/>
                      </a:lnTo>
                      <a:lnTo>
                        <a:pt x="756" y="582"/>
                      </a:lnTo>
                      <a:lnTo>
                        <a:pt x="756" y="600"/>
                      </a:lnTo>
                      <a:lnTo>
                        <a:pt x="762" y="612"/>
                      </a:lnTo>
                      <a:lnTo>
                        <a:pt x="762" y="618"/>
                      </a:lnTo>
                      <a:lnTo>
                        <a:pt x="768" y="624"/>
                      </a:lnTo>
                      <a:lnTo>
                        <a:pt x="780" y="624"/>
                      </a:lnTo>
                      <a:lnTo>
                        <a:pt x="792" y="630"/>
                      </a:lnTo>
                      <a:lnTo>
                        <a:pt x="804" y="630"/>
                      </a:lnTo>
                      <a:lnTo>
                        <a:pt x="822" y="636"/>
                      </a:lnTo>
                      <a:lnTo>
                        <a:pt x="834" y="648"/>
                      </a:lnTo>
                      <a:lnTo>
                        <a:pt x="840" y="660"/>
                      </a:lnTo>
                      <a:lnTo>
                        <a:pt x="846" y="678"/>
                      </a:lnTo>
                      <a:lnTo>
                        <a:pt x="846" y="690"/>
                      </a:lnTo>
                      <a:lnTo>
                        <a:pt x="858" y="702"/>
                      </a:lnTo>
                      <a:lnTo>
                        <a:pt x="870" y="708"/>
                      </a:lnTo>
                      <a:lnTo>
                        <a:pt x="882" y="714"/>
                      </a:lnTo>
                      <a:lnTo>
                        <a:pt x="894" y="714"/>
                      </a:lnTo>
                      <a:lnTo>
                        <a:pt x="906" y="720"/>
                      </a:lnTo>
                      <a:lnTo>
                        <a:pt x="918" y="726"/>
                      </a:lnTo>
                      <a:lnTo>
                        <a:pt x="930" y="738"/>
                      </a:lnTo>
                      <a:lnTo>
                        <a:pt x="936" y="756"/>
                      </a:lnTo>
                      <a:lnTo>
                        <a:pt x="936" y="768"/>
                      </a:lnTo>
                      <a:lnTo>
                        <a:pt x="930" y="780"/>
                      </a:lnTo>
                      <a:lnTo>
                        <a:pt x="924" y="786"/>
                      </a:lnTo>
                      <a:lnTo>
                        <a:pt x="924" y="798"/>
                      </a:lnTo>
                      <a:lnTo>
                        <a:pt x="924" y="810"/>
                      </a:lnTo>
                      <a:lnTo>
                        <a:pt x="924" y="822"/>
                      </a:lnTo>
                      <a:lnTo>
                        <a:pt x="930" y="828"/>
                      </a:lnTo>
                      <a:lnTo>
                        <a:pt x="948" y="834"/>
                      </a:lnTo>
                      <a:lnTo>
                        <a:pt x="966" y="840"/>
                      </a:lnTo>
                      <a:lnTo>
                        <a:pt x="984" y="852"/>
                      </a:lnTo>
                      <a:lnTo>
                        <a:pt x="1002" y="864"/>
                      </a:lnTo>
                      <a:lnTo>
                        <a:pt x="1014" y="876"/>
                      </a:lnTo>
                      <a:lnTo>
                        <a:pt x="1020" y="894"/>
                      </a:lnTo>
                      <a:lnTo>
                        <a:pt x="1032" y="924"/>
                      </a:lnTo>
                      <a:lnTo>
                        <a:pt x="1050" y="948"/>
                      </a:lnTo>
                      <a:lnTo>
                        <a:pt x="1068" y="972"/>
                      </a:lnTo>
                      <a:lnTo>
                        <a:pt x="1074" y="990"/>
                      </a:lnTo>
                      <a:lnTo>
                        <a:pt x="1074" y="1002"/>
                      </a:lnTo>
                      <a:lnTo>
                        <a:pt x="1068" y="1014"/>
                      </a:lnTo>
                      <a:lnTo>
                        <a:pt x="1068" y="1020"/>
                      </a:lnTo>
                      <a:lnTo>
                        <a:pt x="1074" y="1032"/>
                      </a:lnTo>
                      <a:lnTo>
                        <a:pt x="1074" y="1038"/>
                      </a:lnTo>
                      <a:lnTo>
                        <a:pt x="1086" y="1038"/>
                      </a:lnTo>
                      <a:lnTo>
                        <a:pt x="1092" y="1032"/>
                      </a:lnTo>
                      <a:lnTo>
                        <a:pt x="1104" y="1032"/>
                      </a:lnTo>
                      <a:lnTo>
                        <a:pt x="1116" y="1032"/>
                      </a:lnTo>
                      <a:lnTo>
                        <a:pt x="1122" y="1032"/>
                      </a:lnTo>
                      <a:lnTo>
                        <a:pt x="1128" y="1038"/>
                      </a:lnTo>
                      <a:lnTo>
                        <a:pt x="1140" y="1050"/>
                      </a:lnTo>
                      <a:lnTo>
                        <a:pt x="1158" y="1062"/>
                      </a:lnTo>
                      <a:lnTo>
                        <a:pt x="1176" y="1074"/>
                      </a:lnTo>
                      <a:lnTo>
                        <a:pt x="1182" y="1092"/>
                      </a:lnTo>
                      <a:lnTo>
                        <a:pt x="1188" y="1104"/>
                      </a:lnTo>
                      <a:lnTo>
                        <a:pt x="1182" y="1122"/>
                      </a:lnTo>
                      <a:lnTo>
                        <a:pt x="1176" y="1128"/>
                      </a:lnTo>
                      <a:lnTo>
                        <a:pt x="1170" y="1152"/>
                      </a:lnTo>
                      <a:lnTo>
                        <a:pt x="1170" y="1176"/>
                      </a:lnTo>
                      <a:lnTo>
                        <a:pt x="1170" y="1206"/>
                      </a:lnTo>
                      <a:lnTo>
                        <a:pt x="1158" y="1236"/>
                      </a:lnTo>
                      <a:lnTo>
                        <a:pt x="1152" y="1272"/>
                      </a:lnTo>
                      <a:lnTo>
                        <a:pt x="1164" y="1314"/>
                      </a:lnTo>
                      <a:lnTo>
                        <a:pt x="1176" y="1356"/>
                      </a:lnTo>
                      <a:lnTo>
                        <a:pt x="1170" y="1404"/>
                      </a:lnTo>
                      <a:lnTo>
                        <a:pt x="1164" y="1446"/>
                      </a:lnTo>
                      <a:lnTo>
                        <a:pt x="1170" y="1500"/>
                      </a:lnTo>
                      <a:lnTo>
                        <a:pt x="1176" y="1512"/>
                      </a:lnTo>
                      <a:lnTo>
                        <a:pt x="1170" y="1524"/>
                      </a:lnTo>
                      <a:lnTo>
                        <a:pt x="1164" y="1530"/>
                      </a:lnTo>
                      <a:lnTo>
                        <a:pt x="1158" y="1530"/>
                      </a:lnTo>
                      <a:lnTo>
                        <a:pt x="1146" y="1530"/>
                      </a:lnTo>
                      <a:lnTo>
                        <a:pt x="1134" y="1530"/>
                      </a:lnTo>
                      <a:lnTo>
                        <a:pt x="1122" y="1524"/>
                      </a:lnTo>
                      <a:lnTo>
                        <a:pt x="1116" y="1518"/>
                      </a:lnTo>
                      <a:lnTo>
                        <a:pt x="1104" y="1512"/>
                      </a:lnTo>
                      <a:lnTo>
                        <a:pt x="1098" y="1500"/>
                      </a:lnTo>
                      <a:lnTo>
                        <a:pt x="1086" y="1488"/>
                      </a:lnTo>
                      <a:lnTo>
                        <a:pt x="1080" y="1482"/>
                      </a:lnTo>
                      <a:lnTo>
                        <a:pt x="1074" y="1482"/>
                      </a:lnTo>
                      <a:lnTo>
                        <a:pt x="1062" y="1488"/>
                      </a:lnTo>
                      <a:lnTo>
                        <a:pt x="1050" y="1494"/>
                      </a:lnTo>
                      <a:lnTo>
                        <a:pt x="1032" y="1500"/>
                      </a:lnTo>
                      <a:lnTo>
                        <a:pt x="1014" y="1494"/>
                      </a:lnTo>
                      <a:lnTo>
                        <a:pt x="996" y="1482"/>
                      </a:lnTo>
                      <a:lnTo>
                        <a:pt x="984" y="1470"/>
                      </a:lnTo>
                      <a:lnTo>
                        <a:pt x="972" y="1458"/>
                      </a:lnTo>
                      <a:lnTo>
                        <a:pt x="960" y="1446"/>
                      </a:lnTo>
                      <a:lnTo>
                        <a:pt x="954" y="1428"/>
                      </a:lnTo>
                      <a:lnTo>
                        <a:pt x="948" y="1404"/>
                      </a:lnTo>
                      <a:lnTo>
                        <a:pt x="924" y="1374"/>
                      </a:lnTo>
                      <a:lnTo>
                        <a:pt x="882" y="1344"/>
                      </a:lnTo>
                      <a:lnTo>
                        <a:pt x="834" y="1314"/>
                      </a:lnTo>
                      <a:lnTo>
                        <a:pt x="798" y="1284"/>
                      </a:lnTo>
                      <a:lnTo>
                        <a:pt x="780" y="1260"/>
                      </a:lnTo>
                      <a:lnTo>
                        <a:pt x="768" y="1242"/>
                      </a:lnTo>
                      <a:lnTo>
                        <a:pt x="762" y="1224"/>
                      </a:lnTo>
                      <a:lnTo>
                        <a:pt x="762" y="1188"/>
                      </a:lnTo>
                      <a:lnTo>
                        <a:pt x="756" y="1164"/>
                      </a:lnTo>
                      <a:lnTo>
                        <a:pt x="750" y="1152"/>
                      </a:lnTo>
                      <a:lnTo>
                        <a:pt x="744" y="1146"/>
                      </a:lnTo>
                      <a:lnTo>
                        <a:pt x="732" y="1140"/>
                      </a:lnTo>
                      <a:lnTo>
                        <a:pt x="726" y="1134"/>
                      </a:lnTo>
                      <a:lnTo>
                        <a:pt x="714" y="1128"/>
                      </a:lnTo>
                      <a:lnTo>
                        <a:pt x="708" y="1122"/>
                      </a:lnTo>
                      <a:lnTo>
                        <a:pt x="702" y="1110"/>
                      </a:lnTo>
                      <a:lnTo>
                        <a:pt x="690" y="1080"/>
                      </a:lnTo>
                      <a:lnTo>
                        <a:pt x="678" y="1056"/>
                      </a:lnTo>
                      <a:lnTo>
                        <a:pt x="666" y="1038"/>
                      </a:lnTo>
                      <a:lnTo>
                        <a:pt x="654" y="1014"/>
                      </a:lnTo>
                      <a:lnTo>
                        <a:pt x="648" y="1008"/>
                      </a:lnTo>
                      <a:lnTo>
                        <a:pt x="636" y="996"/>
                      </a:lnTo>
                      <a:lnTo>
                        <a:pt x="624" y="990"/>
                      </a:lnTo>
                      <a:lnTo>
                        <a:pt x="618" y="978"/>
                      </a:lnTo>
                      <a:lnTo>
                        <a:pt x="606" y="966"/>
                      </a:lnTo>
                      <a:lnTo>
                        <a:pt x="606" y="948"/>
                      </a:lnTo>
                      <a:lnTo>
                        <a:pt x="600" y="936"/>
                      </a:lnTo>
                      <a:lnTo>
                        <a:pt x="594" y="924"/>
                      </a:lnTo>
                      <a:lnTo>
                        <a:pt x="594" y="918"/>
                      </a:lnTo>
                      <a:lnTo>
                        <a:pt x="588" y="912"/>
                      </a:lnTo>
                      <a:lnTo>
                        <a:pt x="582" y="906"/>
                      </a:lnTo>
                      <a:lnTo>
                        <a:pt x="576" y="900"/>
                      </a:lnTo>
                      <a:lnTo>
                        <a:pt x="576" y="882"/>
                      </a:lnTo>
                      <a:lnTo>
                        <a:pt x="570" y="864"/>
                      </a:lnTo>
                      <a:lnTo>
                        <a:pt x="564" y="840"/>
                      </a:lnTo>
                      <a:lnTo>
                        <a:pt x="552" y="816"/>
                      </a:lnTo>
                      <a:lnTo>
                        <a:pt x="534" y="780"/>
                      </a:lnTo>
                      <a:lnTo>
                        <a:pt x="504" y="744"/>
                      </a:lnTo>
                      <a:lnTo>
                        <a:pt x="474" y="714"/>
                      </a:lnTo>
                      <a:lnTo>
                        <a:pt x="462" y="702"/>
                      </a:lnTo>
                      <a:lnTo>
                        <a:pt x="450" y="696"/>
                      </a:lnTo>
                      <a:lnTo>
                        <a:pt x="450" y="684"/>
                      </a:lnTo>
                      <a:lnTo>
                        <a:pt x="444" y="672"/>
                      </a:lnTo>
                      <a:lnTo>
                        <a:pt x="444" y="654"/>
                      </a:lnTo>
                      <a:lnTo>
                        <a:pt x="444" y="630"/>
                      </a:lnTo>
                      <a:lnTo>
                        <a:pt x="438" y="582"/>
                      </a:lnTo>
                      <a:lnTo>
                        <a:pt x="408" y="540"/>
                      </a:lnTo>
                      <a:lnTo>
                        <a:pt x="378" y="504"/>
                      </a:lnTo>
                      <a:lnTo>
                        <a:pt x="354" y="486"/>
                      </a:lnTo>
                      <a:lnTo>
                        <a:pt x="330" y="480"/>
                      </a:lnTo>
                      <a:lnTo>
                        <a:pt x="312" y="468"/>
                      </a:lnTo>
                      <a:lnTo>
                        <a:pt x="294" y="450"/>
                      </a:lnTo>
                      <a:lnTo>
                        <a:pt x="276" y="426"/>
                      </a:lnTo>
                      <a:lnTo>
                        <a:pt x="264" y="402"/>
                      </a:lnTo>
                      <a:lnTo>
                        <a:pt x="246" y="384"/>
                      </a:lnTo>
                      <a:lnTo>
                        <a:pt x="234" y="366"/>
                      </a:lnTo>
                      <a:lnTo>
                        <a:pt x="216" y="342"/>
                      </a:lnTo>
                      <a:lnTo>
                        <a:pt x="204" y="324"/>
                      </a:lnTo>
                      <a:lnTo>
                        <a:pt x="192" y="312"/>
                      </a:lnTo>
                      <a:lnTo>
                        <a:pt x="180" y="300"/>
                      </a:lnTo>
                      <a:lnTo>
                        <a:pt x="174" y="294"/>
                      </a:lnTo>
                      <a:lnTo>
                        <a:pt x="174" y="276"/>
                      </a:lnTo>
                      <a:lnTo>
                        <a:pt x="174" y="264"/>
                      </a:lnTo>
                      <a:lnTo>
                        <a:pt x="162" y="246"/>
                      </a:lnTo>
                      <a:lnTo>
                        <a:pt x="150" y="234"/>
                      </a:lnTo>
                      <a:lnTo>
                        <a:pt x="138" y="228"/>
                      </a:lnTo>
                      <a:lnTo>
                        <a:pt x="120" y="222"/>
                      </a:lnTo>
                      <a:lnTo>
                        <a:pt x="114" y="216"/>
                      </a:lnTo>
                      <a:lnTo>
                        <a:pt x="108" y="210"/>
                      </a:lnTo>
                      <a:lnTo>
                        <a:pt x="108" y="192"/>
                      </a:lnTo>
                      <a:lnTo>
                        <a:pt x="102" y="180"/>
                      </a:lnTo>
                      <a:lnTo>
                        <a:pt x="96" y="174"/>
                      </a:lnTo>
                      <a:lnTo>
                        <a:pt x="90" y="168"/>
                      </a:lnTo>
                      <a:lnTo>
                        <a:pt x="84" y="168"/>
                      </a:lnTo>
                      <a:lnTo>
                        <a:pt x="72" y="162"/>
                      </a:lnTo>
                      <a:lnTo>
                        <a:pt x="54" y="156"/>
                      </a:lnTo>
                      <a:lnTo>
                        <a:pt x="42" y="138"/>
                      </a:lnTo>
                      <a:lnTo>
                        <a:pt x="24" y="120"/>
                      </a:lnTo>
                      <a:lnTo>
                        <a:pt x="12" y="102"/>
                      </a:lnTo>
                      <a:lnTo>
                        <a:pt x="6" y="84"/>
                      </a:lnTo>
                      <a:lnTo>
                        <a:pt x="0" y="66"/>
                      </a:lnTo>
                      <a:lnTo>
                        <a:pt x="0" y="54"/>
                      </a:lnTo>
                      <a:lnTo>
                        <a:pt x="0" y="36"/>
                      </a:lnTo>
                      <a:lnTo>
                        <a:pt x="6" y="24"/>
                      </a:lnTo>
                      <a:lnTo>
                        <a:pt x="18" y="6"/>
                      </a:lnTo>
                      <a:lnTo>
                        <a:pt x="24" y="0"/>
                      </a:lnTo>
                      <a:lnTo>
                        <a:pt x="36"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49" name="Freeform 390"/>
                <p:cNvSpPr>
                  <a:spLocks/>
                </p:cNvSpPr>
                <p:nvPr/>
              </p:nvSpPr>
              <p:spPr bwMode="auto">
                <a:xfrm>
                  <a:off x="11975" y="3654"/>
                  <a:ext cx="162" cy="198"/>
                </a:xfrm>
                <a:custGeom>
                  <a:avLst/>
                  <a:gdLst>
                    <a:gd name="T0" fmla="*/ 30 w 162"/>
                    <a:gd name="T1" fmla="*/ 0 h 198"/>
                    <a:gd name="T2" fmla="*/ 42 w 162"/>
                    <a:gd name="T3" fmla="*/ 0 h 198"/>
                    <a:gd name="T4" fmla="*/ 54 w 162"/>
                    <a:gd name="T5" fmla="*/ 6 h 198"/>
                    <a:gd name="T6" fmla="*/ 72 w 162"/>
                    <a:gd name="T7" fmla="*/ 12 h 198"/>
                    <a:gd name="T8" fmla="*/ 90 w 162"/>
                    <a:gd name="T9" fmla="*/ 24 h 198"/>
                    <a:gd name="T10" fmla="*/ 108 w 162"/>
                    <a:gd name="T11" fmla="*/ 36 h 198"/>
                    <a:gd name="T12" fmla="*/ 120 w 162"/>
                    <a:gd name="T13" fmla="*/ 54 h 198"/>
                    <a:gd name="T14" fmla="*/ 132 w 162"/>
                    <a:gd name="T15" fmla="*/ 66 h 198"/>
                    <a:gd name="T16" fmla="*/ 132 w 162"/>
                    <a:gd name="T17" fmla="*/ 84 h 198"/>
                    <a:gd name="T18" fmla="*/ 138 w 162"/>
                    <a:gd name="T19" fmla="*/ 96 h 198"/>
                    <a:gd name="T20" fmla="*/ 138 w 162"/>
                    <a:gd name="T21" fmla="*/ 108 h 198"/>
                    <a:gd name="T22" fmla="*/ 144 w 162"/>
                    <a:gd name="T23" fmla="*/ 114 h 198"/>
                    <a:gd name="T24" fmla="*/ 156 w 162"/>
                    <a:gd name="T25" fmla="*/ 126 h 198"/>
                    <a:gd name="T26" fmla="*/ 162 w 162"/>
                    <a:gd name="T27" fmla="*/ 144 h 198"/>
                    <a:gd name="T28" fmla="*/ 162 w 162"/>
                    <a:gd name="T29" fmla="*/ 156 h 198"/>
                    <a:gd name="T30" fmla="*/ 162 w 162"/>
                    <a:gd name="T31" fmla="*/ 174 h 198"/>
                    <a:gd name="T32" fmla="*/ 156 w 162"/>
                    <a:gd name="T33" fmla="*/ 186 h 198"/>
                    <a:gd name="T34" fmla="*/ 144 w 162"/>
                    <a:gd name="T35" fmla="*/ 192 h 198"/>
                    <a:gd name="T36" fmla="*/ 132 w 162"/>
                    <a:gd name="T37" fmla="*/ 198 h 198"/>
                    <a:gd name="T38" fmla="*/ 126 w 162"/>
                    <a:gd name="T39" fmla="*/ 198 h 198"/>
                    <a:gd name="T40" fmla="*/ 120 w 162"/>
                    <a:gd name="T41" fmla="*/ 186 h 198"/>
                    <a:gd name="T42" fmla="*/ 114 w 162"/>
                    <a:gd name="T43" fmla="*/ 174 h 198"/>
                    <a:gd name="T44" fmla="*/ 108 w 162"/>
                    <a:gd name="T45" fmla="*/ 162 h 198"/>
                    <a:gd name="T46" fmla="*/ 102 w 162"/>
                    <a:gd name="T47" fmla="*/ 150 h 198"/>
                    <a:gd name="T48" fmla="*/ 96 w 162"/>
                    <a:gd name="T49" fmla="*/ 138 h 198"/>
                    <a:gd name="T50" fmla="*/ 90 w 162"/>
                    <a:gd name="T51" fmla="*/ 132 h 198"/>
                    <a:gd name="T52" fmla="*/ 84 w 162"/>
                    <a:gd name="T53" fmla="*/ 126 h 198"/>
                    <a:gd name="T54" fmla="*/ 78 w 162"/>
                    <a:gd name="T55" fmla="*/ 120 h 198"/>
                    <a:gd name="T56" fmla="*/ 72 w 162"/>
                    <a:gd name="T57" fmla="*/ 108 h 198"/>
                    <a:gd name="T58" fmla="*/ 72 w 162"/>
                    <a:gd name="T59" fmla="*/ 102 h 198"/>
                    <a:gd name="T60" fmla="*/ 60 w 162"/>
                    <a:gd name="T61" fmla="*/ 90 h 198"/>
                    <a:gd name="T62" fmla="*/ 54 w 162"/>
                    <a:gd name="T63" fmla="*/ 84 h 198"/>
                    <a:gd name="T64" fmla="*/ 42 w 162"/>
                    <a:gd name="T65" fmla="*/ 84 h 198"/>
                    <a:gd name="T66" fmla="*/ 24 w 162"/>
                    <a:gd name="T67" fmla="*/ 90 h 198"/>
                    <a:gd name="T68" fmla="*/ 18 w 162"/>
                    <a:gd name="T69" fmla="*/ 90 h 198"/>
                    <a:gd name="T70" fmla="*/ 6 w 162"/>
                    <a:gd name="T71" fmla="*/ 84 h 198"/>
                    <a:gd name="T72" fmla="*/ 0 w 162"/>
                    <a:gd name="T73" fmla="*/ 72 h 198"/>
                    <a:gd name="T74" fmla="*/ 0 w 162"/>
                    <a:gd name="T75" fmla="*/ 66 h 198"/>
                    <a:gd name="T76" fmla="*/ 0 w 162"/>
                    <a:gd name="T77" fmla="*/ 54 h 198"/>
                    <a:gd name="T78" fmla="*/ 0 w 162"/>
                    <a:gd name="T79" fmla="*/ 48 h 198"/>
                    <a:gd name="T80" fmla="*/ 12 w 162"/>
                    <a:gd name="T81" fmla="*/ 42 h 198"/>
                    <a:gd name="T82" fmla="*/ 12 w 162"/>
                    <a:gd name="T83" fmla="*/ 42 h 198"/>
                    <a:gd name="T84" fmla="*/ 18 w 162"/>
                    <a:gd name="T85" fmla="*/ 36 h 198"/>
                    <a:gd name="T86" fmla="*/ 18 w 162"/>
                    <a:gd name="T87" fmla="*/ 30 h 198"/>
                    <a:gd name="T88" fmla="*/ 18 w 162"/>
                    <a:gd name="T89" fmla="*/ 18 h 198"/>
                    <a:gd name="T90" fmla="*/ 18 w 162"/>
                    <a:gd name="T91" fmla="*/ 12 h 198"/>
                    <a:gd name="T92" fmla="*/ 18 w 162"/>
                    <a:gd name="T93" fmla="*/ 6 h 198"/>
                    <a:gd name="T94" fmla="*/ 24 w 162"/>
                    <a:gd name="T95" fmla="*/ 0 h 198"/>
                    <a:gd name="T96" fmla="*/ 30 w 162"/>
                    <a:gd name="T97"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2" h="198">
                      <a:moveTo>
                        <a:pt x="30" y="0"/>
                      </a:moveTo>
                      <a:lnTo>
                        <a:pt x="42" y="0"/>
                      </a:lnTo>
                      <a:lnTo>
                        <a:pt x="54" y="6"/>
                      </a:lnTo>
                      <a:lnTo>
                        <a:pt x="72" y="12"/>
                      </a:lnTo>
                      <a:lnTo>
                        <a:pt x="90" y="24"/>
                      </a:lnTo>
                      <a:lnTo>
                        <a:pt x="108" y="36"/>
                      </a:lnTo>
                      <a:lnTo>
                        <a:pt x="120" y="54"/>
                      </a:lnTo>
                      <a:lnTo>
                        <a:pt x="132" y="66"/>
                      </a:lnTo>
                      <a:lnTo>
                        <a:pt x="132" y="84"/>
                      </a:lnTo>
                      <a:lnTo>
                        <a:pt x="138" y="96"/>
                      </a:lnTo>
                      <a:lnTo>
                        <a:pt x="138" y="108"/>
                      </a:lnTo>
                      <a:lnTo>
                        <a:pt x="144" y="114"/>
                      </a:lnTo>
                      <a:lnTo>
                        <a:pt x="156" y="126"/>
                      </a:lnTo>
                      <a:lnTo>
                        <a:pt x="162" y="144"/>
                      </a:lnTo>
                      <a:lnTo>
                        <a:pt x="162" y="156"/>
                      </a:lnTo>
                      <a:lnTo>
                        <a:pt x="162" y="174"/>
                      </a:lnTo>
                      <a:lnTo>
                        <a:pt x="156" y="186"/>
                      </a:lnTo>
                      <a:lnTo>
                        <a:pt x="144" y="192"/>
                      </a:lnTo>
                      <a:lnTo>
                        <a:pt x="132" y="198"/>
                      </a:lnTo>
                      <a:lnTo>
                        <a:pt x="126" y="198"/>
                      </a:lnTo>
                      <a:lnTo>
                        <a:pt x="120" y="186"/>
                      </a:lnTo>
                      <a:lnTo>
                        <a:pt x="114" y="174"/>
                      </a:lnTo>
                      <a:lnTo>
                        <a:pt x="108" y="162"/>
                      </a:lnTo>
                      <a:lnTo>
                        <a:pt x="102" y="150"/>
                      </a:lnTo>
                      <a:lnTo>
                        <a:pt x="96" y="138"/>
                      </a:lnTo>
                      <a:lnTo>
                        <a:pt x="90" y="132"/>
                      </a:lnTo>
                      <a:lnTo>
                        <a:pt x="84" y="126"/>
                      </a:lnTo>
                      <a:lnTo>
                        <a:pt x="78" y="120"/>
                      </a:lnTo>
                      <a:lnTo>
                        <a:pt x="72" y="108"/>
                      </a:lnTo>
                      <a:lnTo>
                        <a:pt x="72" y="102"/>
                      </a:lnTo>
                      <a:lnTo>
                        <a:pt x="60" y="90"/>
                      </a:lnTo>
                      <a:lnTo>
                        <a:pt x="54" y="84"/>
                      </a:lnTo>
                      <a:lnTo>
                        <a:pt x="42" y="84"/>
                      </a:lnTo>
                      <a:lnTo>
                        <a:pt x="24" y="90"/>
                      </a:lnTo>
                      <a:lnTo>
                        <a:pt x="18" y="90"/>
                      </a:lnTo>
                      <a:lnTo>
                        <a:pt x="6" y="84"/>
                      </a:lnTo>
                      <a:lnTo>
                        <a:pt x="0" y="72"/>
                      </a:lnTo>
                      <a:lnTo>
                        <a:pt x="0" y="66"/>
                      </a:lnTo>
                      <a:lnTo>
                        <a:pt x="0" y="54"/>
                      </a:lnTo>
                      <a:lnTo>
                        <a:pt x="0" y="48"/>
                      </a:lnTo>
                      <a:lnTo>
                        <a:pt x="12" y="42"/>
                      </a:lnTo>
                      <a:lnTo>
                        <a:pt x="12" y="42"/>
                      </a:lnTo>
                      <a:lnTo>
                        <a:pt x="18" y="36"/>
                      </a:lnTo>
                      <a:lnTo>
                        <a:pt x="18" y="30"/>
                      </a:lnTo>
                      <a:lnTo>
                        <a:pt x="18" y="18"/>
                      </a:lnTo>
                      <a:lnTo>
                        <a:pt x="18" y="12"/>
                      </a:lnTo>
                      <a:lnTo>
                        <a:pt x="18" y="6"/>
                      </a:lnTo>
                      <a:lnTo>
                        <a:pt x="24" y="0"/>
                      </a:lnTo>
                      <a:lnTo>
                        <a:pt x="30"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50" name="Freeform 391"/>
                <p:cNvSpPr>
                  <a:spLocks/>
                </p:cNvSpPr>
                <p:nvPr/>
              </p:nvSpPr>
              <p:spPr bwMode="auto">
                <a:xfrm>
                  <a:off x="12203" y="3804"/>
                  <a:ext cx="90" cy="90"/>
                </a:xfrm>
                <a:custGeom>
                  <a:avLst/>
                  <a:gdLst>
                    <a:gd name="T0" fmla="*/ 36 w 90"/>
                    <a:gd name="T1" fmla="*/ 0 h 90"/>
                    <a:gd name="T2" fmla="*/ 48 w 90"/>
                    <a:gd name="T3" fmla="*/ 0 h 90"/>
                    <a:gd name="T4" fmla="*/ 66 w 90"/>
                    <a:gd name="T5" fmla="*/ 12 h 90"/>
                    <a:gd name="T6" fmla="*/ 78 w 90"/>
                    <a:gd name="T7" fmla="*/ 24 h 90"/>
                    <a:gd name="T8" fmla="*/ 90 w 90"/>
                    <a:gd name="T9" fmla="*/ 42 h 90"/>
                    <a:gd name="T10" fmla="*/ 90 w 90"/>
                    <a:gd name="T11" fmla="*/ 60 h 90"/>
                    <a:gd name="T12" fmla="*/ 90 w 90"/>
                    <a:gd name="T13" fmla="*/ 72 h 90"/>
                    <a:gd name="T14" fmla="*/ 90 w 90"/>
                    <a:gd name="T15" fmla="*/ 78 h 90"/>
                    <a:gd name="T16" fmla="*/ 84 w 90"/>
                    <a:gd name="T17" fmla="*/ 84 h 90"/>
                    <a:gd name="T18" fmla="*/ 78 w 90"/>
                    <a:gd name="T19" fmla="*/ 84 h 90"/>
                    <a:gd name="T20" fmla="*/ 66 w 90"/>
                    <a:gd name="T21" fmla="*/ 78 h 90"/>
                    <a:gd name="T22" fmla="*/ 54 w 90"/>
                    <a:gd name="T23" fmla="*/ 72 h 90"/>
                    <a:gd name="T24" fmla="*/ 48 w 90"/>
                    <a:gd name="T25" fmla="*/ 72 h 90"/>
                    <a:gd name="T26" fmla="*/ 36 w 90"/>
                    <a:gd name="T27" fmla="*/ 78 h 90"/>
                    <a:gd name="T28" fmla="*/ 30 w 90"/>
                    <a:gd name="T29" fmla="*/ 84 h 90"/>
                    <a:gd name="T30" fmla="*/ 24 w 90"/>
                    <a:gd name="T31" fmla="*/ 90 h 90"/>
                    <a:gd name="T32" fmla="*/ 18 w 90"/>
                    <a:gd name="T33" fmla="*/ 84 h 90"/>
                    <a:gd name="T34" fmla="*/ 6 w 90"/>
                    <a:gd name="T35" fmla="*/ 78 h 90"/>
                    <a:gd name="T36" fmla="*/ 6 w 90"/>
                    <a:gd name="T37" fmla="*/ 66 h 90"/>
                    <a:gd name="T38" fmla="*/ 0 w 90"/>
                    <a:gd name="T39" fmla="*/ 54 h 90"/>
                    <a:gd name="T40" fmla="*/ 0 w 90"/>
                    <a:gd name="T41" fmla="*/ 36 h 90"/>
                    <a:gd name="T42" fmla="*/ 6 w 90"/>
                    <a:gd name="T43" fmla="*/ 24 h 90"/>
                    <a:gd name="T44" fmla="*/ 18 w 90"/>
                    <a:gd name="T45" fmla="*/ 12 h 90"/>
                    <a:gd name="T46" fmla="*/ 36 w 90"/>
                    <a:gd name="T4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0" h="90">
                      <a:moveTo>
                        <a:pt x="36" y="0"/>
                      </a:moveTo>
                      <a:lnTo>
                        <a:pt x="48" y="0"/>
                      </a:lnTo>
                      <a:lnTo>
                        <a:pt x="66" y="12"/>
                      </a:lnTo>
                      <a:lnTo>
                        <a:pt x="78" y="24"/>
                      </a:lnTo>
                      <a:lnTo>
                        <a:pt x="90" y="42"/>
                      </a:lnTo>
                      <a:lnTo>
                        <a:pt x="90" y="60"/>
                      </a:lnTo>
                      <a:lnTo>
                        <a:pt x="90" y="72"/>
                      </a:lnTo>
                      <a:lnTo>
                        <a:pt x="90" y="78"/>
                      </a:lnTo>
                      <a:lnTo>
                        <a:pt x="84" y="84"/>
                      </a:lnTo>
                      <a:lnTo>
                        <a:pt x="78" y="84"/>
                      </a:lnTo>
                      <a:lnTo>
                        <a:pt x="66" y="78"/>
                      </a:lnTo>
                      <a:lnTo>
                        <a:pt x="54" y="72"/>
                      </a:lnTo>
                      <a:lnTo>
                        <a:pt x="48" y="72"/>
                      </a:lnTo>
                      <a:lnTo>
                        <a:pt x="36" y="78"/>
                      </a:lnTo>
                      <a:lnTo>
                        <a:pt x="30" y="84"/>
                      </a:lnTo>
                      <a:lnTo>
                        <a:pt x="24" y="90"/>
                      </a:lnTo>
                      <a:lnTo>
                        <a:pt x="18" y="84"/>
                      </a:lnTo>
                      <a:lnTo>
                        <a:pt x="6" y="78"/>
                      </a:lnTo>
                      <a:lnTo>
                        <a:pt x="6" y="66"/>
                      </a:lnTo>
                      <a:lnTo>
                        <a:pt x="0" y="54"/>
                      </a:lnTo>
                      <a:lnTo>
                        <a:pt x="0" y="36"/>
                      </a:lnTo>
                      <a:lnTo>
                        <a:pt x="6" y="24"/>
                      </a:lnTo>
                      <a:lnTo>
                        <a:pt x="18" y="12"/>
                      </a:lnTo>
                      <a:lnTo>
                        <a:pt x="36"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51" name="Freeform 392"/>
                <p:cNvSpPr>
                  <a:spLocks/>
                </p:cNvSpPr>
                <p:nvPr/>
              </p:nvSpPr>
              <p:spPr bwMode="auto">
                <a:xfrm>
                  <a:off x="11969" y="4326"/>
                  <a:ext cx="1026" cy="408"/>
                </a:xfrm>
                <a:custGeom>
                  <a:avLst/>
                  <a:gdLst>
                    <a:gd name="T0" fmla="*/ 138 w 1026"/>
                    <a:gd name="T1" fmla="*/ 12 h 408"/>
                    <a:gd name="T2" fmla="*/ 192 w 1026"/>
                    <a:gd name="T3" fmla="*/ 6 h 408"/>
                    <a:gd name="T4" fmla="*/ 216 w 1026"/>
                    <a:gd name="T5" fmla="*/ 6 h 408"/>
                    <a:gd name="T6" fmla="*/ 240 w 1026"/>
                    <a:gd name="T7" fmla="*/ 18 h 408"/>
                    <a:gd name="T8" fmla="*/ 276 w 1026"/>
                    <a:gd name="T9" fmla="*/ 36 h 408"/>
                    <a:gd name="T10" fmla="*/ 318 w 1026"/>
                    <a:gd name="T11" fmla="*/ 36 h 408"/>
                    <a:gd name="T12" fmla="*/ 366 w 1026"/>
                    <a:gd name="T13" fmla="*/ 54 h 408"/>
                    <a:gd name="T14" fmla="*/ 384 w 1026"/>
                    <a:gd name="T15" fmla="*/ 78 h 408"/>
                    <a:gd name="T16" fmla="*/ 408 w 1026"/>
                    <a:gd name="T17" fmla="*/ 96 h 408"/>
                    <a:gd name="T18" fmla="*/ 510 w 1026"/>
                    <a:gd name="T19" fmla="*/ 108 h 408"/>
                    <a:gd name="T20" fmla="*/ 594 w 1026"/>
                    <a:gd name="T21" fmla="*/ 132 h 408"/>
                    <a:gd name="T22" fmla="*/ 618 w 1026"/>
                    <a:gd name="T23" fmla="*/ 114 h 408"/>
                    <a:gd name="T24" fmla="*/ 624 w 1026"/>
                    <a:gd name="T25" fmla="*/ 84 h 408"/>
                    <a:gd name="T26" fmla="*/ 648 w 1026"/>
                    <a:gd name="T27" fmla="*/ 72 h 408"/>
                    <a:gd name="T28" fmla="*/ 678 w 1026"/>
                    <a:gd name="T29" fmla="*/ 84 h 408"/>
                    <a:gd name="T30" fmla="*/ 714 w 1026"/>
                    <a:gd name="T31" fmla="*/ 114 h 408"/>
                    <a:gd name="T32" fmla="*/ 756 w 1026"/>
                    <a:gd name="T33" fmla="*/ 126 h 408"/>
                    <a:gd name="T34" fmla="*/ 810 w 1026"/>
                    <a:gd name="T35" fmla="*/ 132 h 408"/>
                    <a:gd name="T36" fmla="*/ 840 w 1026"/>
                    <a:gd name="T37" fmla="*/ 168 h 408"/>
                    <a:gd name="T38" fmla="*/ 828 w 1026"/>
                    <a:gd name="T39" fmla="*/ 210 h 408"/>
                    <a:gd name="T40" fmla="*/ 804 w 1026"/>
                    <a:gd name="T41" fmla="*/ 240 h 408"/>
                    <a:gd name="T42" fmla="*/ 828 w 1026"/>
                    <a:gd name="T43" fmla="*/ 252 h 408"/>
                    <a:gd name="T44" fmla="*/ 864 w 1026"/>
                    <a:gd name="T45" fmla="*/ 264 h 408"/>
                    <a:gd name="T46" fmla="*/ 894 w 1026"/>
                    <a:gd name="T47" fmla="*/ 288 h 408"/>
                    <a:gd name="T48" fmla="*/ 906 w 1026"/>
                    <a:gd name="T49" fmla="*/ 270 h 408"/>
                    <a:gd name="T50" fmla="*/ 924 w 1026"/>
                    <a:gd name="T51" fmla="*/ 252 h 408"/>
                    <a:gd name="T52" fmla="*/ 960 w 1026"/>
                    <a:gd name="T53" fmla="*/ 246 h 408"/>
                    <a:gd name="T54" fmla="*/ 996 w 1026"/>
                    <a:gd name="T55" fmla="*/ 270 h 408"/>
                    <a:gd name="T56" fmla="*/ 1020 w 1026"/>
                    <a:gd name="T57" fmla="*/ 294 h 408"/>
                    <a:gd name="T58" fmla="*/ 1002 w 1026"/>
                    <a:gd name="T59" fmla="*/ 318 h 408"/>
                    <a:gd name="T60" fmla="*/ 996 w 1026"/>
                    <a:gd name="T61" fmla="*/ 336 h 408"/>
                    <a:gd name="T62" fmla="*/ 1020 w 1026"/>
                    <a:gd name="T63" fmla="*/ 372 h 408"/>
                    <a:gd name="T64" fmla="*/ 1026 w 1026"/>
                    <a:gd name="T65" fmla="*/ 402 h 408"/>
                    <a:gd name="T66" fmla="*/ 1008 w 1026"/>
                    <a:gd name="T67" fmla="*/ 402 h 408"/>
                    <a:gd name="T68" fmla="*/ 954 w 1026"/>
                    <a:gd name="T69" fmla="*/ 390 h 408"/>
                    <a:gd name="T70" fmla="*/ 876 w 1026"/>
                    <a:gd name="T71" fmla="*/ 354 h 408"/>
                    <a:gd name="T72" fmla="*/ 762 w 1026"/>
                    <a:gd name="T73" fmla="*/ 330 h 408"/>
                    <a:gd name="T74" fmla="*/ 630 w 1026"/>
                    <a:gd name="T75" fmla="*/ 312 h 408"/>
                    <a:gd name="T76" fmla="*/ 546 w 1026"/>
                    <a:gd name="T77" fmla="*/ 240 h 408"/>
                    <a:gd name="T78" fmla="*/ 522 w 1026"/>
                    <a:gd name="T79" fmla="*/ 234 h 408"/>
                    <a:gd name="T80" fmla="*/ 480 w 1026"/>
                    <a:gd name="T81" fmla="*/ 234 h 408"/>
                    <a:gd name="T82" fmla="*/ 300 w 1026"/>
                    <a:gd name="T83" fmla="*/ 216 h 408"/>
                    <a:gd name="T84" fmla="*/ 210 w 1026"/>
                    <a:gd name="T85" fmla="*/ 162 h 408"/>
                    <a:gd name="T86" fmla="*/ 162 w 1026"/>
                    <a:gd name="T87" fmla="*/ 174 h 408"/>
                    <a:gd name="T88" fmla="*/ 126 w 1026"/>
                    <a:gd name="T89" fmla="*/ 180 h 408"/>
                    <a:gd name="T90" fmla="*/ 96 w 1026"/>
                    <a:gd name="T91" fmla="*/ 156 h 408"/>
                    <a:gd name="T92" fmla="*/ 120 w 1026"/>
                    <a:gd name="T93" fmla="*/ 132 h 408"/>
                    <a:gd name="T94" fmla="*/ 114 w 1026"/>
                    <a:gd name="T95" fmla="*/ 120 h 408"/>
                    <a:gd name="T96" fmla="*/ 66 w 1026"/>
                    <a:gd name="T97" fmla="*/ 120 h 408"/>
                    <a:gd name="T98" fmla="*/ 12 w 1026"/>
                    <a:gd name="T99" fmla="*/ 126 h 408"/>
                    <a:gd name="T100" fmla="*/ 0 w 1026"/>
                    <a:gd name="T101" fmla="*/ 102 h 408"/>
                    <a:gd name="T102" fmla="*/ 18 w 1026"/>
                    <a:gd name="T103" fmla="*/ 78 h 408"/>
                    <a:gd name="T104" fmla="*/ 54 w 1026"/>
                    <a:gd name="T105" fmla="*/ 60 h 408"/>
                    <a:gd name="T106" fmla="*/ 78 w 1026"/>
                    <a:gd name="T107" fmla="*/ 36 h 408"/>
                    <a:gd name="T108" fmla="*/ 96 w 1026"/>
                    <a:gd name="T109" fmla="*/ 6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26" h="408">
                      <a:moveTo>
                        <a:pt x="114" y="0"/>
                      </a:moveTo>
                      <a:lnTo>
                        <a:pt x="126" y="6"/>
                      </a:lnTo>
                      <a:lnTo>
                        <a:pt x="138" y="12"/>
                      </a:lnTo>
                      <a:lnTo>
                        <a:pt x="150" y="12"/>
                      </a:lnTo>
                      <a:lnTo>
                        <a:pt x="168" y="12"/>
                      </a:lnTo>
                      <a:lnTo>
                        <a:pt x="192" y="6"/>
                      </a:lnTo>
                      <a:lnTo>
                        <a:pt x="204" y="6"/>
                      </a:lnTo>
                      <a:lnTo>
                        <a:pt x="210" y="6"/>
                      </a:lnTo>
                      <a:lnTo>
                        <a:pt x="216" y="6"/>
                      </a:lnTo>
                      <a:lnTo>
                        <a:pt x="222" y="6"/>
                      </a:lnTo>
                      <a:lnTo>
                        <a:pt x="228" y="12"/>
                      </a:lnTo>
                      <a:lnTo>
                        <a:pt x="240" y="18"/>
                      </a:lnTo>
                      <a:lnTo>
                        <a:pt x="246" y="30"/>
                      </a:lnTo>
                      <a:lnTo>
                        <a:pt x="264" y="36"/>
                      </a:lnTo>
                      <a:lnTo>
                        <a:pt x="276" y="36"/>
                      </a:lnTo>
                      <a:lnTo>
                        <a:pt x="294" y="36"/>
                      </a:lnTo>
                      <a:lnTo>
                        <a:pt x="306" y="30"/>
                      </a:lnTo>
                      <a:lnTo>
                        <a:pt x="318" y="36"/>
                      </a:lnTo>
                      <a:lnTo>
                        <a:pt x="336" y="42"/>
                      </a:lnTo>
                      <a:lnTo>
                        <a:pt x="354" y="48"/>
                      </a:lnTo>
                      <a:lnTo>
                        <a:pt x="366" y="54"/>
                      </a:lnTo>
                      <a:lnTo>
                        <a:pt x="372" y="60"/>
                      </a:lnTo>
                      <a:lnTo>
                        <a:pt x="378" y="66"/>
                      </a:lnTo>
                      <a:lnTo>
                        <a:pt x="384" y="78"/>
                      </a:lnTo>
                      <a:lnTo>
                        <a:pt x="390" y="84"/>
                      </a:lnTo>
                      <a:lnTo>
                        <a:pt x="396" y="96"/>
                      </a:lnTo>
                      <a:lnTo>
                        <a:pt x="408" y="96"/>
                      </a:lnTo>
                      <a:lnTo>
                        <a:pt x="426" y="96"/>
                      </a:lnTo>
                      <a:lnTo>
                        <a:pt x="468" y="96"/>
                      </a:lnTo>
                      <a:lnTo>
                        <a:pt x="510" y="108"/>
                      </a:lnTo>
                      <a:lnTo>
                        <a:pt x="564" y="126"/>
                      </a:lnTo>
                      <a:lnTo>
                        <a:pt x="582" y="132"/>
                      </a:lnTo>
                      <a:lnTo>
                        <a:pt x="594" y="132"/>
                      </a:lnTo>
                      <a:lnTo>
                        <a:pt x="606" y="126"/>
                      </a:lnTo>
                      <a:lnTo>
                        <a:pt x="612" y="120"/>
                      </a:lnTo>
                      <a:lnTo>
                        <a:pt x="618" y="114"/>
                      </a:lnTo>
                      <a:lnTo>
                        <a:pt x="618" y="102"/>
                      </a:lnTo>
                      <a:lnTo>
                        <a:pt x="624" y="96"/>
                      </a:lnTo>
                      <a:lnTo>
                        <a:pt x="624" y="84"/>
                      </a:lnTo>
                      <a:lnTo>
                        <a:pt x="630" y="78"/>
                      </a:lnTo>
                      <a:lnTo>
                        <a:pt x="636" y="72"/>
                      </a:lnTo>
                      <a:lnTo>
                        <a:pt x="648" y="72"/>
                      </a:lnTo>
                      <a:lnTo>
                        <a:pt x="654" y="72"/>
                      </a:lnTo>
                      <a:lnTo>
                        <a:pt x="666" y="78"/>
                      </a:lnTo>
                      <a:lnTo>
                        <a:pt x="678" y="84"/>
                      </a:lnTo>
                      <a:lnTo>
                        <a:pt x="690" y="96"/>
                      </a:lnTo>
                      <a:lnTo>
                        <a:pt x="702" y="102"/>
                      </a:lnTo>
                      <a:lnTo>
                        <a:pt x="714" y="114"/>
                      </a:lnTo>
                      <a:lnTo>
                        <a:pt x="726" y="120"/>
                      </a:lnTo>
                      <a:lnTo>
                        <a:pt x="738" y="126"/>
                      </a:lnTo>
                      <a:lnTo>
                        <a:pt x="756" y="126"/>
                      </a:lnTo>
                      <a:lnTo>
                        <a:pt x="774" y="120"/>
                      </a:lnTo>
                      <a:lnTo>
                        <a:pt x="792" y="126"/>
                      </a:lnTo>
                      <a:lnTo>
                        <a:pt x="810" y="132"/>
                      </a:lnTo>
                      <a:lnTo>
                        <a:pt x="822" y="144"/>
                      </a:lnTo>
                      <a:lnTo>
                        <a:pt x="834" y="156"/>
                      </a:lnTo>
                      <a:lnTo>
                        <a:pt x="840" y="168"/>
                      </a:lnTo>
                      <a:lnTo>
                        <a:pt x="840" y="180"/>
                      </a:lnTo>
                      <a:lnTo>
                        <a:pt x="840" y="198"/>
                      </a:lnTo>
                      <a:lnTo>
                        <a:pt x="828" y="210"/>
                      </a:lnTo>
                      <a:lnTo>
                        <a:pt x="810" y="222"/>
                      </a:lnTo>
                      <a:lnTo>
                        <a:pt x="804" y="234"/>
                      </a:lnTo>
                      <a:lnTo>
                        <a:pt x="804" y="240"/>
                      </a:lnTo>
                      <a:lnTo>
                        <a:pt x="810" y="240"/>
                      </a:lnTo>
                      <a:lnTo>
                        <a:pt x="816" y="246"/>
                      </a:lnTo>
                      <a:lnTo>
                        <a:pt x="828" y="252"/>
                      </a:lnTo>
                      <a:lnTo>
                        <a:pt x="840" y="252"/>
                      </a:lnTo>
                      <a:lnTo>
                        <a:pt x="852" y="258"/>
                      </a:lnTo>
                      <a:lnTo>
                        <a:pt x="864" y="264"/>
                      </a:lnTo>
                      <a:lnTo>
                        <a:pt x="876" y="270"/>
                      </a:lnTo>
                      <a:lnTo>
                        <a:pt x="888" y="288"/>
                      </a:lnTo>
                      <a:lnTo>
                        <a:pt x="894" y="288"/>
                      </a:lnTo>
                      <a:lnTo>
                        <a:pt x="900" y="288"/>
                      </a:lnTo>
                      <a:lnTo>
                        <a:pt x="906" y="282"/>
                      </a:lnTo>
                      <a:lnTo>
                        <a:pt x="906" y="270"/>
                      </a:lnTo>
                      <a:lnTo>
                        <a:pt x="912" y="264"/>
                      </a:lnTo>
                      <a:lnTo>
                        <a:pt x="918" y="252"/>
                      </a:lnTo>
                      <a:lnTo>
                        <a:pt x="924" y="252"/>
                      </a:lnTo>
                      <a:lnTo>
                        <a:pt x="936" y="246"/>
                      </a:lnTo>
                      <a:lnTo>
                        <a:pt x="948" y="246"/>
                      </a:lnTo>
                      <a:lnTo>
                        <a:pt x="960" y="246"/>
                      </a:lnTo>
                      <a:lnTo>
                        <a:pt x="972" y="252"/>
                      </a:lnTo>
                      <a:lnTo>
                        <a:pt x="984" y="258"/>
                      </a:lnTo>
                      <a:lnTo>
                        <a:pt x="996" y="270"/>
                      </a:lnTo>
                      <a:lnTo>
                        <a:pt x="1008" y="276"/>
                      </a:lnTo>
                      <a:lnTo>
                        <a:pt x="1020" y="288"/>
                      </a:lnTo>
                      <a:lnTo>
                        <a:pt x="1020" y="294"/>
                      </a:lnTo>
                      <a:lnTo>
                        <a:pt x="1020" y="306"/>
                      </a:lnTo>
                      <a:lnTo>
                        <a:pt x="1008" y="312"/>
                      </a:lnTo>
                      <a:lnTo>
                        <a:pt x="1002" y="318"/>
                      </a:lnTo>
                      <a:lnTo>
                        <a:pt x="996" y="324"/>
                      </a:lnTo>
                      <a:lnTo>
                        <a:pt x="996" y="330"/>
                      </a:lnTo>
                      <a:lnTo>
                        <a:pt x="996" y="336"/>
                      </a:lnTo>
                      <a:lnTo>
                        <a:pt x="1002" y="342"/>
                      </a:lnTo>
                      <a:lnTo>
                        <a:pt x="1008" y="354"/>
                      </a:lnTo>
                      <a:lnTo>
                        <a:pt x="1020" y="372"/>
                      </a:lnTo>
                      <a:lnTo>
                        <a:pt x="1026" y="390"/>
                      </a:lnTo>
                      <a:lnTo>
                        <a:pt x="1026" y="396"/>
                      </a:lnTo>
                      <a:lnTo>
                        <a:pt x="1026" y="402"/>
                      </a:lnTo>
                      <a:lnTo>
                        <a:pt x="1020" y="408"/>
                      </a:lnTo>
                      <a:lnTo>
                        <a:pt x="1014" y="408"/>
                      </a:lnTo>
                      <a:lnTo>
                        <a:pt x="1008" y="402"/>
                      </a:lnTo>
                      <a:lnTo>
                        <a:pt x="1002" y="396"/>
                      </a:lnTo>
                      <a:lnTo>
                        <a:pt x="984" y="390"/>
                      </a:lnTo>
                      <a:lnTo>
                        <a:pt x="954" y="390"/>
                      </a:lnTo>
                      <a:lnTo>
                        <a:pt x="924" y="390"/>
                      </a:lnTo>
                      <a:lnTo>
                        <a:pt x="900" y="372"/>
                      </a:lnTo>
                      <a:lnTo>
                        <a:pt x="876" y="354"/>
                      </a:lnTo>
                      <a:lnTo>
                        <a:pt x="840" y="342"/>
                      </a:lnTo>
                      <a:lnTo>
                        <a:pt x="804" y="336"/>
                      </a:lnTo>
                      <a:lnTo>
                        <a:pt x="762" y="330"/>
                      </a:lnTo>
                      <a:lnTo>
                        <a:pt x="726" y="336"/>
                      </a:lnTo>
                      <a:lnTo>
                        <a:pt x="678" y="330"/>
                      </a:lnTo>
                      <a:lnTo>
                        <a:pt x="630" y="312"/>
                      </a:lnTo>
                      <a:lnTo>
                        <a:pt x="594" y="288"/>
                      </a:lnTo>
                      <a:lnTo>
                        <a:pt x="558" y="252"/>
                      </a:lnTo>
                      <a:lnTo>
                        <a:pt x="546" y="240"/>
                      </a:lnTo>
                      <a:lnTo>
                        <a:pt x="540" y="234"/>
                      </a:lnTo>
                      <a:lnTo>
                        <a:pt x="528" y="234"/>
                      </a:lnTo>
                      <a:lnTo>
                        <a:pt x="522" y="234"/>
                      </a:lnTo>
                      <a:lnTo>
                        <a:pt x="510" y="234"/>
                      </a:lnTo>
                      <a:lnTo>
                        <a:pt x="498" y="234"/>
                      </a:lnTo>
                      <a:lnTo>
                        <a:pt x="480" y="234"/>
                      </a:lnTo>
                      <a:lnTo>
                        <a:pt x="408" y="228"/>
                      </a:lnTo>
                      <a:lnTo>
                        <a:pt x="348" y="222"/>
                      </a:lnTo>
                      <a:lnTo>
                        <a:pt x="300" y="216"/>
                      </a:lnTo>
                      <a:lnTo>
                        <a:pt x="258" y="186"/>
                      </a:lnTo>
                      <a:lnTo>
                        <a:pt x="228" y="168"/>
                      </a:lnTo>
                      <a:lnTo>
                        <a:pt x="210" y="162"/>
                      </a:lnTo>
                      <a:lnTo>
                        <a:pt x="192" y="162"/>
                      </a:lnTo>
                      <a:lnTo>
                        <a:pt x="174" y="168"/>
                      </a:lnTo>
                      <a:lnTo>
                        <a:pt x="162" y="174"/>
                      </a:lnTo>
                      <a:lnTo>
                        <a:pt x="156" y="180"/>
                      </a:lnTo>
                      <a:lnTo>
                        <a:pt x="138" y="180"/>
                      </a:lnTo>
                      <a:lnTo>
                        <a:pt x="126" y="180"/>
                      </a:lnTo>
                      <a:lnTo>
                        <a:pt x="114" y="174"/>
                      </a:lnTo>
                      <a:lnTo>
                        <a:pt x="102" y="168"/>
                      </a:lnTo>
                      <a:lnTo>
                        <a:pt x="96" y="156"/>
                      </a:lnTo>
                      <a:lnTo>
                        <a:pt x="102" y="150"/>
                      </a:lnTo>
                      <a:lnTo>
                        <a:pt x="114" y="138"/>
                      </a:lnTo>
                      <a:lnTo>
                        <a:pt x="120" y="132"/>
                      </a:lnTo>
                      <a:lnTo>
                        <a:pt x="126" y="126"/>
                      </a:lnTo>
                      <a:lnTo>
                        <a:pt x="120" y="120"/>
                      </a:lnTo>
                      <a:lnTo>
                        <a:pt x="114" y="120"/>
                      </a:lnTo>
                      <a:lnTo>
                        <a:pt x="96" y="120"/>
                      </a:lnTo>
                      <a:lnTo>
                        <a:pt x="84" y="120"/>
                      </a:lnTo>
                      <a:lnTo>
                        <a:pt x="66" y="120"/>
                      </a:lnTo>
                      <a:lnTo>
                        <a:pt x="48" y="120"/>
                      </a:lnTo>
                      <a:lnTo>
                        <a:pt x="30" y="120"/>
                      </a:lnTo>
                      <a:lnTo>
                        <a:pt x="12" y="126"/>
                      </a:lnTo>
                      <a:lnTo>
                        <a:pt x="6" y="120"/>
                      </a:lnTo>
                      <a:lnTo>
                        <a:pt x="0" y="114"/>
                      </a:lnTo>
                      <a:lnTo>
                        <a:pt x="0" y="102"/>
                      </a:lnTo>
                      <a:lnTo>
                        <a:pt x="6" y="96"/>
                      </a:lnTo>
                      <a:lnTo>
                        <a:pt x="12" y="84"/>
                      </a:lnTo>
                      <a:lnTo>
                        <a:pt x="18" y="78"/>
                      </a:lnTo>
                      <a:lnTo>
                        <a:pt x="30" y="72"/>
                      </a:lnTo>
                      <a:lnTo>
                        <a:pt x="42" y="66"/>
                      </a:lnTo>
                      <a:lnTo>
                        <a:pt x="54" y="60"/>
                      </a:lnTo>
                      <a:lnTo>
                        <a:pt x="66" y="54"/>
                      </a:lnTo>
                      <a:lnTo>
                        <a:pt x="78" y="42"/>
                      </a:lnTo>
                      <a:lnTo>
                        <a:pt x="78" y="36"/>
                      </a:lnTo>
                      <a:lnTo>
                        <a:pt x="84" y="24"/>
                      </a:lnTo>
                      <a:lnTo>
                        <a:pt x="90" y="18"/>
                      </a:lnTo>
                      <a:lnTo>
                        <a:pt x="96" y="6"/>
                      </a:lnTo>
                      <a:lnTo>
                        <a:pt x="102" y="0"/>
                      </a:lnTo>
                      <a:lnTo>
                        <a:pt x="114"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52" name="Freeform 393"/>
                <p:cNvSpPr>
                  <a:spLocks/>
                </p:cNvSpPr>
                <p:nvPr/>
              </p:nvSpPr>
              <p:spPr bwMode="auto">
                <a:xfrm>
                  <a:off x="13523" y="3312"/>
                  <a:ext cx="768" cy="978"/>
                </a:xfrm>
                <a:custGeom>
                  <a:avLst/>
                  <a:gdLst>
                    <a:gd name="T0" fmla="*/ 756 w 768"/>
                    <a:gd name="T1" fmla="*/ 48 h 978"/>
                    <a:gd name="T2" fmla="*/ 702 w 768"/>
                    <a:gd name="T3" fmla="*/ 96 h 978"/>
                    <a:gd name="T4" fmla="*/ 648 w 768"/>
                    <a:gd name="T5" fmla="*/ 144 h 978"/>
                    <a:gd name="T6" fmla="*/ 576 w 768"/>
                    <a:gd name="T7" fmla="*/ 174 h 978"/>
                    <a:gd name="T8" fmla="*/ 486 w 768"/>
                    <a:gd name="T9" fmla="*/ 150 h 978"/>
                    <a:gd name="T10" fmla="*/ 402 w 768"/>
                    <a:gd name="T11" fmla="*/ 126 h 978"/>
                    <a:gd name="T12" fmla="*/ 366 w 768"/>
                    <a:gd name="T13" fmla="*/ 168 h 978"/>
                    <a:gd name="T14" fmla="*/ 186 w 768"/>
                    <a:gd name="T15" fmla="*/ 198 h 978"/>
                    <a:gd name="T16" fmla="*/ 180 w 768"/>
                    <a:gd name="T17" fmla="*/ 300 h 978"/>
                    <a:gd name="T18" fmla="*/ 246 w 768"/>
                    <a:gd name="T19" fmla="*/ 372 h 978"/>
                    <a:gd name="T20" fmla="*/ 300 w 768"/>
                    <a:gd name="T21" fmla="*/ 372 h 978"/>
                    <a:gd name="T22" fmla="*/ 390 w 768"/>
                    <a:gd name="T23" fmla="*/ 294 h 978"/>
                    <a:gd name="T24" fmla="*/ 468 w 768"/>
                    <a:gd name="T25" fmla="*/ 264 h 978"/>
                    <a:gd name="T26" fmla="*/ 522 w 768"/>
                    <a:gd name="T27" fmla="*/ 282 h 978"/>
                    <a:gd name="T28" fmla="*/ 510 w 768"/>
                    <a:gd name="T29" fmla="*/ 318 h 978"/>
                    <a:gd name="T30" fmla="*/ 444 w 768"/>
                    <a:gd name="T31" fmla="*/ 336 h 978"/>
                    <a:gd name="T32" fmla="*/ 414 w 768"/>
                    <a:gd name="T33" fmla="*/ 378 h 978"/>
                    <a:gd name="T34" fmla="*/ 342 w 768"/>
                    <a:gd name="T35" fmla="*/ 414 h 978"/>
                    <a:gd name="T36" fmla="*/ 342 w 768"/>
                    <a:gd name="T37" fmla="*/ 450 h 978"/>
                    <a:gd name="T38" fmla="*/ 390 w 768"/>
                    <a:gd name="T39" fmla="*/ 504 h 978"/>
                    <a:gd name="T40" fmla="*/ 414 w 768"/>
                    <a:gd name="T41" fmla="*/ 576 h 978"/>
                    <a:gd name="T42" fmla="*/ 426 w 768"/>
                    <a:gd name="T43" fmla="*/ 660 h 978"/>
                    <a:gd name="T44" fmla="*/ 480 w 768"/>
                    <a:gd name="T45" fmla="*/ 768 h 978"/>
                    <a:gd name="T46" fmla="*/ 450 w 768"/>
                    <a:gd name="T47" fmla="*/ 840 h 978"/>
                    <a:gd name="T48" fmla="*/ 408 w 768"/>
                    <a:gd name="T49" fmla="*/ 858 h 978"/>
                    <a:gd name="T50" fmla="*/ 396 w 768"/>
                    <a:gd name="T51" fmla="*/ 918 h 978"/>
                    <a:gd name="T52" fmla="*/ 324 w 768"/>
                    <a:gd name="T53" fmla="*/ 930 h 978"/>
                    <a:gd name="T54" fmla="*/ 324 w 768"/>
                    <a:gd name="T55" fmla="*/ 870 h 978"/>
                    <a:gd name="T56" fmla="*/ 324 w 768"/>
                    <a:gd name="T57" fmla="*/ 786 h 978"/>
                    <a:gd name="T58" fmla="*/ 282 w 768"/>
                    <a:gd name="T59" fmla="*/ 714 h 978"/>
                    <a:gd name="T60" fmla="*/ 258 w 768"/>
                    <a:gd name="T61" fmla="*/ 636 h 978"/>
                    <a:gd name="T62" fmla="*/ 264 w 768"/>
                    <a:gd name="T63" fmla="*/ 552 h 978"/>
                    <a:gd name="T64" fmla="*/ 204 w 768"/>
                    <a:gd name="T65" fmla="*/ 510 h 978"/>
                    <a:gd name="T66" fmla="*/ 192 w 768"/>
                    <a:gd name="T67" fmla="*/ 540 h 978"/>
                    <a:gd name="T68" fmla="*/ 198 w 768"/>
                    <a:gd name="T69" fmla="*/ 642 h 978"/>
                    <a:gd name="T70" fmla="*/ 192 w 768"/>
                    <a:gd name="T71" fmla="*/ 708 h 978"/>
                    <a:gd name="T72" fmla="*/ 162 w 768"/>
                    <a:gd name="T73" fmla="*/ 822 h 978"/>
                    <a:gd name="T74" fmla="*/ 156 w 768"/>
                    <a:gd name="T75" fmla="*/ 894 h 978"/>
                    <a:gd name="T76" fmla="*/ 126 w 768"/>
                    <a:gd name="T77" fmla="*/ 978 h 978"/>
                    <a:gd name="T78" fmla="*/ 24 w 768"/>
                    <a:gd name="T79" fmla="*/ 954 h 978"/>
                    <a:gd name="T80" fmla="*/ 72 w 768"/>
                    <a:gd name="T81" fmla="*/ 864 h 978"/>
                    <a:gd name="T82" fmla="*/ 90 w 768"/>
                    <a:gd name="T83" fmla="*/ 768 h 978"/>
                    <a:gd name="T84" fmla="*/ 54 w 768"/>
                    <a:gd name="T85" fmla="*/ 696 h 978"/>
                    <a:gd name="T86" fmla="*/ 12 w 768"/>
                    <a:gd name="T87" fmla="*/ 672 h 978"/>
                    <a:gd name="T88" fmla="*/ 18 w 768"/>
                    <a:gd name="T89" fmla="*/ 636 h 978"/>
                    <a:gd name="T90" fmla="*/ 60 w 768"/>
                    <a:gd name="T91" fmla="*/ 510 h 978"/>
                    <a:gd name="T92" fmla="*/ 48 w 768"/>
                    <a:gd name="T93" fmla="*/ 402 h 978"/>
                    <a:gd name="T94" fmla="*/ 96 w 768"/>
                    <a:gd name="T95" fmla="*/ 330 h 978"/>
                    <a:gd name="T96" fmla="*/ 114 w 768"/>
                    <a:gd name="T97" fmla="*/ 270 h 978"/>
                    <a:gd name="T98" fmla="*/ 132 w 768"/>
                    <a:gd name="T99" fmla="*/ 180 h 978"/>
                    <a:gd name="T100" fmla="*/ 186 w 768"/>
                    <a:gd name="T101" fmla="*/ 114 h 978"/>
                    <a:gd name="T102" fmla="*/ 246 w 768"/>
                    <a:gd name="T103" fmla="*/ 48 h 978"/>
                    <a:gd name="T104" fmla="*/ 324 w 768"/>
                    <a:gd name="T105" fmla="*/ 24 h 978"/>
                    <a:gd name="T106" fmla="*/ 336 w 768"/>
                    <a:gd name="T107" fmla="*/ 54 h 978"/>
                    <a:gd name="T108" fmla="*/ 438 w 768"/>
                    <a:gd name="T109" fmla="*/ 66 h 978"/>
                    <a:gd name="T110" fmla="*/ 528 w 768"/>
                    <a:gd name="T111" fmla="*/ 84 h 978"/>
                    <a:gd name="T112" fmla="*/ 618 w 768"/>
                    <a:gd name="T113" fmla="*/ 90 h 978"/>
                    <a:gd name="T114" fmla="*/ 666 w 768"/>
                    <a:gd name="T115" fmla="*/ 36 h 978"/>
                    <a:gd name="T116" fmla="*/ 732 w 768"/>
                    <a:gd name="T117" fmla="*/ 6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68" h="978">
                      <a:moveTo>
                        <a:pt x="738" y="0"/>
                      </a:moveTo>
                      <a:lnTo>
                        <a:pt x="750" y="6"/>
                      </a:lnTo>
                      <a:lnTo>
                        <a:pt x="762" y="18"/>
                      </a:lnTo>
                      <a:lnTo>
                        <a:pt x="768" y="24"/>
                      </a:lnTo>
                      <a:lnTo>
                        <a:pt x="762" y="36"/>
                      </a:lnTo>
                      <a:lnTo>
                        <a:pt x="756" y="48"/>
                      </a:lnTo>
                      <a:lnTo>
                        <a:pt x="750" y="60"/>
                      </a:lnTo>
                      <a:lnTo>
                        <a:pt x="738" y="66"/>
                      </a:lnTo>
                      <a:lnTo>
                        <a:pt x="726" y="78"/>
                      </a:lnTo>
                      <a:lnTo>
                        <a:pt x="714" y="84"/>
                      </a:lnTo>
                      <a:lnTo>
                        <a:pt x="708" y="90"/>
                      </a:lnTo>
                      <a:lnTo>
                        <a:pt x="702" y="96"/>
                      </a:lnTo>
                      <a:lnTo>
                        <a:pt x="696" y="108"/>
                      </a:lnTo>
                      <a:lnTo>
                        <a:pt x="690" y="126"/>
                      </a:lnTo>
                      <a:lnTo>
                        <a:pt x="684" y="138"/>
                      </a:lnTo>
                      <a:lnTo>
                        <a:pt x="672" y="144"/>
                      </a:lnTo>
                      <a:lnTo>
                        <a:pt x="666" y="144"/>
                      </a:lnTo>
                      <a:lnTo>
                        <a:pt x="648" y="144"/>
                      </a:lnTo>
                      <a:lnTo>
                        <a:pt x="630" y="150"/>
                      </a:lnTo>
                      <a:lnTo>
                        <a:pt x="618" y="156"/>
                      </a:lnTo>
                      <a:lnTo>
                        <a:pt x="600" y="162"/>
                      </a:lnTo>
                      <a:lnTo>
                        <a:pt x="594" y="168"/>
                      </a:lnTo>
                      <a:lnTo>
                        <a:pt x="588" y="174"/>
                      </a:lnTo>
                      <a:lnTo>
                        <a:pt x="576" y="174"/>
                      </a:lnTo>
                      <a:lnTo>
                        <a:pt x="558" y="174"/>
                      </a:lnTo>
                      <a:lnTo>
                        <a:pt x="546" y="168"/>
                      </a:lnTo>
                      <a:lnTo>
                        <a:pt x="534" y="156"/>
                      </a:lnTo>
                      <a:lnTo>
                        <a:pt x="522" y="150"/>
                      </a:lnTo>
                      <a:lnTo>
                        <a:pt x="504" y="150"/>
                      </a:lnTo>
                      <a:lnTo>
                        <a:pt x="486" y="150"/>
                      </a:lnTo>
                      <a:lnTo>
                        <a:pt x="468" y="144"/>
                      </a:lnTo>
                      <a:lnTo>
                        <a:pt x="450" y="144"/>
                      </a:lnTo>
                      <a:lnTo>
                        <a:pt x="444" y="138"/>
                      </a:lnTo>
                      <a:lnTo>
                        <a:pt x="432" y="132"/>
                      </a:lnTo>
                      <a:lnTo>
                        <a:pt x="420" y="126"/>
                      </a:lnTo>
                      <a:lnTo>
                        <a:pt x="402" y="126"/>
                      </a:lnTo>
                      <a:lnTo>
                        <a:pt x="396" y="126"/>
                      </a:lnTo>
                      <a:lnTo>
                        <a:pt x="384" y="132"/>
                      </a:lnTo>
                      <a:lnTo>
                        <a:pt x="384" y="138"/>
                      </a:lnTo>
                      <a:lnTo>
                        <a:pt x="378" y="150"/>
                      </a:lnTo>
                      <a:lnTo>
                        <a:pt x="372" y="156"/>
                      </a:lnTo>
                      <a:lnTo>
                        <a:pt x="366" y="168"/>
                      </a:lnTo>
                      <a:lnTo>
                        <a:pt x="354" y="174"/>
                      </a:lnTo>
                      <a:lnTo>
                        <a:pt x="324" y="168"/>
                      </a:lnTo>
                      <a:lnTo>
                        <a:pt x="288" y="150"/>
                      </a:lnTo>
                      <a:lnTo>
                        <a:pt x="240" y="144"/>
                      </a:lnTo>
                      <a:lnTo>
                        <a:pt x="204" y="162"/>
                      </a:lnTo>
                      <a:lnTo>
                        <a:pt x="186" y="198"/>
                      </a:lnTo>
                      <a:lnTo>
                        <a:pt x="174" y="228"/>
                      </a:lnTo>
                      <a:lnTo>
                        <a:pt x="168" y="252"/>
                      </a:lnTo>
                      <a:lnTo>
                        <a:pt x="162" y="264"/>
                      </a:lnTo>
                      <a:lnTo>
                        <a:pt x="162" y="276"/>
                      </a:lnTo>
                      <a:lnTo>
                        <a:pt x="168" y="288"/>
                      </a:lnTo>
                      <a:lnTo>
                        <a:pt x="180" y="300"/>
                      </a:lnTo>
                      <a:lnTo>
                        <a:pt x="198" y="306"/>
                      </a:lnTo>
                      <a:lnTo>
                        <a:pt x="216" y="312"/>
                      </a:lnTo>
                      <a:lnTo>
                        <a:pt x="234" y="324"/>
                      </a:lnTo>
                      <a:lnTo>
                        <a:pt x="246" y="342"/>
                      </a:lnTo>
                      <a:lnTo>
                        <a:pt x="246" y="366"/>
                      </a:lnTo>
                      <a:lnTo>
                        <a:pt x="246" y="372"/>
                      </a:lnTo>
                      <a:lnTo>
                        <a:pt x="252" y="378"/>
                      </a:lnTo>
                      <a:lnTo>
                        <a:pt x="264" y="384"/>
                      </a:lnTo>
                      <a:lnTo>
                        <a:pt x="270" y="384"/>
                      </a:lnTo>
                      <a:lnTo>
                        <a:pt x="282" y="378"/>
                      </a:lnTo>
                      <a:lnTo>
                        <a:pt x="294" y="378"/>
                      </a:lnTo>
                      <a:lnTo>
                        <a:pt x="300" y="372"/>
                      </a:lnTo>
                      <a:lnTo>
                        <a:pt x="306" y="360"/>
                      </a:lnTo>
                      <a:lnTo>
                        <a:pt x="324" y="336"/>
                      </a:lnTo>
                      <a:lnTo>
                        <a:pt x="342" y="318"/>
                      </a:lnTo>
                      <a:lnTo>
                        <a:pt x="354" y="306"/>
                      </a:lnTo>
                      <a:lnTo>
                        <a:pt x="372" y="300"/>
                      </a:lnTo>
                      <a:lnTo>
                        <a:pt x="390" y="294"/>
                      </a:lnTo>
                      <a:lnTo>
                        <a:pt x="414" y="294"/>
                      </a:lnTo>
                      <a:lnTo>
                        <a:pt x="426" y="294"/>
                      </a:lnTo>
                      <a:lnTo>
                        <a:pt x="438" y="294"/>
                      </a:lnTo>
                      <a:lnTo>
                        <a:pt x="450" y="288"/>
                      </a:lnTo>
                      <a:lnTo>
                        <a:pt x="456" y="276"/>
                      </a:lnTo>
                      <a:lnTo>
                        <a:pt x="468" y="264"/>
                      </a:lnTo>
                      <a:lnTo>
                        <a:pt x="474" y="252"/>
                      </a:lnTo>
                      <a:lnTo>
                        <a:pt x="480" y="252"/>
                      </a:lnTo>
                      <a:lnTo>
                        <a:pt x="486" y="258"/>
                      </a:lnTo>
                      <a:lnTo>
                        <a:pt x="498" y="264"/>
                      </a:lnTo>
                      <a:lnTo>
                        <a:pt x="510" y="276"/>
                      </a:lnTo>
                      <a:lnTo>
                        <a:pt x="522" y="282"/>
                      </a:lnTo>
                      <a:lnTo>
                        <a:pt x="534" y="288"/>
                      </a:lnTo>
                      <a:lnTo>
                        <a:pt x="534" y="294"/>
                      </a:lnTo>
                      <a:lnTo>
                        <a:pt x="534" y="300"/>
                      </a:lnTo>
                      <a:lnTo>
                        <a:pt x="528" y="306"/>
                      </a:lnTo>
                      <a:lnTo>
                        <a:pt x="516" y="312"/>
                      </a:lnTo>
                      <a:lnTo>
                        <a:pt x="510" y="318"/>
                      </a:lnTo>
                      <a:lnTo>
                        <a:pt x="504" y="318"/>
                      </a:lnTo>
                      <a:lnTo>
                        <a:pt x="492" y="324"/>
                      </a:lnTo>
                      <a:lnTo>
                        <a:pt x="480" y="330"/>
                      </a:lnTo>
                      <a:lnTo>
                        <a:pt x="468" y="336"/>
                      </a:lnTo>
                      <a:lnTo>
                        <a:pt x="456" y="342"/>
                      </a:lnTo>
                      <a:lnTo>
                        <a:pt x="444" y="336"/>
                      </a:lnTo>
                      <a:lnTo>
                        <a:pt x="432" y="336"/>
                      </a:lnTo>
                      <a:lnTo>
                        <a:pt x="426" y="342"/>
                      </a:lnTo>
                      <a:lnTo>
                        <a:pt x="420" y="354"/>
                      </a:lnTo>
                      <a:lnTo>
                        <a:pt x="420" y="360"/>
                      </a:lnTo>
                      <a:lnTo>
                        <a:pt x="414" y="372"/>
                      </a:lnTo>
                      <a:lnTo>
                        <a:pt x="414" y="378"/>
                      </a:lnTo>
                      <a:lnTo>
                        <a:pt x="408" y="390"/>
                      </a:lnTo>
                      <a:lnTo>
                        <a:pt x="402" y="396"/>
                      </a:lnTo>
                      <a:lnTo>
                        <a:pt x="390" y="402"/>
                      </a:lnTo>
                      <a:lnTo>
                        <a:pt x="378" y="408"/>
                      </a:lnTo>
                      <a:lnTo>
                        <a:pt x="366" y="414"/>
                      </a:lnTo>
                      <a:lnTo>
                        <a:pt x="342" y="414"/>
                      </a:lnTo>
                      <a:lnTo>
                        <a:pt x="330" y="414"/>
                      </a:lnTo>
                      <a:lnTo>
                        <a:pt x="330" y="420"/>
                      </a:lnTo>
                      <a:lnTo>
                        <a:pt x="324" y="426"/>
                      </a:lnTo>
                      <a:lnTo>
                        <a:pt x="330" y="432"/>
                      </a:lnTo>
                      <a:lnTo>
                        <a:pt x="336" y="438"/>
                      </a:lnTo>
                      <a:lnTo>
                        <a:pt x="342" y="450"/>
                      </a:lnTo>
                      <a:lnTo>
                        <a:pt x="348" y="456"/>
                      </a:lnTo>
                      <a:lnTo>
                        <a:pt x="360" y="456"/>
                      </a:lnTo>
                      <a:lnTo>
                        <a:pt x="372" y="462"/>
                      </a:lnTo>
                      <a:lnTo>
                        <a:pt x="378" y="474"/>
                      </a:lnTo>
                      <a:lnTo>
                        <a:pt x="384" y="492"/>
                      </a:lnTo>
                      <a:lnTo>
                        <a:pt x="390" y="504"/>
                      </a:lnTo>
                      <a:lnTo>
                        <a:pt x="396" y="522"/>
                      </a:lnTo>
                      <a:lnTo>
                        <a:pt x="396" y="534"/>
                      </a:lnTo>
                      <a:lnTo>
                        <a:pt x="396" y="546"/>
                      </a:lnTo>
                      <a:lnTo>
                        <a:pt x="402" y="564"/>
                      </a:lnTo>
                      <a:lnTo>
                        <a:pt x="408" y="570"/>
                      </a:lnTo>
                      <a:lnTo>
                        <a:pt x="414" y="576"/>
                      </a:lnTo>
                      <a:lnTo>
                        <a:pt x="426" y="588"/>
                      </a:lnTo>
                      <a:lnTo>
                        <a:pt x="426" y="600"/>
                      </a:lnTo>
                      <a:lnTo>
                        <a:pt x="432" y="618"/>
                      </a:lnTo>
                      <a:lnTo>
                        <a:pt x="432" y="630"/>
                      </a:lnTo>
                      <a:lnTo>
                        <a:pt x="426" y="648"/>
                      </a:lnTo>
                      <a:lnTo>
                        <a:pt x="426" y="660"/>
                      </a:lnTo>
                      <a:lnTo>
                        <a:pt x="420" y="678"/>
                      </a:lnTo>
                      <a:lnTo>
                        <a:pt x="432" y="708"/>
                      </a:lnTo>
                      <a:lnTo>
                        <a:pt x="456" y="738"/>
                      </a:lnTo>
                      <a:lnTo>
                        <a:pt x="474" y="756"/>
                      </a:lnTo>
                      <a:lnTo>
                        <a:pt x="480" y="762"/>
                      </a:lnTo>
                      <a:lnTo>
                        <a:pt x="480" y="768"/>
                      </a:lnTo>
                      <a:lnTo>
                        <a:pt x="480" y="786"/>
                      </a:lnTo>
                      <a:lnTo>
                        <a:pt x="474" y="804"/>
                      </a:lnTo>
                      <a:lnTo>
                        <a:pt x="468" y="816"/>
                      </a:lnTo>
                      <a:lnTo>
                        <a:pt x="462" y="828"/>
                      </a:lnTo>
                      <a:lnTo>
                        <a:pt x="456" y="840"/>
                      </a:lnTo>
                      <a:lnTo>
                        <a:pt x="450" y="840"/>
                      </a:lnTo>
                      <a:lnTo>
                        <a:pt x="444" y="840"/>
                      </a:lnTo>
                      <a:lnTo>
                        <a:pt x="432" y="834"/>
                      </a:lnTo>
                      <a:lnTo>
                        <a:pt x="420" y="834"/>
                      </a:lnTo>
                      <a:lnTo>
                        <a:pt x="414" y="840"/>
                      </a:lnTo>
                      <a:lnTo>
                        <a:pt x="414" y="846"/>
                      </a:lnTo>
                      <a:lnTo>
                        <a:pt x="408" y="858"/>
                      </a:lnTo>
                      <a:lnTo>
                        <a:pt x="414" y="870"/>
                      </a:lnTo>
                      <a:lnTo>
                        <a:pt x="414" y="888"/>
                      </a:lnTo>
                      <a:lnTo>
                        <a:pt x="414" y="900"/>
                      </a:lnTo>
                      <a:lnTo>
                        <a:pt x="414" y="912"/>
                      </a:lnTo>
                      <a:lnTo>
                        <a:pt x="408" y="918"/>
                      </a:lnTo>
                      <a:lnTo>
                        <a:pt x="396" y="918"/>
                      </a:lnTo>
                      <a:lnTo>
                        <a:pt x="384" y="924"/>
                      </a:lnTo>
                      <a:lnTo>
                        <a:pt x="372" y="924"/>
                      </a:lnTo>
                      <a:lnTo>
                        <a:pt x="354" y="924"/>
                      </a:lnTo>
                      <a:lnTo>
                        <a:pt x="342" y="930"/>
                      </a:lnTo>
                      <a:lnTo>
                        <a:pt x="330" y="936"/>
                      </a:lnTo>
                      <a:lnTo>
                        <a:pt x="324" y="930"/>
                      </a:lnTo>
                      <a:lnTo>
                        <a:pt x="324" y="924"/>
                      </a:lnTo>
                      <a:lnTo>
                        <a:pt x="324" y="912"/>
                      </a:lnTo>
                      <a:lnTo>
                        <a:pt x="324" y="900"/>
                      </a:lnTo>
                      <a:lnTo>
                        <a:pt x="324" y="888"/>
                      </a:lnTo>
                      <a:lnTo>
                        <a:pt x="324" y="882"/>
                      </a:lnTo>
                      <a:lnTo>
                        <a:pt x="324" y="870"/>
                      </a:lnTo>
                      <a:lnTo>
                        <a:pt x="318" y="858"/>
                      </a:lnTo>
                      <a:lnTo>
                        <a:pt x="312" y="840"/>
                      </a:lnTo>
                      <a:lnTo>
                        <a:pt x="306" y="828"/>
                      </a:lnTo>
                      <a:lnTo>
                        <a:pt x="312" y="810"/>
                      </a:lnTo>
                      <a:lnTo>
                        <a:pt x="318" y="798"/>
                      </a:lnTo>
                      <a:lnTo>
                        <a:pt x="324" y="786"/>
                      </a:lnTo>
                      <a:lnTo>
                        <a:pt x="324" y="774"/>
                      </a:lnTo>
                      <a:lnTo>
                        <a:pt x="318" y="762"/>
                      </a:lnTo>
                      <a:lnTo>
                        <a:pt x="306" y="750"/>
                      </a:lnTo>
                      <a:lnTo>
                        <a:pt x="294" y="738"/>
                      </a:lnTo>
                      <a:lnTo>
                        <a:pt x="288" y="726"/>
                      </a:lnTo>
                      <a:lnTo>
                        <a:pt x="282" y="714"/>
                      </a:lnTo>
                      <a:lnTo>
                        <a:pt x="282" y="696"/>
                      </a:lnTo>
                      <a:lnTo>
                        <a:pt x="282" y="684"/>
                      </a:lnTo>
                      <a:lnTo>
                        <a:pt x="282" y="666"/>
                      </a:lnTo>
                      <a:lnTo>
                        <a:pt x="276" y="660"/>
                      </a:lnTo>
                      <a:lnTo>
                        <a:pt x="264" y="648"/>
                      </a:lnTo>
                      <a:lnTo>
                        <a:pt x="258" y="636"/>
                      </a:lnTo>
                      <a:lnTo>
                        <a:pt x="252" y="624"/>
                      </a:lnTo>
                      <a:lnTo>
                        <a:pt x="252" y="612"/>
                      </a:lnTo>
                      <a:lnTo>
                        <a:pt x="258" y="594"/>
                      </a:lnTo>
                      <a:lnTo>
                        <a:pt x="264" y="570"/>
                      </a:lnTo>
                      <a:lnTo>
                        <a:pt x="264" y="558"/>
                      </a:lnTo>
                      <a:lnTo>
                        <a:pt x="264" y="552"/>
                      </a:lnTo>
                      <a:lnTo>
                        <a:pt x="264" y="546"/>
                      </a:lnTo>
                      <a:lnTo>
                        <a:pt x="258" y="540"/>
                      </a:lnTo>
                      <a:lnTo>
                        <a:pt x="246" y="540"/>
                      </a:lnTo>
                      <a:lnTo>
                        <a:pt x="234" y="528"/>
                      </a:lnTo>
                      <a:lnTo>
                        <a:pt x="216" y="516"/>
                      </a:lnTo>
                      <a:lnTo>
                        <a:pt x="204" y="510"/>
                      </a:lnTo>
                      <a:lnTo>
                        <a:pt x="198" y="510"/>
                      </a:lnTo>
                      <a:lnTo>
                        <a:pt x="192" y="510"/>
                      </a:lnTo>
                      <a:lnTo>
                        <a:pt x="192" y="516"/>
                      </a:lnTo>
                      <a:lnTo>
                        <a:pt x="192" y="522"/>
                      </a:lnTo>
                      <a:lnTo>
                        <a:pt x="192" y="534"/>
                      </a:lnTo>
                      <a:lnTo>
                        <a:pt x="192" y="540"/>
                      </a:lnTo>
                      <a:lnTo>
                        <a:pt x="186" y="552"/>
                      </a:lnTo>
                      <a:lnTo>
                        <a:pt x="186" y="558"/>
                      </a:lnTo>
                      <a:lnTo>
                        <a:pt x="180" y="582"/>
                      </a:lnTo>
                      <a:lnTo>
                        <a:pt x="180" y="600"/>
                      </a:lnTo>
                      <a:lnTo>
                        <a:pt x="186" y="618"/>
                      </a:lnTo>
                      <a:lnTo>
                        <a:pt x="198" y="642"/>
                      </a:lnTo>
                      <a:lnTo>
                        <a:pt x="204" y="654"/>
                      </a:lnTo>
                      <a:lnTo>
                        <a:pt x="204" y="666"/>
                      </a:lnTo>
                      <a:lnTo>
                        <a:pt x="198" y="678"/>
                      </a:lnTo>
                      <a:lnTo>
                        <a:pt x="198" y="690"/>
                      </a:lnTo>
                      <a:lnTo>
                        <a:pt x="192" y="696"/>
                      </a:lnTo>
                      <a:lnTo>
                        <a:pt x="192" y="708"/>
                      </a:lnTo>
                      <a:lnTo>
                        <a:pt x="192" y="732"/>
                      </a:lnTo>
                      <a:lnTo>
                        <a:pt x="192" y="756"/>
                      </a:lnTo>
                      <a:lnTo>
                        <a:pt x="186" y="774"/>
                      </a:lnTo>
                      <a:lnTo>
                        <a:pt x="180" y="798"/>
                      </a:lnTo>
                      <a:lnTo>
                        <a:pt x="168" y="810"/>
                      </a:lnTo>
                      <a:lnTo>
                        <a:pt x="162" y="822"/>
                      </a:lnTo>
                      <a:lnTo>
                        <a:pt x="156" y="828"/>
                      </a:lnTo>
                      <a:lnTo>
                        <a:pt x="150" y="840"/>
                      </a:lnTo>
                      <a:lnTo>
                        <a:pt x="144" y="846"/>
                      </a:lnTo>
                      <a:lnTo>
                        <a:pt x="150" y="864"/>
                      </a:lnTo>
                      <a:lnTo>
                        <a:pt x="150" y="882"/>
                      </a:lnTo>
                      <a:lnTo>
                        <a:pt x="156" y="894"/>
                      </a:lnTo>
                      <a:lnTo>
                        <a:pt x="150" y="906"/>
                      </a:lnTo>
                      <a:lnTo>
                        <a:pt x="150" y="918"/>
                      </a:lnTo>
                      <a:lnTo>
                        <a:pt x="150" y="930"/>
                      </a:lnTo>
                      <a:lnTo>
                        <a:pt x="150" y="948"/>
                      </a:lnTo>
                      <a:lnTo>
                        <a:pt x="144" y="972"/>
                      </a:lnTo>
                      <a:lnTo>
                        <a:pt x="126" y="978"/>
                      </a:lnTo>
                      <a:lnTo>
                        <a:pt x="102" y="978"/>
                      </a:lnTo>
                      <a:lnTo>
                        <a:pt x="72" y="978"/>
                      </a:lnTo>
                      <a:lnTo>
                        <a:pt x="42" y="972"/>
                      </a:lnTo>
                      <a:lnTo>
                        <a:pt x="30" y="966"/>
                      </a:lnTo>
                      <a:lnTo>
                        <a:pt x="24" y="960"/>
                      </a:lnTo>
                      <a:lnTo>
                        <a:pt x="24" y="954"/>
                      </a:lnTo>
                      <a:lnTo>
                        <a:pt x="30" y="942"/>
                      </a:lnTo>
                      <a:lnTo>
                        <a:pt x="36" y="930"/>
                      </a:lnTo>
                      <a:lnTo>
                        <a:pt x="48" y="918"/>
                      </a:lnTo>
                      <a:lnTo>
                        <a:pt x="54" y="906"/>
                      </a:lnTo>
                      <a:lnTo>
                        <a:pt x="66" y="882"/>
                      </a:lnTo>
                      <a:lnTo>
                        <a:pt x="72" y="864"/>
                      </a:lnTo>
                      <a:lnTo>
                        <a:pt x="84" y="852"/>
                      </a:lnTo>
                      <a:lnTo>
                        <a:pt x="84" y="828"/>
                      </a:lnTo>
                      <a:lnTo>
                        <a:pt x="84" y="810"/>
                      </a:lnTo>
                      <a:lnTo>
                        <a:pt x="90" y="798"/>
                      </a:lnTo>
                      <a:lnTo>
                        <a:pt x="90" y="780"/>
                      </a:lnTo>
                      <a:lnTo>
                        <a:pt x="90" y="768"/>
                      </a:lnTo>
                      <a:lnTo>
                        <a:pt x="90" y="750"/>
                      </a:lnTo>
                      <a:lnTo>
                        <a:pt x="84" y="732"/>
                      </a:lnTo>
                      <a:lnTo>
                        <a:pt x="78" y="708"/>
                      </a:lnTo>
                      <a:lnTo>
                        <a:pt x="72" y="702"/>
                      </a:lnTo>
                      <a:lnTo>
                        <a:pt x="66" y="696"/>
                      </a:lnTo>
                      <a:lnTo>
                        <a:pt x="54" y="696"/>
                      </a:lnTo>
                      <a:lnTo>
                        <a:pt x="42" y="696"/>
                      </a:lnTo>
                      <a:lnTo>
                        <a:pt x="30" y="696"/>
                      </a:lnTo>
                      <a:lnTo>
                        <a:pt x="18" y="696"/>
                      </a:lnTo>
                      <a:lnTo>
                        <a:pt x="12" y="690"/>
                      </a:lnTo>
                      <a:lnTo>
                        <a:pt x="12" y="684"/>
                      </a:lnTo>
                      <a:lnTo>
                        <a:pt x="12" y="672"/>
                      </a:lnTo>
                      <a:lnTo>
                        <a:pt x="18" y="660"/>
                      </a:lnTo>
                      <a:lnTo>
                        <a:pt x="18" y="654"/>
                      </a:lnTo>
                      <a:lnTo>
                        <a:pt x="24" y="648"/>
                      </a:lnTo>
                      <a:lnTo>
                        <a:pt x="24" y="648"/>
                      </a:lnTo>
                      <a:lnTo>
                        <a:pt x="24" y="642"/>
                      </a:lnTo>
                      <a:lnTo>
                        <a:pt x="18" y="636"/>
                      </a:lnTo>
                      <a:lnTo>
                        <a:pt x="6" y="624"/>
                      </a:lnTo>
                      <a:lnTo>
                        <a:pt x="0" y="600"/>
                      </a:lnTo>
                      <a:lnTo>
                        <a:pt x="12" y="570"/>
                      </a:lnTo>
                      <a:lnTo>
                        <a:pt x="30" y="546"/>
                      </a:lnTo>
                      <a:lnTo>
                        <a:pt x="48" y="522"/>
                      </a:lnTo>
                      <a:lnTo>
                        <a:pt x="60" y="510"/>
                      </a:lnTo>
                      <a:lnTo>
                        <a:pt x="66" y="492"/>
                      </a:lnTo>
                      <a:lnTo>
                        <a:pt x="66" y="474"/>
                      </a:lnTo>
                      <a:lnTo>
                        <a:pt x="66" y="456"/>
                      </a:lnTo>
                      <a:lnTo>
                        <a:pt x="54" y="432"/>
                      </a:lnTo>
                      <a:lnTo>
                        <a:pt x="48" y="414"/>
                      </a:lnTo>
                      <a:lnTo>
                        <a:pt x="48" y="402"/>
                      </a:lnTo>
                      <a:lnTo>
                        <a:pt x="54" y="384"/>
                      </a:lnTo>
                      <a:lnTo>
                        <a:pt x="60" y="372"/>
                      </a:lnTo>
                      <a:lnTo>
                        <a:pt x="72" y="360"/>
                      </a:lnTo>
                      <a:lnTo>
                        <a:pt x="84" y="348"/>
                      </a:lnTo>
                      <a:lnTo>
                        <a:pt x="90" y="336"/>
                      </a:lnTo>
                      <a:lnTo>
                        <a:pt x="96" y="330"/>
                      </a:lnTo>
                      <a:lnTo>
                        <a:pt x="102" y="324"/>
                      </a:lnTo>
                      <a:lnTo>
                        <a:pt x="108" y="312"/>
                      </a:lnTo>
                      <a:lnTo>
                        <a:pt x="120" y="306"/>
                      </a:lnTo>
                      <a:lnTo>
                        <a:pt x="120" y="294"/>
                      </a:lnTo>
                      <a:lnTo>
                        <a:pt x="120" y="282"/>
                      </a:lnTo>
                      <a:lnTo>
                        <a:pt x="114" y="270"/>
                      </a:lnTo>
                      <a:lnTo>
                        <a:pt x="114" y="252"/>
                      </a:lnTo>
                      <a:lnTo>
                        <a:pt x="114" y="240"/>
                      </a:lnTo>
                      <a:lnTo>
                        <a:pt x="120" y="228"/>
                      </a:lnTo>
                      <a:lnTo>
                        <a:pt x="126" y="210"/>
                      </a:lnTo>
                      <a:lnTo>
                        <a:pt x="126" y="192"/>
                      </a:lnTo>
                      <a:lnTo>
                        <a:pt x="132" y="180"/>
                      </a:lnTo>
                      <a:lnTo>
                        <a:pt x="132" y="174"/>
                      </a:lnTo>
                      <a:lnTo>
                        <a:pt x="138" y="162"/>
                      </a:lnTo>
                      <a:lnTo>
                        <a:pt x="144" y="150"/>
                      </a:lnTo>
                      <a:lnTo>
                        <a:pt x="150" y="138"/>
                      </a:lnTo>
                      <a:lnTo>
                        <a:pt x="168" y="126"/>
                      </a:lnTo>
                      <a:lnTo>
                        <a:pt x="186" y="114"/>
                      </a:lnTo>
                      <a:lnTo>
                        <a:pt x="210" y="108"/>
                      </a:lnTo>
                      <a:lnTo>
                        <a:pt x="222" y="96"/>
                      </a:lnTo>
                      <a:lnTo>
                        <a:pt x="234" y="84"/>
                      </a:lnTo>
                      <a:lnTo>
                        <a:pt x="240" y="72"/>
                      </a:lnTo>
                      <a:lnTo>
                        <a:pt x="246" y="60"/>
                      </a:lnTo>
                      <a:lnTo>
                        <a:pt x="246" y="48"/>
                      </a:lnTo>
                      <a:lnTo>
                        <a:pt x="258" y="36"/>
                      </a:lnTo>
                      <a:lnTo>
                        <a:pt x="270" y="30"/>
                      </a:lnTo>
                      <a:lnTo>
                        <a:pt x="288" y="24"/>
                      </a:lnTo>
                      <a:lnTo>
                        <a:pt x="300" y="24"/>
                      </a:lnTo>
                      <a:lnTo>
                        <a:pt x="312" y="24"/>
                      </a:lnTo>
                      <a:lnTo>
                        <a:pt x="324" y="24"/>
                      </a:lnTo>
                      <a:lnTo>
                        <a:pt x="330" y="30"/>
                      </a:lnTo>
                      <a:lnTo>
                        <a:pt x="330" y="36"/>
                      </a:lnTo>
                      <a:lnTo>
                        <a:pt x="330" y="42"/>
                      </a:lnTo>
                      <a:lnTo>
                        <a:pt x="324" y="48"/>
                      </a:lnTo>
                      <a:lnTo>
                        <a:pt x="330" y="54"/>
                      </a:lnTo>
                      <a:lnTo>
                        <a:pt x="336" y="54"/>
                      </a:lnTo>
                      <a:lnTo>
                        <a:pt x="348" y="60"/>
                      </a:lnTo>
                      <a:lnTo>
                        <a:pt x="366" y="60"/>
                      </a:lnTo>
                      <a:lnTo>
                        <a:pt x="378" y="60"/>
                      </a:lnTo>
                      <a:lnTo>
                        <a:pt x="396" y="60"/>
                      </a:lnTo>
                      <a:lnTo>
                        <a:pt x="420" y="60"/>
                      </a:lnTo>
                      <a:lnTo>
                        <a:pt x="438" y="66"/>
                      </a:lnTo>
                      <a:lnTo>
                        <a:pt x="462" y="78"/>
                      </a:lnTo>
                      <a:lnTo>
                        <a:pt x="474" y="84"/>
                      </a:lnTo>
                      <a:lnTo>
                        <a:pt x="480" y="90"/>
                      </a:lnTo>
                      <a:lnTo>
                        <a:pt x="492" y="90"/>
                      </a:lnTo>
                      <a:lnTo>
                        <a:pt x="510" y="90"/>
                      </a:lnTo>
                      <a:lnTo>
                        <a:pt x="528" y="84"/>
                      </a:lnTo>
                      <a:lnTo>
                        <a:pt x="540" y="78"/>
                      </a:lnTo>
                      <a:lnTo>
                        <a:pt x="558" y="72"/>
                      </a:lnTo>
                      <a:lnTo>
                        <a:pt x="570" y="72"/>
                      </a:lnTo>
                      <a:lnTo>
                        <a:pt x="588" y="78"/>
                      </a:lnTo>
                      <a:lnTo>
                        <a:pt x="606" y="90"/>
                      </a:lnTo>
                      <a:lnTo>
                        <a:pt x="618" y="90"/>
                      </a:lnTo>
                      <a:lnTo>
                        <a:pt x="624" y="90"/>
                      </a:lnTo>
                      <a:lnTo>
                        <a:pt x="636" y="78"/>
                      </a:lnTo>
                      <a:lnTo>
                        <a:pt x="642" y="66"/>
                      </a:lnTo>
                      <a:lnTo>
                        <a:pt x="648" y="54"/>
                      </a:lnTo>
                      <a:lnTo>
                        <a:pt x="654" y="48"/>
                      </a:lnTo>
                      <a:lnTo>
                        <a:pt x="666" y="36"/>
                      </a:lnTo>
                      <a:lnTo>
                        <a:pt x="678" y="30"/>
                      </a:lnTo>
                      <a:lnTo>
                        <a:pt x="696" y="24"/>
                      </a:lnTo>
                      <a:lnTo>
                        <a:pt x="708" y="18"/>
                      </a:lnTo>
                      <a:lnTo>
                        <a:pt x="720" y="12"/>
                      </a:lnTo>
                      <a:lnTo>
                        <a:pt x="726" y="6"/>
                      </a:lnTo>
                      <a:lnTo>
                        <a:pt x="732" y="6"/>
                      </a:lnTo>
                      <a:lnTo>
                        <a:pt x="738"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53" name="Freeform 394"/>
                <p:cNvSpPr>
                  <a:spLocks/>
                </p:cNvSpPr>
                <p:nvPr/>
              </p:nvSpPr>
              <p:spPr bwMode="auto">
                <a:xfrm>
                  <a:off x="14447" y="3222"/>
                  <a:ext cx="210" cy="366"/>
                </a:xfrm>
                <a:custGeom>
                  <a:avLst/>
                  <a:gdLst>
                    <a:gd name="T0" fmla="*/ 102 w 210"/>
                    <a:gd name="T1" fmla="*/ 6 h 366"/>
                    <a:gd name="T2" fmla="*/ 108 w 210"/>
                    <a:gd name="T3" fmla="*/ 24 h 366"/>
                    <a:gd name="T4" fmla="*/ 102 w 210"/>
                    <a:gd name="T5" fmla="*/ 54 h 366"/>
                    <a:gd name="T6" fmla="*/ 102 w 210"/>
                    <a:gd name="T7" fmla="*/ 78 h 366"/>
                    <a:gd name="T8" fmla="*/ 90 w 210"/>
                    <a:gd name="T9" fmla="*/ 108 h 366"/>
                    <a:gd name="T10" fmla="*/ 84 w 210"/>
                    <a:gd name="T11" fmla="*/ 126 h 366"/>
                    <a:gd name="T12" fmla="*/ 78 w 210"/>
                    <a:gd name="T13" fmla="*/ 144 h 366"/>
                    <a:gd name="T14" fmla="*/ 84 w 210"/>
                    <a:gd name="T15" fmla="*/ 174 h 366"/>
                    <a:gd name="T16" fmla="*/ 96 w 210"/>
                    <a:gd name="T17" fmla="*/ 186 h 366"/>
                    <a:gd name="T18" fmla="*/ 114 w 210"/>
                    <a:gd name="T19" fmla="*/ 186 h 366"/>
                    <a:gd name="T20" fmla="*/ 132 w 210"/>
                    <a:gd name="T21" fmla="*/ 162 h 366"/>
                    <a:gd name="T22" fmla="*/ 144 w 210"/>
                    <a:gd name="T23" fmla="*/ 132 h 366"/>
                    <a:gd name="T24" fmla="*/ 168 w 210"/>
                    <a:gd name="T25" fmla="*/ 126 h 366"/>
                    <a:gd name="T26" fmla="*/ 192 w 210"/>
                    <a:gd name="T27" fmla="*/ 132 h 366"/>
                    <a:gd name="T28" fmla="*/ 210 w 210"/>
                    <a:gd name="T29" fmla="*/ 150 h 366"/>
                    <a:gd name="T30" fmla="*/ 210 w 210"/>
                    <a:gd name="T31" fmla="*/ 174 h 366"/>
                    <a:gd name="T32" fmla="*/ 192 w 210"/>
                    <a:gd name="T33" fmla="*/ 198 h 366"/>
                    <a:gd name="T34" fmla="*/ 186 w 210"/>
                    <a:gd name="T35" fmla="*/ 216 h 366"/>
                    <a:gd name="T36" fmla="*/ 204 w 210"/>
                    <a:gd name="T37" fmla="*/ 228 h 366"/>
                    <a:gd name="T38" fmla="*/ 210 w 210"/>
                    <a:gd name="T39" fmla="*/ 240 h 366"/>
                    <a:gd name="T40" fmla="*/ 192 w 210"/>
                    <a:gd name="T41" fmla="*/ 246 h 366"/>
                    <a:gd name="T42" fmla="*/ 156 w 210"/>
                    <a:gd name="T43" fmla="*/ 252 h 366"/>
                    <a:gd name="T44" fmla="*/ 120 w 210"/>
                    <a:gd name="T45" fmla="*/ 258 h 366"/>
                    <a:gd name="T46" fmla="*/ 114 w 210"/>
                    <a:gd name="T47" fmla="*/ 270 h 366"/>
                    <a:gd name="T48" fmla="*/ 126 w 210"/>
                    <a:gd name="T49" fmla="*/ 288 h 366"/>
                    <a:gd name="T50" fmla="*/ 144 w 210"/>
                    <a:gd name="T51" fmla="*/ 318 h 366"/>
                    <a:gd name="T52" fmla="*/ 162 w 210"/>
                    <a:gd name="T53" fmla="*/ 348 h 366"/>
                    <a:gd name="T54" fmla="*/ 162 w 210"/>
                    <a:gd name="T55" fmla="*/ 366 h 366"/>
                    <a:gd name="T56" fmla="*/ 150 w 210"/>
                    <a:gd name="T57" fmla="*/ 366 h 366"/>
                    <a:gd name="T58" fmla="*/ 132 w 210"/>
                    <a:gd name="T59" fmla="*/ 354 h 366"/>
                    <a:gd name="T60" fmla="*/ 108 w 210"/>
                    <a:gd name="T61" fmla="*/ 336 h 366"/>
                    <a:gd name="T62" fmla="*/ 84 w 210"/>
                    <a:gd name="T63" fmla="*/ 318 h 366"/>
                    <a:gd name="T64" fmla="*/ 72 w 210"/>
                    <a:gd name="T65" fmla="*/ 300 h 366"/>
                    <a:gd name="T66" fmla="*/ 66 w 210"/>
                    <a:gd name="T67" fmla="*/ 282 h 366"/>
                    <a:gd name="T68" fmla="*/ 42 w 210"/>
                    <a:gd name="T69" fmla="*/ 276 h 366"/>
                    <a:gd name="T70" fmla="*/ 30 w 210"/>
                    <a:gd name="T71" fmla="*/ 252 h 366"/>
                    <a:gd name="T72" fmla="*/ 24 w 210"/>
                    <a:gd name="T73" fmla="*/ 222 h 366"/>
                    <a:gd name="T74" fmla="*/ 0 w 210"/>
                    <a:gd name="T75" fmla="*/ 186 h 366"/>
                    <a:gd name="T76" fmla="*/ 0 w 210"/>
                    <a:gd name="T77" fmla="*/ 144 h 366"/>
                    <a:gd name="T78" fmla="*/ 24 w 210"/>
                    <a:gd name="T79" fmla="*/ 108 h 366"/>
                    <a:gd name="T80" fmla="*/ 48 w 210"/>
                    <a:gd name="T81" fmla="*/ 84 h 366"/>
                    <a:gd name="T82" fmla="*/ 66 w 210"/>
                    <a:gd name="T83" fmla="*/ 48 h 366"/>
                    <a:gd name="T84" fmla="*/ 90 w 210"/>
                    <a:gd name="T85" fmla="*/ 12 h 366"/>
                    <a:gd name="T86" fmla="*/ 102 w 210"/>
                    <a:gd name="T87"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0" h="366">
                      <a:moveTo>
                        <a:pt x="102" y="0"/>
                      </a:moveTo>
                      <a:lnTo>
                        <a:pt x="102" y="6"/>
                      </a:lnTo>
                      <a:lnTo>
                        <a:pt x="108" y="12"/>
                      </a:lnTo>
                      <a:lnTo>
                        <a:pt x="108" y="24"/>
                      </a:lnTo>
                      <a:lnTo>
                        <a:pt x="108" y="36"/>
                      </a:lnTo>
                      <a:lnTo>
                        <a:pt x="102" y="54"/>
                      </a:lnTo>
                      <a:lnTo>
                        <a:pt x="102" y="66"/>
                      </a:lnTo>
                      <a:lnTo>
                        <a:pt x="102" y="78"/>
                      </a:lnTo>
                      <a:lnTo>
                        <a:pt x="96" y="90"/>
                      </a:lnTo>
                      <a:lnTo>
                        <a:pt x="90" y="108"/>
                      </a:lnTo>
                      <a:lnTo>
                        <a:pt x="84" y="120"/>
                      </a:lnTo>
                      <a:lnTo>
                        <a:pt x="84" y="126"/>
                      </a:lnTo>
                      <a:lnTo>
                        <a:pt x="78" y="132"/>
                      </a:lnTo>
                      <a:lnTo>
                        <a:pt x="78" y="144"/>
                      </a:lnTo>
                      <a:lnTo>
                        <a:pt x="78" y="156"/>
                      </a:lnTo>
                      <a:lnTo>
                        <a:pt x="84" y="174"/>
                      </a:lnTo>
                      <a:lnTo>
                        <a:pt x="90" y="180"/>
                      </a:lnTo>
                      <a:lnTo>
                        <a:pt x="96" y="186"/>
                      </a:lnTo>
                      <a:lnTo>
                        <a:pt x="108" y="186"/>
                      </a:lnTo>
                      <a:lnTo>
                        <a:pt x="114" y="186"/>
                      </a:lnTo>
                      <a:lnTo>
                        <a:pt x="126" y="174"/>
                      </a:lnTo>
                      <a:lnTo>
                        <a:pt x="132" y="162"/>
                      </a:lnTo>
                      <a:lnTo>
                        <a:pt x="138" y="144"/>
                      </a:lnTo>
                      <a:lnTo>
                        <a:pt x="144" y="132"/>
                      </a:lnTo>
                      <a:lnTo>
                        <a:pt x="156" y="126"/>
                      </a:lnTo>
                      <a:lnTo>
                        <a:pt x="168" y="126"/>
                      </a:lnTo>
                      <a:lnTo>
                        <a:pt x="180" y="126"/>
                      </a:lnTo>
                      <a:lnTo>
                        <a:pt x="192" y="132"/>
                      </a:lnTo>
                      <a:lnTo>
                        <a:pt x="204" y="144"/>
                      </a:lnTo>
                      <a:lnTo>
                        <a:pt x="210" y="150"/>
                      </a:lnTo>
                      <a:lnTo>
                        <a:pt x="210" y="162"/>
                      </a:lnTo>
                      <a:lnTo>
                        <a:pt x="210" y="174"/>
                      </a:lnTo>
                      <a:lnTo>
                        <a:pt x="204" y="186"/>
                      </a:lnTo>
                      <a:lnTo>
                        <a:pt x="192" y="198"/>
                      </a:lnTo>
                      <a:lnTo>
                        <a:pt x="186" y="204"/>
                      </a:lnTo>
                      <a:lnTo>
                        <a:pt x="186" y="216"/>
                      </a:lnTo>
                      <a:lnTo>
                        <a:pt x="192" y="222"/>
                      </a:lnTo>
                      <a:lnTo>
                        <a:pt x="204" y="228"/>
                      </a:lnTo>
                      <a:lnTo>
                        <a:pt x="210" y="234"/>
                      </a:lnTo>
                      <a:lnTo>
                        <a:pt x="210" y="240"/>
                      </a:lnTo>
                      <a:lnTo>
                        <a:pt x="204" y="246"/>
                      </a:lnTo>
                      <a:lnTo>
                        <a:pt x="192" y="246"/>
                      </a:lnTo>
                      <a:lnTo>
                        <a:pt x="174" y="252"/>
                      </a:lnTo>
                      <a:lnTo>
                        <a:pt x="156" y="252"/>
                      </a:lnTo>
                      <a:lnTo>
                        <a:pt x="132" y="252"/>
                      </a:lnTo>
                      <a:lnTo>
                        <a:pt x="120" y="258"/>
                      </a:lnTo>
                      <a:lnTo>
                        <a:pt x="114" y="264"/>
                      </a:lnTo>
                      <a:lnTo>
                        <a:pt x="114" y="270"/>
                      </a:lnTo>
                      <a:lnTo>
                        <a:pt x="114" y="276"/>
                      </a:lnTo>
                      <a:lnTo>
                        <a:pt x="126" y="288"/>
                      </a:lnTo>
                      <a:lnTo>
                        <a:pt x="132" y="300"/>
                      </a:lnTo>
                      <a:lnTo>
                        <a:pt x="144" y="318"/>
                      </a:lnTo>
                      <a:lnTo>
                        <a:pt x="150" y="330"/>
                      </a:lnTo>
                      <a:lnTo>
                        <a:pt x="162" y="348"/>
                      </a:lnTo>
                      <a:lnTo>
                        <a:pt x="162" y="360"/>
                      </a:lnTo>
                      <a:lnTo>
                        <a:pt x="162" y="366"/>
                      </a:lnTo>
                      <a:lnTo>
                        <a:pt x="162" y="366"/>
                      </a:lnTo>
                      <a:lnTo>
                        <a:pt x="150" y="366"/>
                      </a:lnTo>
                      <a:lnTo>
                        <a:pt x="144" y="360"/>
                      </a:lnTo>
                      <a:lnTo>
                        <a:pt x="132" y="354"/>
                      </a:lnTo>
                      <a:lnTo>
                        <a:pt x="120" y="348"/>
                      </a:lnTo>
                      <a:lnTo>
                        <a:pt x="108" y="336"/>
                      </a:lnTo>
                      <a:lnTo>
                        <a:pt x="96" y="330"/>
                      </a:lnTo>
                      <a:lnTo>
                        <a:pt x="84" y="318"/>
                      </a:lnTo>
                      <a:lnTo>
                        <a:pt x="78" y="306"/>
                      </a:lnTo>
                      <a:lnTo>
                        <a:pt x="72" y="300"/>
                      </a:lnTo>
                      <a:lnTo>
                        <a:pt x="72" y="288"/>
                      </a:lnTo>
                      <a:lnTo>
                        <a:pt x="66" y="282"/>
                      </a:lnTo>
                      <a:lnTo>
                        <a:pt x="54" y="282"/>
                      </a:lnTo>
                      <a:lnTo>
                        <a:pt x="42" y="276"/>
                      </a:lnTo>
                      <a:lnTo>
                        <a:pt x="36" y="264"/>
                      </a:lnTo>
                      <a:lnTo>
                        <a:pt x="30" y="252"/>
                      </a:lnTo>
                      <a:lnTo>
                        <a:pt x="24" y="234"/>
                      </a:lnTo>
                      <a:lnTo>
                        <a:pt x="24" y="222"/>
                      </a:lnTo>
                      <a:lnTo>
                        <a:pt x="12" y="204"/>
                      </a:lnTo>
                      <a:lnTo>
                        <a:pt x="0" y="186"/>
                      </a:lnTo>
                      <a:lnTo>
                        <a:pt x="0" y="162"/>
                      </a:lnTo>
                      <a:lnTo>
                        <a:pt x="0" y="144"/>
                      </a:lnTo>
                      <a:lnTo>
                        <a:pt x="12" y="126"/>
                      </a:lnTo>
                      <a:lnTo>
                        <a:pt x="24" y="108"/>
                      </a:lnTo>
                      <a:lnTo>
                        <a:pt x="36" y="96"/>
                      </a:lnTo>
                      <a:lnTo>
                        <a:pt x="48" y="84"/>
                      </a:lnTo>
                      <a:lnTo>
                        <a:pt x="54" y="66"/>
                      </a:lnTo>
                      <a:lnTo>
                        <a:pt x="66" y="48"/>
                      </a:lnTo>
                      <a:lnTo>
                        <a:pt x="78" y="24"/>
                      </a:lnTo>
                      <a:lnTo>
                        <a:pt x="90" y="12"/>
                      </a:lnTo>
                      <a:lnTo>
                        <a:pt x="96" y="6"/>
                      </a:lnTo>
                      <a:lnTo>
                        <a:pt x="102"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54" name="Freeform 395"/>
                <p:cNvSpPr>
                  <a:spLocks/>
                </p:cNvSpPr>
                <p:nvPr/>
              </p:nvSpPr>
              <p:spPr bwMode="auto">
                <a:xfrm>
                  <a:off x="14597" y="3168"/>
                  <a:ext cx="54" cy="66"/>
                </a:xfrm>
                <a:custGeom>
                  <a:avLst/>
                  <a:gdLst>
                    <a:gd name="T0" fmla="*/ 18 w 54"/>
                    <a:gd name="T1" fmla="*/ 0 h 66"/>
                    <a:gd name="T2" fmla="*/ 30 w 54"/>
                    <a:gd name="T3" fmla="*/ 6 h 66"/>
                    <a:gd name="T4" fmla="*/ 36 w 54"/>
                    <a:gd name="T5" fmla="*/ 12 h 66"/>
                    <a:gd name="T6" fmla="*/ 42 w 54"/>
                    <a:gd name="T7" fmla="*/ 24 h 66"/>
                    <a:gd name="T8" fmla="*/ 48 w 54"/>
                    <a:gd name="T9" fmla="*/ 36 h 66"/>
                    <a:gd name="T10" fmla="*/ 54 w 54"/>
                    <a:gd name="T11" fmla="*/ 48 h 66"/>
                    <a:gd name="T12" fmla="*/ 48 w 54"/>
                    <a:gd name="T13" fmla="*/ 60 h 66"/>
                    <a:gd name="T14" fmla="*/ 42 w 54"/>
                    <a:gd name="T15" fmla="*/ 66 h 66"/>
                    <a:gd name="T16" fmla="*/ 30 w 54"/>
                    <a:gd name="T17" fmla="*/ 66 h 66"/>
                    <a:gd name="T18" fmla="*/ 18 w 54"/>
                    <a:gd name="T19" fmla="*/ 60 h 66"/>
                    <a:gd name="T20" fmla="*/ 6 w 54"/>
                    <a:gd name="T21" fmla="*/ 54 h 66"/>
                    <a:gd name="T22" fmla="*/ 0 w 54"/>
                    <a:gd name="T23" fmla="*/ 36 h 66"/>
                    <a:gd name="T24" fmla="*/ 0 w 54"/>
                    <a:gd name="T25" fmla="*/ 24 h 66"/>
                    <a:gd name="T26" fmla="*/ 0 w 54"/>
                    <a:gd name="T27" fmla="*/ 12 h 66"/>
                    <a:gd name="T28" fmla="*/ 12 w 54"/>
                    <a:gd name="T29" fmla="*/ 0 h 66"/>
                    <a:gd name="T30" fmla="*/ 18 w 54"/>
                    <a:gd name="T3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4" h="66">
                      <a:moveTo>
                        <a:pt x="18" y="0"/>
                      </a:moveTo>
                      <a:lnTo>
                        <a:pt x="30" y="6"/>
                      </a:lnTo>
                      <a:lnTo>
                        <a:pt x="36" y="12"/>
                      </a:lnTo>
                      <a:lnTo>
                        <a:pt x="42" y="24"/>
                      </a:lnTo>
                      <a:lnTo>
                        <a:pt x="48" y="36"/>
                      </a:lnTo>
                      <a:lnTo>
                        <a:pt x="54" y="48"/>
                      </a:lnTo>
                      <a:lnTo>
                        <a:pt x="48" y="60"/>
                      </a:lnTo>
                      <a:lnTo>
                        <a:pt x="42" y="66"/>
                      </a:lnTo>
                      <a:lnTo>
                        <a:pt x="30" y="66"/>
                      </a:lnTo>
                      <a:lnTo>
                        <a:pt x="18" y="60"/>
                      </a:lnTo>
                      <a:lnTo>
                        <a:pt x="6" y="54"/>
                      </a:lnTo>
                      <a:lnTo>
                        <a:pt x="0" y="36"/>
                      </a:lnTo>
                      <a:lnTo>
                        <a:pt x="0" y="24"/>
                      </a:lnTo>
                      <a:lnTo>
                        <a:pt x="0" y="12"/>
                      </a:lnTo>
                      <a:lnTo>
                        <a:pt x="12" y="0"/>
                      </a:lnTo>
                      <a:lnTo>
                        <a:pt x="18"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55" name="Freeform 396"/>
                <p:cNvSpPr>
                  <a:spLocks/>
                </p:cNvSpPr>
                <p:nvPr/>
              </p:nvSpPr>
              <p:spPr bwMode="auto">
                <a:xfrm>
                  <a:off x="13877" y="2148"/>
                  <a:ext cx="516" cy="558"/>
                </a:xfrm>
                <a:custGeom>
                  <a:avLst/>
                  <a:gdLst>
                    <a:gd name="T0" fmla="*/ 384 w 516"/>
                    <a:gd name="T1" fmla="*/ 12 h 558"/>
                    <a:gd name="T2" fmla="*/ 444 w 516"/>
                    <a:gd name="T3" fmla="*/ 66 h 558"/>
                    <a:gd name="T4" fmla="*/ 486 w 516"/>
                    <a:gd name="T5" fmla="*/ 132 h 558"/>
                    <a:gd name="T6" fmla="*/ 480 w 516"/>
                    <a:gd name="T7" fmla="*/ 240 h 558"/>
                    <a:gd name="T8" fmla="*/ 516 w 516"/>
                    <a:gd name="T9" fmla="*/ 342 h 558"/>
                    <a:gd name="T10" fmla="*/ 498 w 516"/>
                    <a:gd name="T11" fmla="*/ 414 h 558"/>
                    <a:gd name="T12" fmla="*/ 474 w 516"/>
                    <a:gd name="T13" fmla="*/ 444 h 558"/>
                    <a:gd name="T14" fmla="*/ 456 w 516"/>
                    <a:gd name="T15" fmla="*/ 444 h 558"/>
                    <a:gd name="T16" fmla="*/ 456 w 516"/>
                    <a:gd name="T17" fmla="*/ 408 h 558"/>
                    <a:gd name="T18" fmla="*/ 438 w 516"/>
                    <a:gd name="T19" fmla="*/ 366 h 558"/>
                    <a:gd name="T20" fmla="*/ 408 w 516"/>
                    <a:gd name="T21" fmla="*/ 384 h 558"/>
                    <a:gd name="T22" fmla="*/ 384 w 516"/>
                    <a:gd name="T23" fmla="*/ 420 h 558"/>
                    <a:gd name="T24" fmla="*/ 402 w 516"/>
                    <a:gd name="T25" fmla="*/ 456 h 558"/>
                    <a:gd name="T26" fmla="*/ 426 w 516"/>
                    <a:gd name="T27" fmla="*/ 498 h 558"/>
                    <a:gd name="T28" fmla="*/ 426 w 516"/>
                    <a:gd name="T29" fmla="*/ 546 h 558"/>
                    <a:gd name="T30" fmla="*/ 402 w 516"/>
                    <a:gd name="T31" fmla="*/ 552 h 558"/>
                    <a:gd name="T32" fmla="*/ 384 w 516"/>
                    <a:gd name="T33" fmla="*/ 528 h 558"/>
                    <a:gd name="T34" fmla="*/ 366 w 516"/>
                    <a:gd name="T35" fmla="*/ 540 h 558"/>
                    <a:gd name="T36" fmla="*/ 348 w 516"/>
                    <a:gd name="T37" fmla="*/ 528 h 558"/>
                    <a:gd name="T38" fmla="*/ 288 w 516"/>
                    <a:gd name="T39" fmla="*/ 504 h 558"/>
                    <a:gd name="T40" fmla="*/ 234 w 516"/>
                    <a:gd name="T41" fmla="*/ 462 h 558"/>
                    <a:gd name="T42" fmla="*/ 222 w 516"/>
                    <a:gd name="T43" fmla="*/ 408 h 558"/>
                    <a:gd name="T44" fmla="*/ 240 w 516"/>
                    <a:gd name="T45" fmla="*/ 378 h 558"/>
                    <a:gd name="T46" fmla="*/ 222 w 516"/>
                    <a:gd name="T47" fmla="*/ 354 h 558"/>
                    <a:gd name="T48" fmla="*/ 216 w 516"/>
                    <a:gd name="T49" fmla="*/ 318 h 558"/>
                    <a:gd name="T50" fmla="*/ 192 w 516"/>
                    <a:gd name="T51" fmla="*/ 306 h 558"/>
                    <a:gd name="T52" fmla="*/ 168 w 516"/>
                    <a:gd name="T53" fmla="*/ 306 h 558"/>
                    <a:gd name="T54" fmla="*/ 150 w 516"/>
                    <a:gd name="T55" fmla="*/ 330 h 558"/>
                    <a:gd name="T56" fmla="*/ 138 w 516"/>
                    <a:gd name="T57" fmla="*/ 360 h 558"/>
                    <a:gd name="T58" fmla="*/ 114 w 516"/>
                    <a:gd name="T59" fmla="*/ 360 h 558"/>
                    <a:gd name="T60" fmla="*/ 84 w 516"/>
                    <a:gd name="T61" fmla="*/ 360 h 558"/>
                    <a:gd name="T62" fmla="*/ 60 w 516"/>
                    <a:gd name="T63" fmla="*/ 336 h 558"/>
                    <a:gd name="T64" fmla="*/ 36 w 516"/>
                    <a:gd name="T65" fmla="*/ 348 h 558"/>
                    <a:gd name="T66" fmla="*/ 6 w 516"/>
                    <a:gd name="T67" fmla="*/ 372 h 558"/>
                    <a:gd name="T68" fmla="*/ 0 w 516"/>
                    <a:gd name="T69" fmla="*/ 354 h 558"/>
                    <a:gd name="T70" fmla="*/ 0 w 516"/>
                    <a:gd name="T71" fmla="*/ 318 h 558"/>
                    <a:gd name="T72" fmla="*/ 12 w 516"/>
                    <a:gd name="T73" fmla="*/ 282 h 558"/>
                    <a:gd name="T74" fmla="*/ 54 w 516"/>
                    <a:gd name="T75" fmla="*/ 264 h 558"/>
                    <a:gd name="T76" fmla="*/ 84 w 516"/>
                    <a:gd name="T77" fmla="*/ 258 h 558"/>
                    <a:gd name="T78" fmla="*/ 114 w 516"/>
                    <a:gd name="T79" fmla="*/ 216 h 558"/>
                    <a:gd name="T80" fmla="*/ 144 w 516"/>
                    <a:gd name="T81" fmla="*/ 180 h 558"/>
                    <a:gd name="T82" fmla="*/ 180 w 516"/>
                    <a:gd name="T83" fmla="*/ 186 h 558"/>
                    <a:gd name="T84" fmla="*/ 222 w 516"/>
                    <a:gd name="T85" fmla="*/ 198 h 558"/>
                    <a:gd name="T86" fmla="*/ 252 w 516"/>
                    <a:gd name="T87" fmla="*/ 174 h 558"/>
                    <a:gd name="T88" fmla="*/ 270 w 516"/>
                    <a:gd name="T89" fmla="*/ 150 h 558"/>
                    <a:gd name="T90" fmla="*/ 294 w 516"/>
                    <a:gd name="T91" fmla="*/ 144 h 558"/>
                    <a:gd name="T92" fmla="*/ 300 w 516"/>
                    <a:gd name="T93" fmla="*/ 114 h 558"/>
                    <a:gd name="T94" fmla="*/ 330 w 516"/>
                    <a:gd name="T95" fmla="*/ 102 h 558"/>
                    <a:gd name="T96" fmla="*/ 366 w 516"/>
                    <a:gd name="T97" fmla="*/ 90 h 558"/>
                    <a:gd name="T98" fmla="*/ 360 w 516"/>
                    <a:gd name="T99" fmla="*/ 60 h 558"/>
                    <a:gd name="T100" fmla="*/ 330 w 516"/>
                    <a:gd name="T101" fmla="*/ 24 h 558"/>
                    <a:gd name="T102" fmla="*/ 348 w 516"/>
                    <a:gd name="T103"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6" h="558">
                      <a:moveTo>
                        <a:pt x="360" y="0"/>
                      </a:moveTo>
                      <a:lnTo>
                        <a:pt x="372" y="6"/>
                      </a:lnTo>
                      <a:lnTo>
                        <a:pt x="384" y="12"/>
                      </a:lnTo>
                      <a:lnTo>
                        <a:pt x="402" y="30"/>
                      </a:lnTo>
                      <a:lnTo>
                        <a:pt x="420" y="48"/>
                      </a:lnTo>
                      <a:lnTo>
                        <a:pt x="444" y="66"/>
                      </a:lnTo>
                      <a:lnTo>
                        <a:pt x="462" y="84"/>
                      </a:lnTo>
                      <a:lnTo>
                        <a:pt x="474" y="102"/>
                      </a:lnTo>
                      <a:lnTo>
                        <a:pt x="486" y="132"/>
                      </a:lnTo>
                      <a:lnTo>
                        <a:pt x="480" y="168"/>
                      </a:lnTo>
                      <a:lnTo>
                        <a:pt x="474" y="204"/>
                      </a:lnTo>
                      <a:lnTo>
                        <a:pt x="480" y="240"/>
                      </a:lnTo>
                      <a:lnTo>
                        <a:pt x="498" y="270"/>
                      </a:lnTo>
                      <a:lnTo>
                        <a:pt x="516" y="306"/>
                      </a:lnTo>
                      <a:lnTo>
                        <a:pt x="516" y="342"/>
                      </a:lnTo>
                      <a:lnTo>
                        <a:pt x="504" y="378"/>
                      </a:lnTo>
                      <a:lnTo>
                        <a:pt x="498" y="408"/>
                      </a:lnTo>
                      <a:lnTo>
                        <a:pt x="498" y="414"/>
                      </a:lnTo>
                      <a:lnTo>
                        <a:pt x="492" y="426"/>
                      </a:lnTo>
                      <a:lnTo>
                        <a:pt x="486" y="438"/>
                      </a:lnTo>
                      <a:lnTo>
                        <a:pt x="474" y="444"/>
                      </a:lnTo>
                      <a:lnTo>
                        <a:pt x="468" y="450"/>
                      </a:lnTo>
                      <a:lnTo>
                        <a:pt x="462" y="450"/>
                      </a:lnTo>
                      <a:lnTo>
                        <a:pt x="456" y="444"/>
                      </a:lnTo>
                      <a:lnTo>
                        <a:pt x="456" y="432"/>
                      </a:lnTo>
                      <a:lnTo>
                        <a:pt x="456" y="420"/>
                      </a:lnTo>
                      <a:lnTo>
                        <a:pt x="456" y="408"/>
                      </a:lnTo>
                      <a:lnTo>
                        <a:pt x="450" y="384"/>
                      </a:lnTo>
                      <a:lnTo>
                        <a:pt x="444" y="372"/>
                      </a:lnTo>
                      <a:lnTo>
                        <a:pt x="438" y="366"/>
                      </a:lnTo>
                      <a:lnTo>
                        <a:pt x="426" y="372"/>
                      </a:lnTo>
                      <a:lnTo>
                        <a:pt x="414" y="378"/>
                      </a:lnTo>
                      <a:lnTo>
                        <a:pt x="408" y="384"/>
                      </a:lnTo>
                      <a:lnTo>
                        <a:pt x="396" y="396"/>
                      </a:lnTo>
                      <a:lnTo>
                        <a:pt x="390" y="408"/>
                      </a:lnTo>
                      <a:lnTo>
                        <a:pt x="384" y="420"/>
                      </a:lnTo>
                      <a:lnTo>
                        <a:pt x="384" y="432"/>
                      </a:lnTo>
                      <a:lnTo>
                        <a:pt x="390" y="444"/>
                      </a:lnTo>
                      <a:lnTo>
                        <a:pt x="402" y="456"/>
                      </a:lnTo>
                      <a:lnTo>
                        <a:pt x="408" y="468"/>
                      </a:lnTo>
                      <a:lnTo>
                        <a:pt x="420" y="480"/>
                      </a:lnTo>
                      <a:lnTo>
                        <a:pt x="426" y="498"/>
                      </a:lnTo>
                      <a:lnTo>
                        <a:pt x="432" y="510"/>
                      </a:lnTo>
                      <a:lnTo>
                        <a:pt x="432" y="528"/>
                      </a:lnTo>
                      <a:lnTo>
                        <a:pt x="426" y="546"/>
                      </a:lnTo>
                      <a:lnTo>
                        <a:pt x="420" y="552"/>
                      </a:lnTo>
                      <a:lnTo>
                        <a:pt x="408" y="558"/>
                      </a:lnTo>
                      <a:lnTo>
                        <a:pt x="402" y="552"/>
                      </a:lnTo>
                      <a:lnTo>
                        <a:pt x="396" y="540"/>
                      </a:lnTo>
                      <a:lnTo>
                        <a:pt x="390" y="528"/>
                      </a:lnTo>
                      <a:lnTo>
                        <a:pt x="384" y="528"/>
                      </a:lnTo>
                      <a:lnTo>
                        <a:pt x="378" y="534"/>
                      </a:lnTo>
                      <a:lnTo>
                        <a:pt x="372" y="534"/>
                      </a:lnTo>
                      <a:lnTo>
                        <a:pt x="366" y="540"/>
                      </a:lnTo>
                      <a:lnTo>
                        <a:pt x="360" y="540"/>
                      </a:lnTo>
                      <a:lnTo>
                        <a:pt x="360" y="540"/>
                      </a:lnTo>
                      <a:lnTo>
                        <a:pt x="348" y="528"/>
                      </a:lnTo>
                      <a:lnTo>
                        <a:pt x="330" y="522"/>
                      </a:lnTo>
                      <a:lnTo>
                        <a:pt x="312" y="516"/>
                      </a:lnTo>
                      <a:lnTo>
                        <a:pt x="288" y="504"/>
                      </a:lnTo>
                      <a:lnTo>
                        <a:pt x="264" y="492"/>
                      </a:lnTo>
                      <a:lnTo>
                        <a:pt x="246" y="480"/>
                      </a:lnTo>
                      <a:lnTo>
                        <a:pt x="234" y="462"/>
                      </a:lnTo>
                      <a:lnTo>
                        <a:pt x="228" y="444"/>
                      </a:lnTo>
                      <a:lnTo>
                        <a:pt x="222" y="426"/>
                      </a:lnTo>
                      <a:lnTo>
                        <a:pt x="222" y="408"/>
                      </a:lnTo>
                      <a:lnTo>
                        <a:pt x="228" y="396"/>
                      </a:lnTo>
                      <a:lnTo>
                        <a:pt x="234" y="384"/>
                      </a:lnTo>
                      <a:lnTo>
                        <a:pt x="240" y="378"/>
                      </a:lnTo>
                      <a:lnTo>
                        <a:pt x="240" y="372"/>
                      </a:lnTo>
                      <a:lnTo>
                        <a:pt x="234" y="366"/>
                      </a:lnTo>
                      <a:lnTo>
                        <a:pt x="222" y="354"/>
                      </a:lnTo>
                      <a:lnTo>
                        <a:pt x="216" y="348"/>
                      </a:lnTo>
                      <a:lnTo>
                        <a:pt x="216" y="330"/>
                      </a:lnTo>
                      <a:lnTo>
                        <a:pt x="216" y="318"/>
                      </a:lnTo>
                      <a:lnTo>
                        <a:pt x="216" y="312"/>
                      </a:lnTo>
                      <a:lnTo>
                        <a:pt x="210" y="306"/>
                      </a:lnTo>
                      <a:lnTo>
                        <a:pt x="192" y="306"/>
                      </a:lnTo>
                      <a:lnTo>
                        <a:pt x="180" y="306"/>
                      </a:lnTo>
                      <a:lnTo>
                        <a:pt x="168" y="306"/>
                      </a:lnTo>
                      <a:lnTo>
                        <a:pt x="168" y="306"/>
                      </a:lnTo>
                      <a:lnTo>
                        <a:pt x="162" y="312"/>
                      </a:lnTo>
                      <a:lnTo>
                        <a:pt x="156" y="318"/>
                      </a:lnTo>
                      <a:lnTo>
                        <a:pt x="150" y="330"/>
                      </a:lnTo>
                      <a:lnTo>
                        <a:pt x="144" y="342"/>
                      </a:lnTo>
                      <a:lnTo>
                        <a:pt x="144" y="354"/>
                      </a:lnTo>
                      <a:lnTo>
                        <a:pt x="138" y="360"/>
                      </a:lnTo>
                      <a:lnTo>
                        <a:pt x="132" y="366"/>
                      </a:lnTo>
                      <a:lnTo>
                        <a:pt x="126" y="360"/>
                      </a:lnTo>
                      <a:lnTo>
                        <a:pt x="114" y="360"/>
                      </a:lnTo>
                      <a:lnTo>
                        <a:pt x="102" y="360"/>
                      </a:lnTo>
                      <a:lnTo>
                        <a:pt x="96" y="360"/>
                      </a:lnTo>
                      <a:lnTo>
                        <a:pt x="84" y="360"/>
                      </a:lnTo>
                      <a:lnTo>
                        <a:pt x="78" y="354"/>
                      </a:lnTo>
                      <a:lnTo>
                        <a:pt x="72" y="342"/>
                      </a:lnTo>
                      <a:lnTo>
                        <a:pt x="60" y="336"/>
                      </a:lnTo>
                      <a:lnTo>
                        <a:pt x="54" y="336"/>
                      </a:lnTo>
                      <a:lnTo>
                        <a:pt x="48" y="342"/>
                      </a:lnTo>
                      <a:lnTo>
                        <a:pt x="36" y="348"/>
                      </a:lnTo>
                      <a:lnTo>
                        <a:pt x="24" y="360"/>
                      </a:lnTo>
                      <a:lnTo>
                        <a:pt x="12" y="372"/>
                      </a:lnTo>
                      <a:lnTo>
                        <a:pt x="6" y="372"/>
                      </a:lnTo>
                      <a:lnTo>
                        <a:pt x="0" y="366"/>
                      </a:lnTo>
                      <a:lnTo>
                        <a:pt x="0" y="360"/>
                      </a:lnTo>
                      <a:lnTo>
                        <a:pt x="0" y="354"/>
                      </a:lnTo>
                      <a:lnTo>
                        <a:pt x="0" y="342"/>
                      </a:lnTo>
                      <a:lnTo>
                        <a:pt x="0" y="330"/>
                      </a:lnTo>
                      <a:lnTo>
                        <a:pt x="0" y="318"/>
                      </a:lnTo>
                      <a:lnTo>
                        <a:pt x="0" y="306"/>
                      </a:lnTo>
                      <a:lnTo>
                        <a:pt x="6" y="288"/>
                      </a:lnTo>
                      <a:lnTo>
                        <a:pt x="12" y="282"/>
                      </a:lnTo>
                      <a:lnTo>
                        <a:pt x="24" y="270"/>
                      </a:lnTo>
                      <a:lnTo>
                        <a:pt x="42" y="264"/>
                      </a:lnTo>
                      <a:lnTo>
                        <a:pt x="54" y="264"/>
                      </a:lnTo>
                      <a:lnTo>
                        <a:pt x="60" y="264"/>
                      </a:lnTo>
                      <a:lnTo>
                        <a:pt x="72" y="264"/>
                      </a:lnTo>
                      <a:lnTo>
                        <a:pt x="84" y="258"/>
                      </a:lnTo>
                      <a:lnTo>
                        <a:pt x="90" y="246"/>
                      </a:lnTo>
                      <a:lnTo>
                        <a:pt x="102" y="234"/>
                      </a:lnTo>
                      <a:lnTo>
                        <a:pt x="114" y="216"/>
                      </a:lnTo>
                      <a:lnTo>
                        <a:pt x="126" y="204"/>
                      </a:lnTo>
                      <a:lnTo>
                        <a:pt x="132" y="186"/>
                      </a:lnTo>
                      <a:lnTo>
                        <a:pt x="144" y="180"/>
                      </a:lnTo>
                      <a:lnTo>
                        <a:pt x="156" y="174"/>
                      </a:lnTo>
                      <a:lnTo>
                        <a:pt x="168" y="180"/>
                      </a:lnTo>
                      <a:lnTo>
                        <a:pt x="180" y="186"/>
                      </a:lnTo>
                      <a:lnTo>
                        <a:pt x="198" y="192"/>
                      </a:lnTo>
                      <a:lnTo>
                        <a:pt x="210" y="198"/>
                      </a:lnTo>
                      <a:lnTo>
                        <a:pt x="222" y="198"/>
                      </a:lnTo>
                      <a:lnTo>
                        <a:pt x="240" y="192"/>
                      </a:lnTo>
                      <a:lnTo>
                        <a:pt x="246" y="180"/>
                      </a:lnTo>
                      <a:lnTo>
                        <a:pt x="252" y="174"/>
                      </a:lnTo>
                      <a:lnTo>
                        <a:pt x="258" y="162"/>
                      </a:lnTo>
                      <a:lnTo>
                        <a:pt x="264" y="156"/>
                      </a:lnTo>
                      <a:lnTo>
                        <a:pt x="270" y="150"/>
                      </a:lnTo>
                      <a:lnTo>
                        <a:pt x="282" y="150"/>
                      </a:lnTo>
                      <a:lnTo>
                        <a:pt x="288" y="150"/>
                      </a:lnTo>
                      <a:lnTo>
                        <a:pt x="294" y="144"/>
                      </a:lnTo>
                      <a:lnTo>
                        <a:pt x="300" y="132"/>
                      </a:lnTo>
                      <a:lnTo>
                        <a:pt x="300" y="120"/>
                      </a:lnTo>
                      <a:lnTo>
                        <a:pt x="300" y="114"/>
                      </a:lnTo>
                      <a:lnTo>
                        <a:pt x="312" y="108"/>
                      </a:lnTo>
                      <a:lnTo>
                        <a:pt x="318" y="102"/>
                      </a:lnTo>
                      <a:lnTo>
                        <a:pt x="330" y="102"/>
                      </a:lnTo>
                      <a:lnTo>
                        <a:pt x="348" y="96"/>
                      </a:lnTo>
                      <a:lnTo>
                        <a:pt x="354" y="96"/>
                      </a:lnTo>
                      <a:lnTo>
                        <a:pt x="366" y="90"/>
                      </a:lnTo>
                      <a:lnTo>
                        <a:pt x="366" y="84"/>
                      </a:lnTo>
                      <a:lnTo>
                        <a:pt x="366" y="72"/>
                      </a:lnTo>
                      <a:lnTo>
                        <a:pt x="360" y="60"/>
                      </a:lnTo>
                      <a:lnTo>
                        <a:pt x="348" y="48"/>
                      </a:lnTo>
                      <a:lnTo>
                        <a:pt x="336" y="36"/>
                      </a:lnTo>
                      <a:lnTo>
                        <a:pt x="330" y="24"/>
                      </a:lnTo>
                      <a:lnTo>
                        <a:pt x="330" y="18"/>
                      </a:lnTo>
                      <a:lnTo>
                        <a:pt x="342" y="6"/>
                      </a:lnTo>
                      <a:lnTo>
                        <a:pt x="348" y="0"/>
                      </a:lnTo>
                      <a:lnTo>
                        <a:pt x="360"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56" name="Freeform 397"/>
                <p:cNvSpPr>
                  <a:spLocks/>
                </p:cNvSpPr>
                <p:nvPr/>
              </p:nvSpPr>
              <p:spPr bwMode="auto">
                <a:xfrm>
                  <a:off x="14519" y="3828"/>
                  <a:ext cx="396" cy="186"/>
                </a:xfrm>
                <a:custGeom>
                  <a:avLst/>
                  <a:gdLst>
                    <a:gd name="T0" fmla="*/ 228 w 396"/>
                    <a:gd name="T1" fmla="*/ 6 h 186"/>
                    <a:gd name="T2" fmla="*/ 294 w 396"/>
                    <a:gd name="T3" fmla="*/ 42 h 186"/>
                    <a:gd name="T4" fmla="*/ 336 w 396"/>
                    <a:gd name="T5" fmla="*/ 72 h 186"/>
                    <a:gd name="T6" fmla="*/ 366 w 396"/>
                    <a:gd name="T7" fmla="*/ 114 h 186"/>
                    <a:gd name="T8" fmla="*/ 384 w 396"/>
                    <a:gd name="T9" fmla="*/ 138 h 186"/>
                    <a:gd name="T10" fmla="*/ 390 w 396"/>
                    <a:gd name="T11" fmla="*/ 156 h 186"/>
                    <a:gd name="T12" fmla="*/ 396 w 396"/>
                    <a:gd name="T13" fmla="*/ 174 h 186"/>
                    <a:gd name="T14" fmla="*/ 390 w 396"/>
                    <a:gd name="T15" fmla="*/ 186 h 186"/>
                    <a:gd name="T16" fmla="*/ 372 w 396"/>
                    <a:gd name="T17" fmla="*/ 174 h 186"/>
                    <a:gd name="T18" fmla="*/ 342 w 396"/>
                    <a:gd name="T19" fmla="*/ 150 h 186"/>
                    <a:gd name="T20" fmla="*/ 318 w 396"/>
                    <a:gd name="T21" fmla="*/ 132 h 186"/>
                    <a:gd name="T22" fmla="*/ 300 w 396"/>
                    <a:gd name="T23" fmla="*/ 126 h 186"/>
                    <a:gd name="T24" fmla="*/ 288 w 396"/>
                    <a:gd name="T25" fmla="*/ 132 h 186"/>
                    <a:gd name="T26" fmla="*/ 270 w 396"/>
                    <a:gd name="T27" fmla="*/ 132 h 186"/>
                    <a:gd name="T28" fmla="*/ 252 w 396"/>
                    <a:gd name="T29" fmla="*/ 120 h 186"/>
                    <a:gd name="T30" fmla="*/ 246 w 396"/>
                    <a:gd name="T31" fmla="*/ 102 h 186"/>
                    <a:gd name="T32" fmla="*/ 234 w 396"/>
                    <a:gd name="T33" fmla="*/ 78 h 186"/>
                    <a:gd name="T34" fmla="*/ 210 w 396"/>
                    <a:gd name="T35" fmla="*/ 78 h 186"/>
                    <a:gd name="T36" fmla="*/ 192 w 396"/>
                    <a:gd name="T37" fmla="*/ 96 h 186"/>
                    <a:gd name="T38" fmla="*/ 162 w 396"/>
                    <a:gd name="T39" fmla="*/ 108 h 186"/>
                    <a:gd name="T40" fmla="*/ 138 w 396"/>
                    <a:gd name="T41" fmla="*/ 96 h 186"/>
                    <a:gd name="T42" fmla="*/ 120 w 396"/>
                    <a:gd name="T43" fmla="*/ 90 h 186"/>
                    <a:gd name="T44" fmla="*/ 102 w 396"/>
                    <a:gd name="T45" fmla="*/ 108 h 186"/>
                    <a:gd name="T46" fmla="*/ 90 w 396"/>
                    <a:gd name="T47" fmla="*/ 126 h 186"/>
                    <a:gd name="T48" fmla="*/ 66 w 396"/>
                    <a:gd name="T49" fmla="*/ 126 h 186"/>
                    <a:gd name="T50" fmla="*/ 48 w 396"/>
                    <a:gd name="T51" fmla="*/ 114 h 186"/>
                    <a:gd name="T52" fmla="*/ 48 w 396"/>
                    <a:gd name="T53" fmla="*/ 102 h 186"/>
                    <a:gd name="T54" fmla="*/ 42 w 396"/>
                    <a:gd name="T55" fmla="*/ 96 h 186"/>
                    <a:gd name="T56" fmla="*/ 30 w 396"/>
                    <a:gd name="T57" fmla="*/ 96 h 186"/>
                    <a:gd name="T58" fmla="*/ 18 w 396"/>
                    <a:gd name="T59" fmla="*/ 108 h 186"/>
                    <a:gd name="T60" fmla="*/ 6 w 396"/>
                    <a:gd name="T61" fmla="*/ 108 h 186"/>
                    <a:gd name="T62" fmla="*/ 0 w 396"/>
                    <a:gd name="T63" fmla="*/ 102 h 186"/>
                    <a:gd name="T64" fmla="*/ 12 w 396"/>
                    <a:gd name="T65" fmla="*/ 72 h 186"/>
                    <a:gd name="T66" fmla="*/ 36 w 396"/>
                    <a:gd name="T67" fmla="*/ 48 h 186"/>
                    <a:gd name="T68" fmla="*/ 66 w 396"/>
                    <a:gd name="T69" fmla="*/ 36 h 186"/>
                    <a:gd name="T70" fmla="*/ 84 w 396"/>
                    <a:gd name="T71" fmla="*/ 24 h 186"/>
                    <a:gd name="T72" fmla="*/ 108 w 396"/>
                    <a:gd name="T73" fmla="*/ 18 h 186"/>
                    <a:gd name="T74" fmla="*/ 126 w 396"/>
                    <a:gd name="T75" fmla="*/ 6 h 186"/>
                    <a:gd name="T76" fmla="*/ 138 w 396"/>
                    <a:gd name="T77" fmla="*/ 6 h 186"/>
                    <a:gd name="T78" fmla="*/ 150 w 396"/>
                    <a:gd name="T79" fmla="*/ 18 h 186"/>
                    <a:gd name="T80" fmla="*/ 168 w 396"/>
                    <a:gd name="T81"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96" h="186">
                      <a:moveTo>
                        <a:pt x="192" y="0"/>
                      </a:moveTo>
                      <a:lnTo>
                        <a:pt x="228" y="6"/>
                      </a:lnTo>
                      <a:lnTo>
                        <a:pt x="264" y="24"/>
                      </a:lnTo>
                      <a:lnTo>
                        <a:pt x="294" y="42"/>
                      </a:lnTo>
                      <a:lnTo>
                        <a:pt x="312" y="54"/>
                      </a:lnTo>
                      <a:lnTo>
                        <a:pt x="336" y="72"/>
                      </a:lnTo>
                      <a:lnTo>
                        <a:pt x="354" y="90"/>
                      </a:lnTo>
                      <a:lnTo>
                        <a:pt x="366" y="114"/>
                      </a:lnTo>
                      <a:lnTo>
                        <a:pt x="378" y="126"/>
                      </a:lnTo>
                      <a:lnTo>
                        <a:pt x="384" y="138"/>
                      </a:lnTo>
                      <a:lnTo>
                        <a:pt x="390" y="144"/>
                      </a:lnTo>
                      <a:lnTo>
                        <a:pt x="390" y="156"/>
                      </a:lnTo>
                      <a:lnTo>
                        <a:pt x="396" y="168"/>
                      </a:lnTo>
                      <a:lnTo>
                        <a:pt x="396" y="174"/>
                      </a:lnTo>
                      <a:lnTo>
                        <a:pt x="390" y="180"/>
                      </a:lnTo>
                      <a:lnTo>
                        <a:pt x="390" y="186"/>
                      </a:lnTo>
                      <a:lnTo>
                        <a:pt x="384" y="180"/>
                      </a:lnTo>
                      <a:lnTo>
                        <a:pt x="372" y="174"/>
                      </a:lnTo>
                      <a:lnTo>
                        <a:pt x="360" y="162"/>
                      </a:lnTo>
                      <a:lnTo>
                        <a:pt x="342" y="150"/>
                      </a:lnTo>
                      <a:lnTo>
                        <a:pt x="330" y="138"/>
                      </a:lnTo>
                      <a:lnTo>
                        <a:pt x="318" y="132"/>
                      </a:lnTo>
                      <a:lnTo>
                        <a:pt x="306" y="126"/>
                      </a:lnTo>
                      <a:lnTo>
                        <a:pt x="300" y="126"/>
                      </a:lnTo>
                      <a:lnTo>
                        <a:pt x="294" y="126"/>
                      </a:lnTo>
                      <a:lnTo>
                        <a:pt x="288" y="132"/>
                      </a:lnTo>
                      <a:lnTo>
                        <a:pt x="282" y="132"/>
                      </a:lnTo>
                      <a:lnTo>
                        <a:pt x="270" y="132"/>
                      </a:lnTo>
                      <a:lnTo>
                        <a:pt x="258" y="126"/>
                      </a:lnTo>
                      <a:lnTo>
                        <a:pt x="252" y="120"/>
                      </a:lnTo>
                      <a:lnTo>
                        <a:pt x="252" y="114"/>
                      </a:lnTo>
                      <a:lnTo>
                        <a:pt x="246" y="102"/>
                      </a:lnTo>
                      <a:lnTo>
                        <a:pt x="246" y="84"/>
                      </a:lnTo>
                      <a:lnTo>
                        <a:pt x="234" y="78"/>
                      </a:lnTo>
                      <a:lnTo>
                        <a:pt x="222" y="72"/>
                      </a:lnTo>
                      <a:lnTo>
                        <a:pt x="210" y="78"/>
                      </a:lnTo>
                      <a:lnTo>
                        <a:pt x="204" y="84"/>
                      </a:lnTo>
                      <a:lnTo>
                        <a:pt x="192" y="96"/>
                      </a:lnTo>
                      <a:lnTo>
                        <a:pt x="174" y="102"/>
                      </a:lnTo>
                      <a:lnTo>
                        <a:pt x="162" y="108"/>
                      </a:lnTo>
                      <a:lnTo>
                        <a:pt x="150" y="102"/>
                      </a:lnTo>
                      <a:lnTo>
                        <a:pt x="138" y="96"/>
                      </a:lnTo>
                      <a:lnTo>
                        <a:pt x="126" y="90"/>
                      </a:lnTo>
                      <a:lnTo>
                        <a:pt x="120" y="90"/>
                      </a:lnTo>
                      <a:lnTo>
                        <a:pt x="108" y="96"/>
                      </a:lnTo>
                      <a:lnTo>
                        <a:pt x="102" y="108"/>
                      </a:lnTo>
                      <a:lnTo>
                        <a:pt x="96" y="120"/>
                      </a:lnTo>
                      <a:lnTo>
                        <a:pt x="90" y="126"/>
                      </a:lnTo>
                      <a:lnTo>
                        <a:pt x="78" y="126"/>
                      </a:lnTo>
                      <a:lnTo>
                        <a:pt x="66" y="126"/>
                      </a:lnTo>
                      <a:lnTo>
                        <a:pt x="54" y="120"/>
                      </a:lnTo>
                      <a:lnTo>
                        <a:pt x="48" y="114"/>
                      </a:lnTo>
                      <a:lnTo>
                        <a:pt x="48" y="108"/>
                      </a:lnTo>
                      <a:lnTo>
                        <a:pt x="48" y="102"/>
                      </a:lnTo>
                      <a:lnTo>
                        <a:pt x="48" y="96"/>
                      </a:lnTo>
                      <a:lnTo>
                        <a:pt x="42" y="96"/>
                      </a:lnTo>
                      <a:lnTo>
                        <a:pt x="36" y="96"/>
                      </a:lnTo>
                      <a:lnTo>
                        <a:pt x="30" y="96"/>
                      </a:lnTo>
                      <a:lnTo>
                        <a:pt x="24" y="102"/>
                      </a:lnTo>
                      <a:lnTo>
                        <a:pt x="18" y="108"/>
                      </a:lnTo>
                      <a:lnTo>
                        <a:pt x="12" y="108"/>
                      </a:lnTo>
                      <a:lnTo>
                        <a:pt x="6" y="108"/>
                      </a:lnTo>
                      <a:lnTo>
                        <a:pt x="0" y="108"/>
                      </a:lnTo>
                      <a:lnTo>
                        <a:pt x="0" y="102"/>
                      </a:lnTo>
                      <a:lnTo>
                        <a:pt x="6" y="90"/>
                      </a:lnTo>
                      <a:lnTo>
                        <a:pt x="12" y="72"/>
                      </a:lnTo>
                      <a:lnTo>
                        <a:pt x="24" y="60"/>
                      </a:lnTo>
                      <a:lnTo>
                        <a:pt x="36" y="48"/>
                      </a:lnTo>
                      <a:lnTo>
                        <a:pt x="54" y="42"/>
                      </a:lnTo>
                      <a:lnTo>
                        <a:pt x="66" y="36"/>
                      </a:lnTo>
                      <a:lnTo>
                        <a:pt x="78" y="30"/>
                      </a:lnTo>
                      <a:lnTo>
                        <a:pt x="84" y="24"/>
                      </a:lnTo>
                      <a:lnTo>
                        <a:pt x="96" y="18"/>
                      </a:lnTo>
                      <a:lnTo>
                        <a:pt x="108" y="18"/>
                      </a:lnTo>
                      <a:lnTo>
                        <a:pt x="120" y="18"/>
                      </a:lnTo>
                      <a:lnTo>
                        <a:pt x="126" y="6"/>
                      </a:lnTo>
                      <a:lnTo>
                        <a:pt x="132" y="6"/>
                      </a:lnTo>
                      <a:lnTo>
                        <a:pt x="138" y="6"/>
                      </a:lnTo>
                      <a:lnTo>
                        <a:pt x="144" y="12"/>
                      </a:lnTo>
                      <a:lnTo>
                        <a:pt x="150" y="18"/>
                      </a:lnTo>
                      <a:lnTo>
                        <a:pt x="156" y="18"/>
                      </a:lnTo>
                      <a:lnTo>
                        <a:pt x="168" y="6"/>
                      </a:lnTo>
                      <a:lnTo>
                        <a:pt x="192"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57" name="Freeform 398"/>
                <p:cNvSpPr>
                  <a:spLocks/>
                </p:cNvSpPr>
                <p:nvPr/>
              </p:nvSpPr>
              <p:spPr bwMode="auto">
                <a:xfrm>
                  <a:off x="14363" y="3906"/>
                  <a:ext cx="96" cy="96"/>
                </a:xfrm>
                <a:custGeom>
                  <a:avLst/>
                  <a:gdLst>
                    <a:gd name="T0" fmla="*/ 48 w 96"/>
                    <a:gd name="T1" fmla="*/ 0 h 96"/>
                    <a:gd name="T2" fmla="*/ 66 w 96"/>
                    <a:gd name="T3" fmla="*/ 6 h 96"/>
                    <a:gd name="T4" fmla="*/ 78 w 96"/>
                    <a:gd name="T5" fmla="*/ 12 h 96"/>
                    <a:gd name="T6" fmla="*/ 90 w 96"/>
                    <a:gd name="T7" fmla="*/ 24 h 96"/>
                    <a:gd name="T8" fmla="*/ 96 w 96"/>
                    <a:gd name="T9" fmla="*/ 42 h 96"/>
                    <a:gd name="T10" fmla="*/ 96 w 96"/>
                    <a:gd name="T11" fmla="*/ 54 h 96"/>
                    <a:gd name="T12" fmla="*/ 90 w 96"/>
                    <a:gd name="T13" fmla="*/ 72 h 96"/>
                    <a:gd name="T14" fmla="*/ 78 w 96"/>
                    <a:gd name="T15" fmla="*/ 84 h 96"/>
                    <a:gd name="T16" fmla="*/ 66 w 96"/>
                    <a:gd name="T17" fmla="*/ 96 h 96"/>
                    <a:gd name="T18" fmla="*/ 48 w 96"/>
                    <a:gd name="T19" fmla="*/ 96 h 96"/>
                    <a:gd name="T20" fmla="*/ 36 w 96"/>
                    <a:gd name="T21" fmla="*/ 96 h 96"/>
                    <a:gd name="T22" fmla="*/ 18 w 96"/>
                    <a:gd name="T23" fmla="*/ 90 h 96"/>
                    <a:gd name="T24" fmla="*/ 12 w 96"/>
                    <a:gd name="T25" fmla="*/ 78 h 96"/>
                    <a:gd name="T26" fmla="*/ 6 w 96"/>
                    <a:gd name="T27" fmla="*/ 66 h 96"/>
                    <a:gd name="T28" fmla="*/ 0 w 96"/>
                    <a:gd name="T29" fmla="*/ 54 h 96"/>
                    <a:gd name="T30" fmla="*/ 0 w 96"/>
                    <a:gd name="T31" fmla="*/ 42 h 96"/>
                    <a:gd name="T32" fmla="*/ 0 w 96"/>
                    <a:gd name="T33" fmla="*/ 30 h 96"/>
                    <a:gd name="T34" fmla="*/ 12 w 96"/>
                    <a:gd name="T35" fmla="*/ 24 h 96"/>
                    <a:gd name="T36" fmla="*/ 24 w 96"/>
                    <a:gd name="T37" fmla="*/ 12 h 96"/>
                    <a:gd name="T38" fmla="*/ 36 w 96"/>
                    <a:gd name="T39" fmla="*/ 6 h 96"/>
                    <a:gd name="T40" fmla="*/ 48 w 96"/>
                    <a:gd name="T4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96">
                      <a:moveTo>
                        <a:pt x="48" y="0"/>
                      </a:moveTo>
                      <a:lnTo>
                        <a:pt x="66" y="6"/>
                      </a:lnTo>
                      <a:lnTo>
                        <a:pt x="78" y="12"/>
                      </a:lnTo>
                      <a:lnTo>
                        <a:pt x="90" y="24"/>
                      </a:lnTo>
                      <a:lnTo>
                        <a:pt x="96" y="42"/>
                      </a:lnTo>
                      <a:lnTo>
                        <a:pt x="96" y="54"/>
                      </a:lnTo>
                      <a:lnTo>
                        <a:pt x="90" y="72"/>
                      </a:lnTo>
                      <a:lnTo>
                        <a:pt x="78" y="84"/>
                      </a:lnTo>
                      <a:lnTo>
                        <a:pt x="66" y="96"/>
                      </a:lnTo>
                      <a:lnTo>
                        <a:pt x="48" y="96"/>
                      </a:lnTo>
                      <a:lnTo>
                        <a:pt x="36" y="96"/>
                      </a:lnTo>
                      <a:lnTo>
                        <a:pt x="18" y="90"/>
                      </a:lnTo>
                      <a:lnTo>
                        <a:pt x="12" y="78"/>
                      </a:lnTo>
                      <a:lnTo>
                        <a:pt x="6" y="66"/>
                      </a:lnTo>
                      <a:lnTo>
                        <a:pt x="0" y="54"/>
                      </a:lnTo>
                      <a:lnTo>
                        <a:pt x="0" y="42"/>
                      </a:lnTo>
                      <a:lnTo>
                        <a:pt x="0" y="30"/>
                      </a:lnTo>
                      <a:lnTo>
                        <a:pt x="12" y="24"/>
                      </a:lnTo>
                      <a:lnTo>
                        <a:pt x="24" y="12"/>
                      </a:lnTo>
                      <a:lnTo>
                        <a:pt x="36" y="6"/>
                      </a:lnTo>
                      <a:lnTo>
                        <a:pt x="48"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58" name="Freeform 399"/>
                <p:cNvSpPr>
                  <a:spLocks/>
                </p:cNvSpPr>
                <p:nvPr/>
              </p:nvSpPr>
              <p:spPr bwMode="auto">
                <a:xfrm>
                  <a:off x="12257" y="5142"/>
                  <a:ext cx="4494" cy="4350"/>
                </a:xfrm>
                <a:custGeom>
                  <a:avLst/>
                  <a:gdLst>
                    <a:gd name="T0" fmla="*/ 2796 w 4494"/>
                    <a:gd name="T1" fmla="*/ 84 h 4350"/>
                    <a:gd name="T2" fmla="*/ 2994 w 4494"/>
                    <a:gd name="T3" fmla="*/ 168 h 4350"/>
                    <a:gd name="T4" fmla="*/ 3168 w 4494"/>
                    <a:gd name="T5" fmla="*/ 174 h 4350"/>
                    <a:gd name="T6" fmla="*/ 3108 w 4494"/>
                    <a:gd name="T7" fmla="*/ 348 h 4350"/>
                    <a:gd name="T8" fmla="*/ 3024 w 4494"/>
                    <a:gd name="T9" fmla="*/ 462 h 4350"/>
                    <a:gd name="T10" fmla="*/ 3036 w 4494"/>
                    <a:gd name="T11" fmla="*/ 696 h 4350"/>
                    <a:gd name="T12" fmla="*/ 3474 w 4494"/>
                    <a:gd name="T13" fmla="*/ 978 h 4350"/>
                    <a:gd name="T14" fmla="*/ 3672 w 4494"/>
                    <a:gd name="T15" fmla="*/ 342 h 4350"/>
                    <a:gd name="T16" fmla="*/ 3798 w 4494"/>
                    <a:gd name="T17" fmla="*/ 48 h 4350"/>
                    <a:gd name="T18" fmla="*/ 3870 w 4494"/>
                    <a:gd name="T19" fmla="*/ 174 h 4350"/>
                    <a:gd name="T20" fmla="*/ 3912 w 4494"/>
                    <a:gd name="T21" fmla="*/ 546 h 4350"/>
                    <a:gd name="T22" fmla="*/ 4038 w 4494"/>
                    <a:gd name="T23" fmla="*/ 774 h 4350"/>
                    <a:gd name="T24" fmla="*/ 4086 w 4494"/>
                    <a:gd name="T25" fmla="*/ 1332 h 4350"/>
                    <a:gd name="T26" fmla="*/ 4278 w 4494"/>
                    <a:gd name="T27" fmla="*/ 1644 h 4350"/>
                    <a:gd name="T28" fmla="*/ 4284 w 4494"/>
                    <a:gd name="T29" fmla="*/ 1818 h 4350"/>
                    <a:gd name="T30" fmla="*/ 4392 w 4494"/>
                    <a:gd name="T31" fmla="*/ 1914 h 4350"/>
                    <a:gd name="T32" fmla="*/ 4368 w 4494"/>
                    <a:gd name="T33" fmla="*/ 2028 h 4350"/>
                    <a:gd name="T34" fmla="*/ 4452 w 4494"/>
                    <a:gd name="T35" fmla="*/ 2226 h 4350"/>
                    <a:gd name="T36" fmla="*/ 4404 w 4494"/>
                    <a:gd name="T37" fmla="*/ 2874 h 4350"/>
                    <a:gd name="T38" fmla="*/ 3960 w 4494"/>
                    <a:gd name="T39" fmla="*/ 3492 h 4350"/>
                    <a:gd name="T40" fmla="*/ 3648 w 4494"/>
                    <a:gd name="T41" fmla="*/ 3906 h 4350"/>
                    <a:gd name="T42" fmla="*/ 3336 w 4494"/>
                    <a:gd name="T43" fmla="*/ 4182 h 4350"/>
                    <a:gd name="T44" fmla="*/ 3018 w 4494"/>
                    <a:gd name="T45" fmla="*/ 4338 h 4350"/>
                    <a:gd name="T46" fmla="*/ 2952 w 4494"/>
                    <a:gd name="T47" fmla="*/ 4206 h 4350"/>
                    <a:gd name="T48" fmla="*/ 2466 w 4494"/>
                    <a:gd name="T49" fmla="*/ 4056 h 4350"/>
                    <a:gd name="T50" fmla="*/ 2478 w 4494"/>
                    <a:gd name="T51" fmla="*/ 3660 h 4350"/>
                    <a:gd name="T52" fmla="*/ 2454 w 4494"/>
                    <a:gd name="T53" fmla="*/ 3450 h 4350"/>
                    <a:gd name="T54" fmla="*/ 2250 w 4494"/>
                    <a:gd name="T55" fmla="*/ 3570 h 4350"/>
                    <a:gd name="T56" fmla="*/ 2478 w 4494"/>
                    <a:gd name="T57" fmla="*/ 3300 h 4350"/>
                    <a:gd name="T58" fmla="*/ 2460 w 4494"/>
                    <a:gd name="T59" fmla="*/ 3234 h 4350"/>
                    <a:gd name="T60" fmla="*/ 2286 w 4494"/>
                    <a:gd name="T61" fmla="*/ 3390 h 4350"/>
                    <a:gd name="T62" fmla="*/ 2154 w 4494"/>
                    <a:gd name="T63" fmla="*/ 3498 h 4350"/>
                    <a:gd name="T64" fmla="*/ 2142 w 4494"/>
                    <a:gd name="T65" fmla="*/ 3312 h 4350"/>
                    <a:gd name="T66" fmla="*/ 2118 w 4494"/>
                    <a:gd name="T67" fmla="*/ 3126 h 4350"/>
                    <a:gd name="T68" fmla="*/ 1998 w 4494"/>
                    <a:gd name="T69" fmla="*/ 3012 h 4350"/>
                    <a:gd name="T70" fmla="*/ 1512 w 4494"/>
                    <a:gd name="T71" fmla="*/ 2964 h 4350"/>
                    <a:gd name="T72" fmla="*/ 966 w 4494"/>
                    <a:gd name="T73" fmla="*/ 3144 h 4350"/>
                    <a:gd name="T74" fmla="*/ 600 w 4494"/>
                    <a:gd name="T75" fmla="*/ 3168 h 4350"/>
                    <a:gd name="T76" fmla="*/ 366 w 4494"/>
                    <a:gd name="T77" fmla="*/ 3222 h 4350"/>
                    <a:gd name="T78" fmla="*/ 18 w 4494"/>
                    <a:gd name="T79" fmla="*/ 3114 h 4350"/>
                    <a:gd name="T80" fmla="*/ 150 w 4494"/>
                    <a:gd name="T81" fmla="*/ 2940 h 4350"/>
                    <a:gd name="T82" fmla="*/ 192 w 4494"/>
                    <a:gd name="T83" fmla="*/ 2460 h 4350"/>
                    <a:gd name="T84" fmla="*/ 186 w 4494"/>
                    <a:gd name="T85" fmla="*/ 2028 h 4350"/>
                    <a:gd name="T86" fmla="*/ 204 w 4494"/>
                    <a:gd name="T87" fmla="*/ 1872 h 4350"/>
                    <a:gd name="T88" fmla="*/ 270 w 4494"/>
                    <a:gd name="T89" fmla="*/ 1872 h 4350"/>
                    <a:gd name="T90" fmla="*/ 396 w 4494"/>
                    <a:gd name="T91" fmla="*/ 1332 h 4350"/>
                    <a:gd name="T92" fmla="*/ 474 w 4494"/>
                    <a:gd name="T93" fmla="*/ 1332 h 4350"/>
                    <a:gd name="T94" fmla="*/ 768 w 4494"/>
                    <a:gd name="T95" fmla="*/ 1182 h 4350"/>
                    <a:gd name="T96" fmla="*/ 1344 w 4494"/>
                    <a:gd name="T97" fmla="*/ 978 h 4350"/>
                    <a:gd name="T98" fmla="*/ 1440 w 4494"/>
                    <a:gd name="T99" fmla="*/ 744 h 4350"/>
                    <a:gd name="T100" fmla="*/ 1572 w 4494"/>
                    <a:gd name="T101" fmla="*/ 876 h 4350"/>
                    <a:gd name="T102" fmla="*/ 1644 w 4494"/>
                    <a:gd name="T103" fmla="*/ 660 h 4350"/>
                    <a:gd name="T104" fmla="*/ 1740 w 4494"/>
                    <a:gd name="T105" fmla="*/ 534 h 4350"/>
                    <a:gd name="T106" fmla="*/ 1860 w 4494"/>
                    <a:gd name="T107" fmla="*/ 438 h 4350"/>
                    <a:gd name="T108" fmla="*/ 1938 w 4494"/>
                    <a:gd name="T109" fmla="*/ 378 h 4350"/>
                    <a:gd name="T110" fmla="*/ 2022 w 4494"/>
                    <a:gd name="T111" fmla="*/ 306 h 4350"/>
                    <a:gd name="T112" fmla="*/ 2136 w 4494"/>
                    <a:gd name="T113" fmla="*/ 510 h 4350"/>
                    <a:gd name="T114" fmla="*/ 2178 w 4494"/>
                    <a:gd name="T115" fmla="*/ 576 h 4350"/>
                    <a:gd name="T116" fmla="*/ 2268 w 4494"/>
                    <a:gd name="T117" fmla="*/ 558 h 4350"/>
                    <a:gd name="T118" fmla="*/ 2292 w 4494"/>
                    <a:gd name="T119" fmla="*/ 396 h 4350"/>
                    <a:gd name="T120" fmla="*/ 2394 w 4494"/>
                    <a:gd name="T121" fmla="*/ 264 h 4350"/>
                    <a:gd name="T122" fmla="*/ 2700 w 4494"/>
                    <a:gd name="T123" fmla="*/ 114 h 4350"/>
                    <a:gd name="T124" fmla="*/ 2634 w 4494"/>
                    <a:gd name="T125" fmla="*/ 6 h 4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494" h="4350">
                      <a:moveTo>
                        <a:pt x="2646" y="0"/>
                      </a:moveTo>
                      <a:lnTo>
                        <a:pt x="2664" y="0"/>
                      </a:lnTo>
                      <a:lnTo>
                        <a:pt x="2676" y="6"/>
                      </a:lnTo>
                      <a:lnTo>
                        <a:pt x="2682" y="12"/>
                      </a:lnTo>
                      <a:lnTo>
                        <a:pt x="2688" y="12"/>
                      </a:lnTo>
                      <a:lnTo>
                        <a:pt x="2694" y="12"/>
                      </a:lnTo>
                      <a:lnTo>
                        <a:pt x="2700" y="6"/>
                      </a:lnTo>
                      <a:lnTo>
                        <a:pt x="2706" y="0"/>
                      </a:lnTo>
                      <a:lnTo>
                        <a:pt x="2712" y="6"/>
                      </a:lnTo>
                      <a:lnTo>
                        <a:pt x="2724" y="12"/>
                      </a:lnTo>
                      <a:lnTo>
                        <a:pt x="2730" y="24"/>
                      </a:lnTo>
                      <a:lnTo>
                        <a:pt x="2742" y="42"/>
                      </a:lnTo>
                      <a:lnTo>
                        <a:pt x="2748" y="60"/>
                      </a:lnTo>
                      <a:lnTo>
                        <a:pt x="2754" y="72"/>
                      </a:lnTo>
                      <a:lnTo>
                        <a:pt x="2766" y="78"/>
                      </a:lnTo>
                      <a:lnTo>
                        <a:pt x="2778" y="84"/>
                      </a:lnTo>
                      <a:lnTo>
                        <a:pt x="2796" y="84"/>
                      </a:lnTo>
                      <a:lnTo>
                        <a:pt x="2814" y="84"/>
                      </a:lnTo>
                      <a:lnTo>
                        <a:pt x="2826" y="84"/>
                      </a:lnTo>
                      <a:lnTo>
                        <a:pt x="2838" y="90"/>
                      </a:lnTo>
                      <a:lnTo>
                        <a:pt x="2856" y="102"/>
                      </a:lnTo>
                      <a:lnTo>
                        <a:pt x="2874" y="114"/>
                      </a:lnTo>
                      <a:lnTo>
                        <a:pt x="2892" y="126"/>
                      </a:lnTo>
                      <a:lnTo>
                        <a:pt x="2904" y="138"/>
                      </a:lnTo>
                      <a:lnTo>
                        <a:pt x="2922" y="144"/>
                      </a:lnTo>
                      <a:lnTo>
                        <a:pt x="2934" y="156"/>
                      </a:lnTo>
                      <a:lnTo>
                        <a:pt x="2946" y="162"/>
                      </a:lnTo>
                      <a:lnTo>
                        <a:pt x="2952" y="174"/>
                      </a:lnTo>
                      <a:lnTo>
                        <a:pt x="2952" y="180"/>
                      </a:lnTo>
                      <a:lnTo>
                        <a:pt x="2964" y="186"/>
                      </a:lnTo>
                      <a:lnTo>
                        <a:pt x="2970" y="186"/>
                      </a:lnTo>
                      <a:lnTo>
                        <a:pt x="2976" y="180"/>
                      </a:lnTo>
                      <a:lnTo>
                        <a:pt x="2988" y="174"/>
                      </a:lnTo>
                      <a:lnTo>
                        <a:pt x="2994" y="168"/>
                      </a:lnTo>
                      <a:lnTo>
                        <a:pt x="3006" y="168"/>
                      </a:lnTo>
                      <a:lnTo>
                        <a:pt x="3018" y="168"/>
                      </a:lnTo>
                      <a:lnTo>
                        <a:pt x="3030" y="168"/>
                      </a:lnTo>
                      <a:lnTo>
                        <a:pt x="3042" y="174"/>
                      </a:lnTo>
                      <a:lnTo>
                        <a:pt x="3042" y="186"/>
                      </a:lnTo>
                      <a:lnTo>
                        <a:pt x="3042" y="192"/>
                      </a:lnTo>
                      <a:lnTo>
                        <a:pt x="3048" y="192"/>
                      </a:lnTo>
                      <a:lnTo>
                        <a:pt x="3060" y="192"/>
                      </a:lnTo>
                      <a:lnTo>
                        <a:pt x="3066" y="180"/>
                      </a:lnTo>
                      <a:lnTo>
                        <a:pt x="3078" y="174"/>
                      </a:lnTo>
                      <a:lnTo>
                        <a:pt x="3090" y="162"/>
                      </a:lnTo>
                      <a:lnTo>
                        <a:pt x="3108" y="150"/>
                      </a:lnTo>
                      <a:lnTo>
                        <a:pt x="3120" y="144"/>
                      </a:lnTo>
                      <a:lnTo>
                        <a:pt x="3132" y="144"/>
                      </a:lnTo>
                      <a:lnTo>
                        <a:pt x="3144" y="144"/>
                      </a:lnTo>
                      <a:lnTo>
                        <a:pt x="3156" y="156"/>
                      </a:lnTo>
                      <a:lnTo>
                        <a:pt x="3168" y="174"/>
                      </a:lnTo>
                      <a:lnTo>
                        <a:pt x="3174" y="186"/>
                      </a:lnTo>
                      <a:lnTo>
                        <a:pt x="3180" y="210"/>
                      </a:lnTo>
                      <a:lnTo>
                        <a:pt x="3186" y="222"/>
                      </a:lnTo>
                      <a:lnTo>
                        <a:pt x="3180" y="234"/>
                      </a:lnTo>
                      <a:lnTo>
                        <a:pt x="3174" y="240"/>
                      </a:lnTo>
                      <a:lnTo>
                        <a:pt x="3162" y="252"/>
                      </a:lnTo>
                      <a:lnTo>
                        <a:pt x="3150" y="258"/>
                      </a:lnTo>
                      <a:lnTo>
                        <a:pt x="3138" y="264"/>
                      </a:lnTo>
                      <a:lnTo>
                        <a:pt x="3132" y="264"/>
                      </a:lnTo>
                      <a:lnTo>
                        <a:pt x="3126" y="270"/>
                      </a:lnTo>
                      <a:lnTo>
                        <a:pt x="3120" y="282"/>
                      </a:lnTo>
                      <a:lnTo>
                        <a:pt x="3120" y="294"/>
                      </a:lnTo>
                      <a:lnTo>
                        <a:pt x="3120" y="306"/>
                      </a:lnTo>
                      <a:lnTo>
                        <a:pt x="3114" y="318"/>
                      </a:lnTo>
                      <a:lnTo>
                        <a:pt x="3114" y="330"/>
                      </a:lnTo>
                      <a:lnTo>
                        <a:pt x="3114" y="342"/>
                      </a:lnTo>
                      <a:lnTo>
                        <a:pt x="3108" y="348"/>
                      </a:lnTo>
                      <a:lnTo>
                        <a:pt x="3102" y="348"/>
                      </a:lnTo>
                      <a:lnTo>
                        <a:pt x="3090" y="348"/>
                      </a:lnTo>
                      <a:lnTo>
                        <a:pt x="3078" y="342"/>
                      </a:lnTo>
                      <a:lnTo>
                        <a:pt x="3060" y="336"/>
                      </a:lnTo>
                      <a:lnTo>
                        <a:pt x="3054" y="342"/>
                      </a:lnTo>
                      <a:lnTo>
                        <a:pt x="3042" y="348"/>
                      </a:lnTo>
                      <a:lnTo>
                        <a:pt x="3042" y="354"/>
                      </a:lnTo>
                      <a:lnTo>
                        <a:pt x="3036" y="366"/>
                      </a:lnTo>
                      <a:lnTo>
                        <a:pt x="3036" y="378"/>
                      </a:lnTo>
                      <a:lnTo>
                        <a:pt x="3030" y="390"/>
                      </a:lnTo>
                      <a:lnTo>
                        <a:pt x="3030" y="402"/>
                      </a:lnTo>
                      <a:lnTo>
                        <a:pt x="3036" y="414"/>
                      </a:lnTo>
                      <a:lnTo>
                        <a:pt x="3036" y="426"/>
                      </a:lnTo>
                      <a:lnTo>
                        <a:pt x="3036" y="438"/>
                      </a:lnTo>
                      <a:lnTo>
                        <a:pt x="3036" y="444"/>
                      </a:lnTo>
                      <a:lnTo>
                        <a:pt x="3036" y="450"/>
                      </a:lnTo>
                      <a:lnTo>
                        <a:pt x="3024" y="462"/>
                      </a:lnTo>
                      <a:lnTo>
                        <a:pt x="3006" y="468"/>
                      </a:lnTo>
                      <a:lnTo>
                        <a:pt x="2994" y="474"/>
                      </a:lnTo>
                      <a:lnTo>
                        <a:pt x="2982" y="486"/>
                      </a:lnTo>
                      <a:lnTo>
                        <a:pt x="2976" y="498"/>
                      </a:lnTo>
                      <a:lnTo>
                        <a:pt x="2976" y="510"/>
                      </a:lnTo>
                      <a:lnTo>
                        <a:pt x="2970" y="522"/>
                      </a:lnTo>
                      <a:lnTo>
                        <a:pt x="2970" y="540"/>
                      </a:lnTo>
                      <a:lnTo>
                        <a:pt x="2964" y="546"/>
                      </a:lnTo>
                      <a:lnTo>
                        <a:pt x="2952" y="564"/>
                      </a:lnTo>
                      <a:lnTo>
                        <a:pt x="2952" y="576"/>
                      </a:lnTo>
                      <a:lnTo>
                        <a:pt x="2952" y="594"/>
                      </a:lnTo>
                      <a:lnTo>
                        <a:pt x="2964" y="606"/>
                      </a:lnTo>
                      <a:lnTo>
                        <a:pt x="2976" y="630"/>
                      </a:lnTo>
                      <a:lnTo>
                        <a:pt x="2988" y="648"/>
                      </a:lnTo>
                      <a:lnTo>
                        <a:pt x="3006" y="660"/>
                      </a:lnTo>
                      <a:lnTo>
                        <a:pt x="3018" y="678"/>
                      </a:lnTo>
                      <a:lnTo>
                        <a:pt x="3036" y="696"/>
                      </a:lnTo>
                      <a:lnTo>
                        <a:pt x="3060" y="714"/>
                      </a:lnTo>
                      <a:lnTo>
                        <a:pt x="3084" y="750"/>
                      </a:lnTo>
                      <a:lnTo>
                        <a:pt x="3108" y="792"/>
                      </a:lnTo>
                      <a:lnTo>
                        <a:pt x="3150" y="834"/>
                      </a:lnTo>
                      <a:lnTo>
                        <a:pt x="3210" y="870"/>
                      </a:lnTo>
                      <a:lnTo>
                        <a:pt x="3264" y="906"/>
                      </a:lnTo>
                      <a:lnTo>
                        <a:pt x="3288" y="942"/>
                      </a:lnTo>
                      <a:lnTo>
                        <a:pt x="3300" y="978"/>
                      </a:lnTo>
                      <a:lnTo>
                        <a:pt x="3312" y="1008"/>
                      </a:lnTo>
                      <a:lnTo>
                        <a:pt x="3318" y="1020"/>
                      </a:lnTo>
                      <a:lnTo>
                        <a:pt x="3324" y="1032"/>
                      </a:lnTo>
                      <a:lnTo>
                        <a:pt x="3330" y="1032"/>
                      </a:lnTo>
                      <a:lnTo>
                        <a:pt x="3342" y="1032"/>
                      </a:lnTo>
                      <a:lnTo>
                        <a:pt x="3360" y="1026"/>
                      </a:lnTo>
                      <a:lnTo>
                        <a:pt x="3390" y="1020"/>
                      </a:lnTo>
                      <a:lnTo>
                        <a:pt x="3438" y="1002"/>
                      </a:lnTo>
                      <a:lnTo>
                        <a:pt x="3474" y="978"/>
                      </a:lnTo>
                      <a:lnTo>
                        <a:pt x="3486" y="954"/>
                      </a:lnTo>
                      <a:lnTo>
                        <a:pt x="3498" y="918"/>
                      </a:lnTo>
                      <a:lnTo>
                        <a:pt x="3516" y="876"/>
                      </a:lnTo>
                      <a:lnTo>
                        <a:pt x="3540" y="834"/>
                      </a:lnTo>
                      <a:lnTo>
                        <a:pt x="3564" y="792"/>
                      </a:lnTo>
                      <a:lnTo>
                        <a:pt x="3588" y="738"/>
                      </a:lnTo>
                      <a:lnTo>
                        <a:pt x="3612" y="672"/>
                      </a:lnTo>
                      <a:lnTo>
                        <a:pt x="3618" y="618"/>
                      </a:lnTo>
                      <a:lnTo>
                        <a:pt x="3630" y="558"/>
                      </a:lnTo>
                      <a:lnTo>
                        <a:pt x="3636" y="492"/>
                      </a:lnTo>
                      <a:lnTo>
                        <a:pt x="3648" y="444"/>
                      </a:lnTo>
                      <a:lnTo>
                        <a:pt x="3654" y="408"/>
                      </a:lnTo>
                      <a:lnTo>
                        <a:pt x="3660" y="396"/>
                      </a:lnTo>
                      <a:lnTo>
                        <a:pt x="3672" y="378"/>
                      </a:lnTo>
                      <a:lnTo>
                        <a:pt x="3678" y="366"/>
                      </a:lnTo>
                      <a:lnTo>
                        <a:pt x="3678" y="354"/>
                      </a:lnTo>
                      <a:lnTo>
                        <a:pt x="3672" y="342"/>
                      </a:lnTo>
                      <a:lnTo>
                        <a:pt x="3666" y="330"/>
                      </a:lnTo>
                      <a:lnTo>
                        <a:pt x="3666" y="318"/>
                      </a:lnTo>
                      <a:lnTo>
                        <a:pt x="3672" y="300"/>
                      </a:lnTo>
                      <a:lnTo>
                        <a:pt x="3684" y="288"/>
                      </a:lnTo>
                      <a:lnTo>
                        <a:pt x="3690" y="270"/>
                      </a:lnTo>
                      <a:lnTo>
                        <a:pt x="3702" y="258"/>
                      </a:lnTo>
                      <a:lnTo>
                        <a:pt x="3720" y="234"/>
                      </a:lnTo>
                      <a:lnTo>
                        <a:pt x="3738" y="198"/>
                      </a:lnTo>
                      <a:lnTo>
                        <a:pt x="3750" y="156"/>
                      </a:lnTo>
                      <a:lnTo>
                        <a:pt x="3750" y="126"/>
                      </a:lnTo>
                      <a:lnTo>
                        <a:pt x="3750" y="114"/>
                      </a:lnTo>
                      <a:lnTo>
                        <a:pt x="3750" y="96"/>
                      </a:lnTo>
                      <a:lnTo>
                        <a:pt x="3762" y="90"/>
                      </a:lnTo>
                      <a:lnTo>
                        <a:pt x="3768" y="78"/>
                      </a:lnTo>
                      <a:lnTo>
                        <a:pt x="3780" y="66"/>
                      </a:lnTo>
                      <a:lnTo>
                        <a:pt x="3792" y="54"/>
                      </a:lnTo>
                      <a:lnTo>
                        <a:pt x="3798" y="48"/>
                      </a:lnTo>
                      <a:lnTo>
                        <a:pt x="3810" y="36"/>
                      </a:lnTo>
                      <a:lnTo>
                        <a:pt x="3816" y="30"/>
                      </a:lnTo>
                      <a:lnTo>
                        <a:pt x="3822" y="24"/>
                      </a:lnTo>
                      <a:lnTo>
                        <a:pt x="3834" y="18"/>
                      </a:lnTo>
                      <a:lnTo>
                        <a:pt x="3840" y="24"/>
                      </a:lnTo>
                      <a:lnTo>
                        <a:pt x="3840" y="30"/>
                      </a:lnTo>
                      <a:lnTo>
                        <a:pt x="3846" y="42"/>
                      </a:lnTo>
                      <a:lnTo>
                        <a:pt x="3846" y="48"/>
                      </a:lnTo>
                      <a:lnTo>
                        <a:pt x="3852" y="54"/>
                      </a:lnTo>
                      <a:lnTo>
                        <a:pt x="3858" y="54"/>
                      </a:lnTo>
                      <a:lnTo>
                        <a:pt x="3870" y="48"/>
                      </a:lnTo>
                      <a:lnTo>
                        <a:pt x="3882" y="54"/>
                      </a:lnTo>
                      <a:lnTo>
                        <a:pt x="3888" y="78"/>
                      </a:lnTo>
                      <a:lnTo>
                        <a:pt x="3888" y="114"/>
                      </a:lnTo>
                      <a:lnTo>
                        <a:pt x="3876" y="144"/>
                      </a:lnTo>
                      <a:lnTo>
                        <a:pt x="3870" y="156"/>
                      </a:lnTo>
                      <a:lnTo>
                        <a:pt x="3870" y="174"/>
                      </a:lnTo>
                      <a:lnTo>
                        <a:pt x="3876" y="186"/>
                      </a:lnTo>
                      <a:lnTo>
                        <a:pt x="3882" y="198"/>
                      </a:lnTo>
                      <a:lnTo>
                        <a:pt x="3888" y="210"/>
                      </a:lnTo>
                      <a:lnTo>
                        <a:pt x="3900" y="222"/>
                      </a:lnTo>
                      <a:lnTo>
                        <a:pt x="3900" y="234"/>
                      </a:lnTo>
                      <a:lnTo>
                        <a:pt x="3900" y="264"/>
                      </a:lnTo>
                      <a:lnTo>
                        <a:pt x="3900" y="306"/>
                      </a:lnTo>
                      <a:lnTo>
                        <a:pt x="3906" y="348"/>
                      </a:lnTo>
                      <a:lnTo>
                        <a:pt x="3918" y="378"/>
                      </a:lnTo>
                      <a:lnTo>
                        <a:pt x="3924" y="396"/>
                      </a:lnTo>
                      <a:lnTo>
                        <a:pt x="3924" y="414"/>
                      </a:lnTo>
                      <a:lnTo>
                        <a:pt x="3918" y="444"/>
                      </a:lnTo>
                      <a:lnTo>
                        <a:pt x="3912" y="492"/>
                      </a:lnTo>
                      <a:lnTo>
                        <a:pt x="3906" y="516"/>
                      </a:lnTo>
                      <a:lnTo>
                        <a:pt x="3906" y="528"/>
                      </a:lnTo>
                      <a:lnTo>
                        <a:pt x="3912" y="540"/>
                      </a:lnTo>
                      <a:lnTo>
                        <a:pt x="3912" y="546"/>
                      </a:lnTo>
                      <a:lnTo>
                        <a:pt x="3918" y="540"/>
                      </a:lnTo>
                      <a:lnTo>
                        <a:pt x="3924" y="540"/>
                      </a:lnTo>
                      <a:lnTo>
                        <a:pt x="3930" y="534"/>
                      </a:lnTo>
                      <a:lnTo>
                        <a:pt x="3942" y="528"/>
                      </a:lnTo>
                      <a:lnTo>
                        <a:pt x="3948" y="522"/>
                      </a:lnTo>
                      <a:lnTo>
                        <a:pt x="3972" y="528"/>
                      </a:lnTo>
                      <a:lnTo>
                        <a:pt x="3996" y="546"/>
                      </a:lnTo>
                      <a:lnTo>
                        <a:pt x="4026" y="570"/>
                      </a:lnTo>
                      <a:lnTo>
                        <a:pt x="4050" y="588"/>
                      </a:lnTo>
                      <a:lnTo>
                        <a:pt x="4056" y="594"/>
                      </a:lnTo>
                      <a:lnTo>
                        <a:pt x="4062" y="606"/>
                      </a:lnTo>
                      <a:lnTo>
                        <a:pt x="4062" y="618"/>
                      </a:lnTo>
                      <a:lnTo>
                        <a:pt x="4062" y="636"/>
                      </a:lnTo>
                      <a:lnTo>
                        <a:pt x="4056" y="654"/>
                      </a:lnTo>
                      <a:lnTo>
                        <a:pt x="4056" y="672"/>
                      </a:lnTo>
                      <a:lnTo>
                        <a:pt x="4050" y="726"/>
                      </a:lnTo>
                      <a:lnTo>
                        <a:pt x="4038" y="774"/>
                      </a:lnTo>
                      <a:lnTo>
                        <a:pt x="4032" y="810"/>
                      </a:lnTo>
                      <a:lnTo>
                        <a:pt x="4044" y="858"/>
                      </a:lnTo>
                      <a:lnTo>
                        <a:pt x="4056" y="900"/>
                      </a:lnTo>
                      <a:lnTo>
                        <a:pt x="4062" y="954"/>
                      </a:lnTo>
                      <a:lnTo>
                        <a:pt x="4062" y="1020"/>
                      </a:lnTo>
                      <a:lnTo>
                        <a:pt x="4062" y="1074"/>
                      </a:lnTo>
                      <a:lnTo>
                        <a:pt x="4056" y="1128"/>
                      </a:lnTo>
                      <a:lnTo>
                        <a:pt x="4050" y="1170"/>
                      </a:lnTo>
                      <a:lnTo>
                        <a:pt x="4044" y="1212"/>
                      </a:lnTo>
                      <a:lnTo>
                        <a:pt x="4044" y="1236"/>
                      </a:lnTo>
                      <a:lnTo>
                        <a:pt x="4044" y="1260"/>
                      </a:lnTo>
                      <a:lnTo>
                        <a:pt x="4050" y="1272"/>
                      </a:lnTo>
                      <a:lnTo>
                        <a:pt x="4056" y="1284"/>
                      </a:lnTo>
                      <a:lnTo>
                        <a:pt x="4062" y="1296"/>
                      </a:lnTo>
                      <a:lnTo>
                        <a:pt x="4068" y="1308"/>
                      </a:lnTo>
                      <a:lnTo>
                        <a:pt x="4080" y="1320"/>
                      </a:lnTo>
                      <a:lnTo>
                        <a:pt x="4086" y="1332"/>
                      </a:lnTo>
                      <a:lnTo>
                        <a:pt x="4092" y="1350"/>
                      </a:lnTo>
                      <a:lnTo>
                        <a:pt x="4098" y="1362"/>
                      </a:lnTo>
                      <a:lnTo>
                        <a:pt x="4098" y="1368"/>
                      </a:lnTo>
                      <a:lnTo>
                        <a:pt x="4104" y="1374"/>
                      </a:lnTo>
                      <a:lnTo>
                        <a:pt x="4116" y="1374"/>
                      </a:lnTo>
                      <a:lnTo>
                        <a:pt x="4128" y="1368"/>
                      </a:lnTo>
                      <a:lnTo>
                        <a:pt x="4158" y="1380"/>
                      </a:lnTo>
                      <a:lnTo>
                        <a:pt x="4188" y="1404"/>
                      </a:lnTo>
                      <a:lnTo>
                        <a:pt x="4224" y="1440"/>
                      </a:lnTo>
                      <a:lnTo>
                        <a:pt x="4248" y="1470"/>
                      </a:lnTo>
                      <a:lnTo>
                        <a:pt x="4254" y="1500"/>
                      </a:lnTo>
                      <a:lnTo>
                        <a:pt x="4260" y="1530"/>
                      </a:lnTo>
                      <a:lnTo>
                        <a:pt x="4254" y="1566"/>
                      </a:lnTo>
                      <a:lnTo>
                        <a:pt x="4254" y="1590"/>
                      </a:lnTo>
                      <a:lnTo>
                        <a:pt x="4260" y="1614"/>
                      </a:lnTo>
                      <a:lnTo>
                        <a:pt x="4272" y="1632"/>
                      </a:lnTo>
                      <a:lnTo>
                        <a:pt x="4278" y="1644"/>
                      </a:lnTo>
                      <a:lnTo>
                        <a:pt x="4296" y="1656"/>
                      </a:lnTo>
                      <a:lnTo>
                        <a:pt x="4308" y="1668"/>
                      </a:lnTo>
                      <a:lnTo>
                        <a:pt x="4308" y="1674"/>
                      </a:lnTo>
                      <a:lnTo>
                        <a:pt x="4308" y="1686"/>
                      </a:lnTo>
                      <a:lnTo>
                        <a:pt x="4302" y="1698"/>
                      </a:lnTo>
                      <a:lnTo>
                        <a:pt x="4296" y="1710"/>
                      </a:lnTo>
                      <a:lnTo>
                        <a:pt x="4290" y="1716"/>
                      </a:lnTo>
                      <a:lnTo>
                        <a:pt x="4284" y="1728"/>
                      </a:lnTo>
                      <a:lnTo>
                        <a:pt x="4278" y="1740"/>
                      </a:lnTo>
                      <a:lnTo>
                        <a:pt x="4272" y="1746"/>
                      </a:lnTo>
                      <a:lnTo>
                        <a:pt x="4272" y="1758"/>
                      </a:lnTo>
                      <a:lnTo>
                        <a:pt x="4266" y="1770"/>
                      </a:lnTo>
                      <a:lnTo>
                        <a:pt x="4260" y="1788"/>
                      </a:lnTo>
                      <a:lnTo>
                        <a:pt x="4260" y="1800"/>
                      </a:lnTo>
                      <a:lnTo>
                        <a:pt x="4266" y="1806"/>
                      </a:lnTo>
                      <a:lnTo>
                        <a:pt x="4272" y="1812"/>
                      </a:lnTo>
                      <a:lnTo>
                        <a:pt x="4284" y="1818"/>
                      </a:lnTo>
                      <a:lnTo>
                        <a:pt x="4296" y="1818"/>
                      </a:lnTo>
                      <a:lnTo>
                        <a:pt x="4302" y="1818"/>
                      </a:lnTo>
                      <a:lnTo>
                        <a:pt x="4308" y="1812"/>
                      </a:lnTo>
                      <a:lnTo>
                        <a:pt x="4302" y="1800"/>
                      </a:lnTo>
                      <a:lnTo>
                        <a:pt x="4308" y="1788"/>
                      </a:lnTo>
                      <a:lnTo>
                        <a:pt x="4314" y="1782"/>
                      </a:lnTo>
                      <a:lnTo>
                        <a:pt x="4326" y="1776"/>
                      </a:lnTo>
                      <a:lnTo>
                        <a:pt x="4338" y="1782"/>
                      </a:lnTo>
                      <a:lnTo>
                        <a:pt x="4344" y="1788"/>
                      </a:lnTo>
                      <a:lnTo>
                        <a:pt x="4350" y="1800"/>
                      </a:lnTo>
                      <a:lnTo>
                        <a:pt x="4356" y="1818"/>
                      </a:lnTo>
                      <a:lnTo>
                        <a:pt x="4362" y="1836"/>
                      </a:lnTo>
                      <a:lnTo>
                        <a:pt x="4374" y="1854"/>
                      </a:lnTo>
                      <a:lnTo>
                        <a:pt x="4386" y="1872"/>
                      </a:lnTo>
                      <a:lnTo>
                        <a:pt x="4398" y="1884"/>
                      </a:lnTo>
                      <a:lnTo>
                        <a:pt x="4398" y="1902"/>
                      </a:lnTo>
                      <a:lnTo>
                        <a:pt x="4392" y="1914"/>
                      </a:lnTo>
                      <a:lnTo>
                        <a:pt x="4380" y="1920"/>
                      </a:lnTo>
                      <a:lnTo>
                        <a:pt x="4368" y="1932"/>
                      </a:lnTo>
                      <a:lnTo>
                        <a:pt x="4356" y="1938"/>
                      </a:lnTo>
                      <a:lnTo>
                        <a:pt x="4344" y="1938"/>
                      </a:lnTo>
                      <a:lnTo>
                        <a:pt x="4332" y="1938"/>
                      </a:lnTo>
                      <a:lnTo>
                        <a:pt x="4326" y="1944"/>
                      </a:lnTo>
                      <a:lnTo>
                        <a:pt x="4326" y="1950"/>
                      </a:lnTo>
                      <a:lnTo>
                        <a:pt x="4332" y="1956"/>
                      </a:lnTo>
                      <a:lnTo>
                        <a:pt x="4344" y="1962"/>
                      </a:lnTo>
                      <a:lnTo>
                        <a:pt x="4350" y="1974"/>
                      </a:lnTo>
                      <a:lnTo>
                        <a:pt x="4362" y="1980"/>
                      </a:lnTo>
                      <a:lnTo>
                        <a:pt x="4368" y="1986"/>
                      </a:lnTo>
                      <a:lnTo>
                        <a:pt x="4374" y="1992"/>
                      </a:lnTo>
                      <a:lnTo>
                        <a:pt x="4374" y="1998"/>
                      </a:lnTo>
                      <a:lnTo>
                        <a:pt x="4374" y="2004"/>
                      </a:lnTo>
                      <a:lnTo>
                        <a:pt x="4368" y="2016"/>
                      </a:lnTo>
                      <a:lnTo>
                        <a:pt x="4368" y="2028"/>
                      </a:lnTo>
                      <a:lnTo>
                        <a:pt x="4374" y="2034"/>
                      </a:lnTo>
                      <a:lnTo>
                        <a:pt x="4380" y="2046"/>
                      </a:lnTo>
                      <a:lnTo>
                        <a:pt x="4392" y="2052"/>
                      </a:lnTo>
                      <a:lnTo>
                        <a:pt x="4398" y="2064"/>
                      </a:lnTo>
                      <a:lnTo>
                        <a:pt x="4398" y="2076"/>
                      </a:lnTo>
                      <a:lnTo>
                        <a:pt x="4392" y="2088"/>
                      </a:lnTo>
                      <a:lnTo>
                        <a:pt x="4392" y="2100"/>
                      </a:lnTo>
                      <a:lnTo>
                        <a:pt x="4392" y="2112"/>
                      </a:lnTo>
                      <a:lnTo>
                        <a:pt x="4398" y="2118"/>
                      </a:lnTo>
                      <a:lnTo>
                        <a:pt x="4410" y="2124"/>
                      </a:lnTo>
                      <a:lnTo>
                        <a:pt x="4428" y="2130"/>
                      </a:lnTo>
                      <a:lnTo>
                        <a:pt x="4440" y="2136"/>
                      </a:lnTo>
                      <a:lnTo>
                        <a:pt x="4446" y="2142"/>
                      </a:lnTo>
                      <a:lnTo>
                        <a:pt x="4452" y="2154"/>
                      </a:lnTo>
                      <a:lnTo>
                        <a:pt x="4452" y="2172"/>
                      </a:lnTo>
                      <a:lnTo>
                        <a:pt x="4452" y="2196"/>
                      </a:lnTo>
                      <a:lnTo>
                        <a:pt x="4452" y="2226"/>
                      </a:lnTo>
                      <a:lnTo>
                        <a:pt x="4458" y="2262"/>
                      </a:lnTo>
                      <a:lnTo>
                        <a:pt x="4464" y="2286"/>
                      </a:lnTo>
                      <a:lnTo>
                        <a:pt x="4476" y="2298"/>
                      </a:lnTo>
                      <a:lnTo>
                        <a:pt x="4488" y="2304"/>
                      </a:lnTo>
                      <a:lnTo>
                        <a:pt x="4488" y="2310"/>
                      </a:lnTo>
                      <a:lnTo>
                        <a:pt x="4488" y="2316"/>
                      </a:lnTo>
                      <a:lnTo>
                        <a:pt x="4488" y="2328"/>
                      </a:lnTo>
                      <a:lnTo>
                        <a:pt x="4488" y="2346"/>
                      </a:lnTo>
                      <a:lnTo>
                        <a:pt x="4494" y="2388"/>
                      </a:lnTo>
                      <a:lnTo>
                        <a:pt x="4494" y="2448"/>
                      </a:lnTo>
                      <a:lnTo>
                        <a:pt x="4488" y="2514"/>
                      </a:lnTo>
                      <a:lnTo>
                        <a:pt x="4470" y="2562"/>
                      </a:lnTo>
                      <a:lnTo>
                        <a:pt x="4446" y="2628"/>
                      </a:lnTo>
                      <a:lnTo>
                        <a:pt x="4434" y="2694"/>
                      </a:lnTo>
                      <a:lnTo>
                        <a:pt x="4428" y="2754"/>
                      </a:lnTo>
                      <a:lnTo>
                        <a:pt x="4422" y="2814"/>
                      </a:lnTo>
                      <a:lnTo>
                        <a:pt x="4404" y="2874"/>
                      </a:lnTo>
                      <a:lnTo>
                        <a:pt x="4374" y="2934"/>
                      </a:lnTo>
                      <a:lnTo>
                        <a:pt x="4332" y="3000"/>
                      </a:lnTo>
                      <a:lnTo>
                        <a:pt x="4290" y="3072"/>
                      </a:lnTo>
                      <a:lnTo>
                        <a:pt x="4254" y="3150"/>
                      </a:lnTo>
                      <a:lnTo>
                        <a:pt x="4230" y="3222"/>
                      </a:lnTo>
                      <a:lnTo>
                        <a:pt x="4182" y="3288"/>
                      </a:lnTo>
                      <a:lnTo>
                        <a:pt x="4134" y="3354"/>
                      </a:lnTo>
                      <a:lnTo>
                        <a:pt x="4092" y="3402"/>
                      </a:lnTo>
                      <a:lnTo>
                        <a:pt x="4062" y="3426"/>
                      </a:lnTo>
                      <a:lnTo>
                        <a:pt x="4026" y="3432"/>
                      </a:lnTo>
                      <a:lnTo>
                        <a:pt x="4014" y="3438"/>
                      </a:lnTo>
                      <a:lnTo>
                        <a:pt x="4002" y="3438"/>
                      </a:lnTo>
                      <a:lnTo>
                        <a:pt x="3996" y="3444"/>
                      </a:lnTo>
                      <a:lnTo>
                        <a:pt x="3990" y="3456"/>
                      </a:lnTo>
                      <a:lnTo>
                        <a:pt x="3978" y="3468"/>
                      </a:lnTo>
                      <a:lnTo>
                        <a:pt x="3972" y="3480"/>
                      </a:lnTo>
                      <a:lnTo>
                        <a:pt x="3960" y="3492"/>
                      </a:lnTo>
                      <a:lnTo>
                        <a:pt x="3960" y="3504"/>
                      </a:lnTo>
                      <a:lnTo>
                        <a:pt x="3960" y="3516"/>
                      </a:lnTo>
                      <a:lnTo>
                        <a:pt x="3954" y="3522"/>
                      </a:lnTo>
                      <a:lnTo>
                        <a:pt x="3954" y="3528"/>
                      </a:lnTo>
                      <a:lnTo>
                        <a:pt x="3942" y="3540"/>
                      </a:lnTo>
                      <a:lnTo>
                        <a:pt x="3918" y="3558"/>
                      </a:lnTo>
                      <a:lnTo>
                        <a:pt x="3882" y="3588"/>
                      </a:lnTo>
                      <a:lnTo>
                        <a:pt x="3846" y="3624"/>
                      </a:lnTo>
                      <a:lnTo>
                        <a:pt x="3822" y="3648"/>
                      </a:lnTo>
                      <a:lnTo>
                        <a:pt x="3792" y="3690"/>
                      </a:lnTo>
                      <a:lnTo>
                        <a:pt x="3768" y="3732"/>
                      </a:lnTo>
                      <a:lnTo>
                        <a:pt x="3762" y="3768"/>
                      </a:lnTo>
                      <a:lnTo>
                        <a:pt x="3744" y="3810"/>
                      </a:lnTo>
                      <a:lnTo>
                        <a:pt x="3708" y="3846"/>
                      </a:lnTo>
                      <a:lnTo>
                        <a:pt x="3672" y="3882"/>
                      </a:lnTo>
                      <a:lnTo>
                        <a:pt x="3654" y="3894"/>
                      </a:lnTo>
                      <a:lnTo>
                        <a:pt x="3648" y="3906"/>
                      </a:lnTo>
                      <a:lnTo>
                        <a:pt x="3642" y="3918"/>
                      </a:lnTo>
                      <a:lnTo>
                        <a:pt x="3636" y="3930"/>
                      </a:lnTo>
                      <a:lnTo>
                        <a:pt x="3624" y="3942"/>
                      </a:lnTo>
                      <a:lnTo>
                        <a:pt x="3612" y="3960"/>
                      </a:lnTo>
                      <a:lnTo>
                        <a:pt x="3576" y="4002"/>
                      </a:lnTo>
                      <a:lnTo>
                        <a:pt x="3546" y="4056"/>
                      </a:lnTo>
                      <a:lnTo>
                        <a:pt x="3528" y="4110"/>
                      </a:lnTo>
                      <a:lnTo>
                        <a:pt x="3516" y="4134"/>
                      </a:lnTo>
                      <a:lnTo>
                        <a:pt x="3510" y="4152"/>
                      </a:lnTo>
                      <a:lnTo>
                        <a:pt x="3492" y="4170"/>
                      </a:lnTo>
                      <a:lnTo>
                        <a:pt x="3480" y="4182"/>
                      </a:lnTo>
                      <a:lnTo>
                        <a:pt x="3468" y="4188"/>
                      </a:lnTo>
                      <a:lnTo>
                        <a:pt x="3456" y="4188"/>
                      </a:lnTo>
                      <a:lnTo>
                        <a:pt x="3426" y="4182"/>
                      </a:lnTo>
                      <a:lnTo>
                        <a:pt x="3396" y="4188"/>
                      </a:lnTo>
                      <a:lnTo>
                        <a:pt x="3360" y="4194"/>
                      </a:lnTo>
                      <a:lnTo>
                        <a:pt x="3336" y="4182"/>
                      </a:lnTo>
                      <a:lnTo>
                        <a:pt x="3324" y="4176"/>
                      </a:lnTo>
                      <a:lnTo>
                        <a:pt x="3306" y="4176"/>
                      </a:lnTo>
                      <a:lnTo>
                        <a:pt x="3294" y="4176"/>
                      </a:lnTo>
                      <a:lnTo>
                        <a:pt x="3282" y="4182"/>
                      </a:lnTo>
                      <a:lnTo>
                        <a:pt x="3270" y="4194"/>
                      </a:lnTo>
                      <a:lnTo>
                        <a:pt x="3264" y="4206"/>
                      </a:lnTo>
                      <a:lnTo>
                        <a:pt x="3252" y="4224"/>
                      </a:lnTo>
                      <a:lnTo>
                        <a:pt x="3234" y="4236"/>
                      </a:lnTo>
                      <a:lnTo>
                        <a:pt x="3204" y="4254"/>
                      </a:lnTo>
                      <a:lnTo>
                        <a:pt x="3156" y="4284"/>
                      </a:lnTo>
                      <a:lnTo>
                        <a:pt x="3096" y="4308"/>
                      </a:lnTo>
                      <a:lnTo>
                        <a:pt x="3048" y="4338"/>
                      </a:lnTo>
                      <a:lnTo>
                        <a:pt x="3036" y="4344"/>
                      </a:lnTo>
                      <a:lnTo>
                        <a:pt x="3030" y="4350"/>
                      </a:lnTo>
                      <a:lnTo>
                        <a:pt x="3024" y="4350"/>
                      </a:lnTo>
                      <a:lnTo>
                        <a:pt x="3018" y="4344"/>
                      </a:lnTo>
                      <a:lnTo>
                        <a:pt x="3018" y="4338"/>
                      </a:lnTo>
                      <a:lnTo>
                        <a:pt x="3012" y="4326"/>
                      </a:lnTo>
                      <a:lnTo>
                        <a:pt x="3012" y="4314"/>
                      </a:lnTo>
                      <a:lnTo>
                        <a:pt x="3012" y="4302"/>
                      </a:lnTo>
                      <a:lnTo>
                        <a:pt x="3006" y="4290"/>
                      </a:lnTo>
                      <a:lnTo>
                        <a:pt x="2994" y="4284"/>
                      </a:lnTo>
                      <a:lnTo>
                        <a:pt x="2988" y="4284"/>
                      </a:lnTo>
                      <a:lnTo>
                        <a:pt x="2982" y="4278"/>
                      </a:lnTo>
                      <a:lnTo>
                        <a:pt x="2982" y="4266"/>
                      </a:lnTo>
                      <a:lnTo>
                        <a:pt x="2982" y="4254"/>
                      </a:lnTo>
                      <a:lnTo>
                        <a:pt x="2982" y="4242"/>
                      </a:lnTo>
                      <a:lnTo>
                        <a:pt x="2982" y="4236"/>
                      </a:lnTo>
                      <a:lnTo>
                        <a:pt x="2976" y="4236"/>
                      </a:lnTo>
                      <a:lnTo>
                        <a:pt x="2970" y="4230"/>
                      </a:lnTo>
                      <a:lnTo>
                        <a:pt x="2964" y="4224"/>
                      </a:lnTo>
                      <a:lnTo>
                        <a:pt x="2958" y="4224"/>
                      </a:lnTo>
                      <a:lnTo>
                        <a:pt x="2952" y="4218"/>
                      </a:lnTo>
                      <a:lnTo>
                        <a:pt x="2952" y="4206"/>
                      </a:lnTo>
                      <a:lnTo>
                        <a:pt x="2946" y="4194"/>
                      </a:lnTo>
                      <a:lnTo>
                        <a:pt x="2922" y="4194"/>
                      </a:lnTo>
                      <a:lnTo>
                        <a:pt x="2898" y="4200"/>
                      </a:lnTo>
                      <a:lnTo>
                        <a:pt x="2862" y="4212"/>
                      </a:lnTo>
                      <a:lnTo>
                        <a:pt x="2820" y="4230"/>
                      </a:lnTo>
                      <a:lnTo>
                        <a:pt x="2760" y="4242"/>
                      </a:lnTo>
                      <a:lnTo>
                        <a:pt x="2712" y="4230"/>
                      </a:lnTo>
                      <a:lnTo>
                        <a:pt x="2676" y="4194"/>
                      </a:lnTo>
                      <a:lnTo>
                        <a:pt x="2658" y="4182"/>
                      </a:lnTo>
                      <a:lnTo>
                        <a:pt x="2646" y="4170"/>
                      </a:lnTo>
                      <a:lnTo>
                        <a:pt x="2634" y="4164"/>
                      </a:lnTo>
                      <a:lnTo>
                        <a:pt x="2622" y="4164"/>
                      </a:lnTo>
                      <a:lnTo>
                        <a:pt x="2604" y="4164"/>
                      </a:lnTo>
                      <a:lnTo>
                        <a:pt x="2586" y="4164"/>
                      </a:lnTo>
                      <a:lnTo>
                        <a:pt x="2544" y="4146"/>
                      </a:lnTo>
                      <a:lnTo>
                        <a:pt x="2502" y="4098"/>
                      </a:lnTo>
                      <a:lnTo>
                        <a:pt x="2466" y="4056"/>
                      </a:lnTo>
                      <a:lnTo>
                        <a:pt x="2442" y="4020"/>
                      </a:lnTo>
                      <a:lnTo>
                        <a:pt x="2436" y="3978"/>
                      </a:lnTo>
                      <a:lnTo>
                        <a:pt x="2442" y="3936"/>
                      </a:lnTo>
                      <a:lnTo>
                        <a:pt x="2466" y="3900"/>
                      </a:lnTo>
                      <a:lnTo>
                        <a:pt x="2484" y="3870"/>
                      </a:lnTo>
                      <a:lnTo>
                        <a:pt x="2484" y="3834"/>
                      </a:lnTo>
                      <a:lnTo>
                        <a:pt x="2484" y="3804"/>
                      </a:lnTo>
                      <a:lnTo>
                        <a:pt x="2478" y="3780"/>
                      </a:lnTo>
                      <a:lnTo>
                        <a:pt x="2472" y="3762"/>
                      </a:lnTo>
                      <a:lnTo>
                        <a:pt x="2472" y="3738"/>
                      </a:lnTo>
                      <a:lnTo>
                        <a:pt x="2472" y="3720"/>
                      </a:lnTo>
                      <a:lnTo>
                        <a:pt x="2478" y="3708"/>
                      </a:lnTo>
                      <a:lnTo>
                        <a:pt x="2490" y="3690"/>
                      </a:lnTo>
                      <a:lnTo>
                        <a:pt x="2496" y="3684"/>
                      </a:lnTo>
                      <a:lnTo>
                        <a:pt x="2496" y="3672"/>
                      </a:lnTo>
                      <a:lnTo>
                        <a:pt x="2490" y="3666"/>
                      </a:lnTo>
                      <a:lnTo>
                        <a:pt x="2478" y="3660"/>
                      </a:lnTo>
                      <a:lnTo>
                        <a:pt x="2460" y="3654"/>
                      </a:lnTo>
                      <a:lnTo>
                        <a:pt x="2442" y="3654"/>
                      </a:lnTo>
                      <a:lnTo>
                        <a:pt x="2430" y="3648"/>
                      </a:lnTo>
                      <a:lnTo>
                        <a:pt x="2412" y="3642"/>
                      </a:lnTo>
                      <a:lnTo>
                        <a:pt x="2406" y="3630"/>
                      </a:lnTo>
                      <a:lnTo>
                        <a:pt x="2406" y="3618"/>
                      </a:lnTo>
                      <a:lnTo>
                        <a:pt x="2406" y="3612"/>
                      </a:lnTo>
                      <a:lnTo>
                        <a:pt x="2412" y="3600"/>
                      </a:lnTo>
                      <a:lnTo>
                        <a:pt x="2424" y="3594"/>
                      </a:lnTo>
                      <a:lnTo>
                        <a:pt x="2436" y="3594"/>
                      </a:lnTo>
                      <a:lnTo>
                        <a:pt x="2454" y="3576"/>
                      </a:lnTo>
                      <a:lnTo>
                        <a:pt x="2466" y="3546"/>
                      </a:lnTo>
                      <a:lnTo>
                        <a:pt x="2466" y="3486"/>
                      </a:lnTo>
                      <a:lnTo>
                        <a:pt x="2466" y="3468"/>
                      </a:lnTo>
                      <a:lnTo>
                        <a:pt x="2460" y="3456"/>
                      </a:lnTo>
                      <a:lnTo>
                        <a:pt x="2460" y="3450"/>
                      </a:lnTo>
                      <a:lnTo>
                        <a:pt x="2454" y="3450"/>
                      </a:lnTo>
                      <a:lnTo>
                        <a:pt x="2454" y="3456"/>
                      </a:lnTo>
                      <a:lnTo>
                        <a:pt x="2442" y="3462"/>
                      </a:lnTo>
                      <a:lnTo>
                        <a:pt x="2436" y="3468"/>
                      </a:lnTo>
                      <a:lnTo>
                        <a:pt x="2424" y="3474"/>
                      </a:lnTo>
                      <a:lnTo>
                        <a:pt x="2412" y="3486"/>
                      </a:lnTo>
                      <a:lnTo>
                        <a:pt x="2406" y="3498"/>
                      </a:lnTo>
                      <a:lnTo>
                        <a:pt x="2406" y="3510"/>
                      </a:lnTo>
                      <a:lnTo>
                        <a:pt x="2400" y="3522"/>
                      </a:lnTo>
                      <a:lnTo>
                        <a:pt x="2394" y="3534"/>
                      </a:lnTo>
                      <a:lnTo>
                        <a:pt x="2382" y="3552"/>
                      </a:lnTo>
                      <a:lnTo>
                        <a:pt x="2334" y="3582"/>
                      </a:lnTo>
                      <a:lnTo>
                        <a:pt x="2274" y="3588"/>
                      </a:lnTo>
                      <a:lnTo>
                        <a:pt x="2256" y="3594"/>
                      </a:lnTo>
                      <a:lnTo>
                        <a:pt x="2250" y="3588"/>
                      </a:lnTo>
                      <a:lnTo>
                        <a:pt x="2244" y="3582"/>
                      </a:lnTo>
                      <a:lnTo>
                        <a:pt x="2244" y="3576"/>
                      </a:lnTo>
                      <a:lnTo>
                        <a:pt x="2250" y="3570"/>
                      </a:lnTo>
                      <a:lnTo>
                        <a:pt x="2256" y="3564"/>
                      </a:lnTo>
                      <a:lnTo>
                        <a:pt x="2268" y="3558"/>
                      </a:lnTo>
                      <a:lnTo>
                        <a:pt x="2286" y="3546"/>
                      </a:lnTo>
                      <a:lnTo>
                        <a:pt x="2304" y="3534"/>
                      </a:lnTo>
                      <a:lnTo>
                        <a:pt x="2322" y="3522"/>
                      </a:lnTo>
                      <a:lnTo>
                        <a:pt x="2334" y="3504"/>
                      </a:lnTo>
                      <a:lnTo>
                        <a:pt x="2352" y="3480"/>
                      </a:lnTo>
                      <a:lnTo>
                        <a:pt x="2382" y="3444"/>
                      </a:lnTo>
                      <a:lnTo>
                        <a:pt x="2424" y="3408"/>
                      </a:lnTo>
                      <a:lnTo>
                        <a:pt x="2460" y="3372"/>
                      </a:lnTo>
                      <a:lnTo>
                        <a:pt x="2466" y="3360"/>
                      </a:lnTo>
                      <a:lnTo>
                        <a:pt x="2466" y="3348"/>
                      </a:lnTo>
                      <a:lnTo>
                        <a:pt x="2466" y="3336"/>
                      </a:lnTo>
                      <a:lnTo>
                        <a:pt x="2466" y="3324"/>
                      </a:lnTo>
                      <a:lnTo>
                        <a:pt x="2466" y="3312"/>
                      </a:lnTo>
                      <a:lnTo>
                        <a:pt x="2472" y="3306"/>
                      </a:lnTo>
                      <a:lnTo>
                        <a:pt x="2478" y="3300"/>
                      </a:lnTo>
                      <a:lnTo>
                        <a:pt x="2490" y="3294"/>
                      </a:lnTo>
                      <a:lnTo>
                        <a:pt x="2502" y="3282"/>
                      </a:lnTo>
                      <a:lnTo>
                        <a:pt x="2520" y="3276"/>
                      </a:lnTo>
                      <a:lnTo>
                        <a:pt x="2532" y="3270"/>
                      </a:lnTo>
                      <a:lnTo>
                        <a:pt x="2550" y="3240"/>
                      </a:lnTo>
                      <a:lnTo>
                        <a:pt x="2556" y="3204"/>
                      </a:lnTo>
                      <a:lnTo>
                        <a:pt x="2556" y="3168"/>
                      </a:lnTo>
                      <a:lnTo>
                        <a:pt x="2556" y="3168"/>
                      </a:lnTo>
                      <a:lnTo>
                        <a:pt x="2550" y="3168"/>
                      </a:lnTo>
                      <a:lnTo>
                        <a:pt x="2544" y="3174"/>
                      </a:lnTo>
                      <a:lnTo>
                        <a:pt x="2532" y="3180"/>
                      </a:lnTo>
                      <a:lnTo>
                        <a:pt x="2526" y="3192"/>
                      </a:lnTo>
                      <a:lnTo>
                        <a:pt x="2514" y="3204"/>
                      </a:lnTo>
                      <a:lnTo>
                        <a:pt x="2502" y="3210"/>
                      </a:lnTo>
                      <a:lnTo>
                        <a:pt x="2496" y="3216"/>
                      </a:lnTo>
                      <a:lnTo>
                        <a:pt x="2478" y="3222"/>
                      </a:lnTo>
                      <a:lnTo>
                        <a:pt x="2460" y="3234"/>
                      </a:lnTo>
                      <a:lnTo>
                        <a:pt x="2448" y="3246"/>
                      </a:lnTo>
                      <a:lnTo>
                        <a:pt x="2436" y="3258"/>
                      </a:lnTo>
                      <a:lnTo>
                        <a:pt x="2430" y="3270"/>
                      </a:lnTo>
                      <a:lnTo>
                        <a:pt x="2424" y="3282"/>
                      </a:lnTo>
                      <a:lnTo>
                        <a:pt x="2418" y="3288"/>
                      </a:lnTo>
                      <a:lnTo>
                        <a:pt x="2412" y="3300"/>
                      </a:lnTo>
                      <a:lnTo>
                        <a:pt x="2406" y="3306"/>
                      </a:lnTo>
                      <a:lnTo>
                        <a:pt x="2394" y="3312"/>
                      </a:lnTo>
                      <a:lnTo>
                        <a:pt x="2382" y="3312"/>
                      </a:lnTo>
                      <a:lnTo>
                        <a:pt x="2370" y="3312"/>
                      </a:lnTo>
                      <a:lnTo>
                        <a:pt x="2352" y="3324"/>
                      </a:lnTo>
                      <a:lnTo>
                        <a:pt x="2334" y="3336"/>
                      </a:lnTo>
                      <a:lnTo>
                        <a:pt x="2322" y="3354"/>
                      </a:lnTo>
                      <a:lnTo>
                        <a:pt x="2310" y="3372"/>
                      </a:lnTo>
                      <a:lnTo>
                        <a:pt x="2298" y="3378"/>
                      </a:lnTo>
                      <a:lnTo>
                        <a:pt x="2292" y="3390"/>
                      </a:lnTo>
                      <a:lnTo>
                        <a:pt x="2286" y="3390"/>
                      </a:lnTo>
                      <a:lnTo>
                        <a:pt x="2280" y="3396"/>
                      </a:lnTo>
                      <a:lnTo>
                        <a:pt x="2268" y="3402"/>
                      </a:lnTo>
                      <a:lnTo>
                        <a:pt x="2256" y="3408"/>
                      </a:lnTo>
                      <a:lnTo>
                        <a:pt x="2238" y="3414"/>
                      </a:lnTo>
                      <a:lnTo>
                        <a:pt x="2220" y="3432"/>
                      </a:lnTo>
                      <a:lnTo>
                        <a:pt x="2208" y="3450"/>
                      </a:lnTo>
                      <a:lnTo>
                        <a:pt x="2208" y="3462"/>
                      </a:lnTo>
                      <a:lnTo>
                        <a:pt x="2202" y="3480"/>
                      </a:lnTo>
                      <a:lnTo>
                        <a:pt x="2202" y="3492"/>
                      </a:lnTo>
                      <a:lnTo>
                        <a:pt x="2202" y="3510"/>
                      </a:lnTo>
                      <a:lnTo>
                        <a:pt x="2202" y="3522"/>
                      </a:lnTo>
                      <a:lnTo>
                        <a:pt x="2196" y="3528"/>
                      </a:lnTo>
                      <a:lnTo>
                        <a:pt x="2184" y="3528"/>
                      </a:lnTo>
                      <a:lnTo>
                        <a:pt x="2178" y="3522"/>
                      </a:lnTo>
                      <a:lnTo>
                        <a:pt x="2166" y="3516"/>
                      </a:lnTo>
                      <a:lnTo>
                        <a:pt x="2160" y="3510"/>
                      </a:lnTo>
                      <a:lnTo>
                        <a:pt x="2154" y="3498"/>
                      </a:lnTo>
                      <a:lnTo>
                        <a:pt x="2142" y="3498"/>
                      </a:lnTo>
                      <a:lnTo>
                        <a:pt x="2130" y="3492"/>
                      </a:lnTo>
                      <a:lnTo>
                        <a:pt x="2118" y="3486"/>
                      </a:lnTo>
                      <a:lnTo>
                        <a:pt x="2112" y="3480"/>
                      </a:lnTo>
                      <a:lnTo>
                        <a:pt x="2100" y="3474"/>
                      </a:lnTo>
                      <a:lnTo>
                        <a:pt x="2100" y="3462"/>
                      </a:lnTo>
                      <a:lnTo>
                        <a:pt x="2100" y="3450"/>
                      </a:lnTo>
                      <a:lnTo>
                        <a:pt x="2106" y="3444"/>
                      </a:lnTo>
                      <a:lnTo>
                        <a:pt x="2112" y="3438"/>
                      </a:lnTo>
                      <a:lnTo>
                        <a:pt x="2118" y="3444"/>
                      </a:lnTo>
                      <a:lnTo>
                        <a:pt x="2130" y="3444"/>
                      </a:lnTo>
                      <a:lnTo>
                        <a:pt x="2142" y="3444"/>
                      </a:lnTo>
                      <a:lnTo>
                        <a:pt x="2154" y="3444"/>
                      </a:lnTo>
                      <a:lnTo>
                        <a:pt x="2160" y="3426"/>
                      </a:lnTo>
                      <a:lnTo>
                        <a:pt x="2160" y="3396"/>
                      </a:lnTo>
                      <a:lnTo>
                        <a:pt x="2154" y="3354"/>
                      </a:lnTo>
                      <a:lnTo>
                        <a:pt x="2142" y="3312"/>
                      </a:lnTo>
                      <a:lnTo>
                        <a:pt x="2136" y="3288"/>
                      </a:lnTo>
                      <a:lnTo>
                        <a:pt x="2136" y="3276"/>
                      </a:lnTo>
                      <a:lnTo>
                        <a:pt x="2130" y="3264"/>
                      </a:lnTo>
                      <a:lnTo>
                        <a:pt x="2124" y="3252"/>
                      </a:lnTo>
                      <a:lnTo>
                        <a:pt x="2118" y="3246"/>
                      </a:lnTo>
                      <a:lnTo>
                        <a:pt x="2106" y="3252"/>
                      </a:lnTo>
                      <a:lnTo>
                        <a:pt x="2100" y="3252"/>
                      </a:lnTo>
                      <a:lnTo>
                        <a:pt x="2094" y="3252"/>
                      </a:lnTo>
                      <a:lnTo>
                        <a:pt x="2088" y="3246"/>
                      </a:lnTo>
                      <a:lnTo>
                        <a:pt x="2082" y="3234"/>
                      </a:lnTo>
                      <a:lnTo>
                        <a:pt x="2076" y="3216"/>
                      </a:lnTo>
                      <a:lnTo>
                        <a:pt x="2076" y="3204"/>
                      </a:lnTo>
                      <a:lnTo>
                        <a:pt x="2076" y="3186"/>
                      </a:lnTo>
                      <a:lnTo>
                        <a:pt x="2088" y="3168"/>
                      </a:lnTo>
                      <a:lnTo>
                        <a:pt x="2094" y="3150"/>
                      </a:lnTo>
                      <a:lnTo>
                        <a:pt x="2106" y="3138"/>
                      </a:lnTo>
                      <a:lnTo>
                        <a:pt x="2118" y="3126"/>
                      </a:lnTo>
                      <a:lnTo>
                        <a:pt x="2124" y="3114"/>
                      </a:lnTo>
                      <a:lnTo>
                        <a:pt x="2124" y="3102"/>
                      </a:lnTo>
                      <a:lnTo>
                        <a:pt x="2118" y="3090"/>
                      </a:lnTo>
                      <a:lnTo>
                        <a:pt x="2112" y="3084"/>
                      </a:lnTo>
                      <a:lnTo>
                        <a:pt x="2100" y="3072"/>
                      </a:lnTo>
                      <a:lnTo>
                        <a:pt x="2088" y="3066"/>
                      </a:lnTo>
                      <a:lnTo>
                        <a:pt x="2076" y="3066"/>
                      </a:lnTo>
                      <a:lnTo>
                        <a:pt x="2058" y="3060"/>
                      </a:lnTo>
                      <a:lnTo>
                        <a:pt x="2046" y="3054"/>
                      </a:lnTo>
                      <a:lnTo>
                        <a:pt x="2040" y="3042"/>
                      </a:lnTo>
                      <a:lnTo>
                        <a:pt x="2040" y="3036"/>
                      </a:lnTo>
                      <a:lnTo>
                        <a:pt x="2040" y="3024"/>
                      </a:lnTo>
                      <a:lnTo>
                        <a:pt x="2046" y="3012"/>
                      </a:lnTo>
                      <a:lnTo>
                        <a:pt x="2046" y="3012"/>
                      </a:lnTo>
                      <a:lnTo>
                        <a:pt x="2034" y="3006"/>
                      </a:lnTo>
                      <a:lnTo>
                        <a:pt x="2022" y="3006"/>
                      </a:lnTo>
                      <a:lnTo>
                        <a:pt x="1998" y="3012"/>
                      </a:lnTo>
                      <a:lnTo>
                        <a:pt x="1980" y="3006"/>
                      </a:lnTo>
                      <a:lnTo>
                        <a:pt x="1968" y="3000"/>
                      </a:lnTo>
                      <a:lnTo>
                        <a:pt x="1956" y="2988"/>
                      </a:lnTo>
                      <a:lnTo>
                        <a:pt x="1944" y="2976"/>
                      </a:lnTo>
                      <a:lnTo>
                        <a:pt x="1932" y="2958"/>
                      </a:lnTo>
                      <a:lnTo>
                        <a:pt x="1920" y="2946"/>
                      </a:lnTo>
                      <a:lnTo>
                        <a:pt x="1914" y="2934"/>
                      </a:lnTo>
                      <a:lnTo>
                        <a:pt x="1896" y="2916"/>
                      </a:lnTo>
                      <a:lnTo>
                        <a:pt x="1884" y="2910"/>
                      </a:lnTo>
                      <a:lnTo>
                        <a:pt x="1866" y="2910"/>
                      </a:lnTo>
                      <a:lnTo>
                        <a:pt x="1848" y="2910"/>
                      </a:lnTo>
                      <a:lnTo>
                        <a:pt x="1818" y="2916"/>
                      </a:lnTo>
                      <a:lnTo>
                        <a:pt x="1770" y="2916"/>
                      </a:lnTo>
                      <a:lnTo>
                        <a:pt x="1722" y="2916"/>
                      </a:lnTo>
                      <a:lnTo>
                        <a:pt x="1680" y="2916"/>
                      </a:lnTo>
                      <a:lnTo>
                        <a:pt x="1596" y="2934"/>
                      </a:lnTo>
                      <a:lnTo>
                        <a:pt x="1512" y="2964"/>
                      </a:lnTo>
                      <a:lnTo>
                        <a:pt x="1458" y="2982"/>
                      </a:lnTo>
                      <a:lnTo>
                        <a:pt x="1410" y="2982"/>
                      </a:lnTo>
                      <a:lnTo>
                        <a:pt x="1368" y="2970"/>
                      </a:lnTo>
                      <a:lnTo>
                        <a:pt x="1320" y="2970"/>
                      </a:lnTo>
                      <a:lnTo>
                        <a:pt x="1266" y="2982"/>
                      </a:lnTo>
                      <a:lnTo>
                        <a:pt x="1212" y="2994"/>
                      </a:lnTo>
                      <a:lnTo>
                        <a:pt x="1158" y="3000"/>
                      </a:lnTo>
                      <a:lnTo>
                        <a:pt x="1104" y="3000"/>
                      </a:lnTo>
                      <a:lnTo>
                        <a:pt x="1068" y="3018"/>
                      </a:lnTo>
                      <a:lnTo>
                        <a:pt x="1032" y="3060"/>
                      </a:lnTo>
                      <a:lnTo>
                        <a:pt x="1008" y="3102"/>
                      </a:lnTo>
                      <a:lnTo>
                        <a:pt x="996" y="3114"/>
                      </a:lnTo>
                      <a:lnTo>
                        <a:pt x="990" y="3120"/>
                      </a:lnTo>
                      <a:lnTo>
                        <a:pt x="984" y="3126"/>
                      </a:lnTo>
                      <a:lnTo>
                        <a:pt x="978" y="3132"/>
                      </a:lnTo>
                      <a:lnTo>
                        <a:pt x="972" y="3132"/>
                      </a:lnTo>
                      <a:lnTo>
                        <a:pt x="966" y="3144"/>
                      </a:lnTo>
                      <a:lnTo>
                        <a:pt x="960" y="3156"/>
                      </a:lnTo>
                      <a:lnTo>
                        <a:pt x="942" y="3180"/>
                      </a:lnTo>
                      <a:lnTo>
                        <a:pt x="918" y="3186"/>
                      </a:lnTo>
                      <a:lnTo>
                        <a:pt x="894" y="3180"/>
                      </a:lnTo>
                      <a:lnTo>
                        <a:pt x="864" y="3156"/>
                      </a:lnTo>
                      <a:lnTo>
                        <a:pt x="840" y="3144"/>
                      </a:lnTo>
                      <a:lnTo>
                        <a:pt x="810" y="3150"/>
                      </a:lnTo>
                      <a:lnTo>
                        <a:pt x="780" y="3156"/>
                      </a:lnTo>
                      <a:lnTo>
                        <a:pt x="762" y="3150"/>
                      </a:lnTo>
                      <a:lnTo>
                        <a:pt x="732" y="3138"/>
                      </a:lnTo>
                      <a:lnTo>
                        <a:pt x="696" y="3138"/>
                      </a:lnTo>
                      <a:lnTo>
                        <a:pt x="654" y="3156"/>
                      </a:lnTo>
                      <a:lnTo>
                        <a:pt x="642" y="3168"/>
                      </a:lnTo>
                      <a:lnTo>
                        <a:pt x="630" y="3174"/>
                      </a:lnTo>
                      <a:lnTo>
                        <a:pt x="618" y="3174"/>
                      </a:lnTo>
                      <a:lnTo>
                        <a:pt x="606" y="3168"/>
                      </a:lnTo>
                      <a:lnTo>
                        <a:pt x="600" y="3168"/>
                      </a:lnTo>
                      <a:lnTo>
                        <a:pt x="594" y="3156"/>
                      </a:lnTo>
                      <a:lnTo>
                        <a:pt x="582" y="3150"/>
                      </a:lnTo>
                      <a:lnTo>
                        <a:pt x="570" y="3138"/>
                      </a:lnTo>
                      <a:lnTo>
                        <a:pt x="540" y="3132"/>
                      </a:lnTo>
                      <a:lnTo>
                        <a:pt x="504" y="3144"/>
                      </a:lnTo>
                      <a:lnTo>
                        <a:pt x="468" y="3162"/>
                      </a:lnTo>
                      <a:lnTo>
                        <a:pt x="444" y="3186"/>
                      </a:lnTo>
                      <a:lnTo>
                        <a:pt x="432" y="3198"/>
                      </a:lnTo>
                      <a:lnTo>
                        <a:pt x="426" y="3198"/>
                      </a:lnTo>
                      <a:lnTo>
                        <a:pt x="420" y="3198"/>
                      </a:lnTo>
                      <a:lnTo>
                        <a:pt x="414" y="3198"/>
                      </a:lnTo>
                      <a:lnTo>
                        <a:pt x="408" y="3198"/>
                      </a:lnTo>
                      <a:lnTo>
                        <a:pt x="402" y="3198"/>
                      </a:lnTo>
                      <a:lnTo>
                        <a:pt x="396" y="3204"/>
                      </a:lnTo>
                      <a:lnTo>
                        <a:pt x="390" y="3216"/>
                      </a:lnTo>
                      <a:lnTo>
                        <a:pt x="378" y="3222"/>
                      </a:lnTo>
                      <a:lnTo>
                        <a:pt x="366" y="3222"/>
                      </a:lnTo>
                      <a:lnTo>
                        <a:pt x="348" y="3222"/>
                      </a:lnTo>
                      <a:lnTo>
                        <a:pt x="336" y="3228"/>
                      </a:lnTo>
                      <a:lnTo>
                        <a:pt x="324" y="3240"/>
                      </a:lnTo>
                      <a:lnTo>
                        <a:pt x="312" y="3246"/>
                      </a:lnTo>
                      <a:lnTo>
                        <a:pt x="300" y="3252"/>
                      </a:lnTo>
                      <a:lnTo>
                        <a:pt x="282" y="3252"/>
                      </a:lnTo>
                      <a:lnTo>
                        <a:pt x="270" y="3246"/>
                      </a:lnTo>
                      <a:lnTo>
                        <a:pt x="252" y="3246"/>
                      </a:lnTo>
                      <a:lnTo>
                        <a:pt x="234" y="3246"/>
                      </a:lnTo>
                      <a:lnTo>
                        <a:pt x="198" y="3240"/>
                      </a:lnTo>
                      <a:lnTo>
                        <a:pt x="168" y="3228"/>
                      </a:lnTo>
                      <a:lnTo>
                        <a:pt x="138" y="3210"/>
                      </a:lnTo>
                      <a:lnTo>
                        <a:pt x="120" y="3204"/>
                      </a:lnTo>
                      <a:lnTo>
                        <a:pt x="96" y="3192"/>
                      </a:lnTo>
                      <a:lnTo>
                        <a:pt x="72" y="3168"/>
                      </a:lnTo>
                      <a:lnTo>
                        <a:pt x="42" y="3138"/>
                      </a:lnTo>
                      <a:lnTo>
                        <a:pt x="18" y="3114"/>
                      </a:lnTo>
                      <a:lnTo>
                        <a:pt x="6" y="3102"/>
                      </a:lnTo>
                      <a:lnTo>
                        <a:pt x="0" y="3090"/>
                      </a:lnTo>
                      <a:lnTo>
                        <a:pt x="0" y="3084"/>
                      </a:lnTo>
                      <a:lnTo>
                        <a:pt x="0" y="3078"/>
                      </a:lnTo>
                      <a:lnTo>
                        <a:pt x="6" y="3066"/>
                      </a:lnTo>
                      <a:lnTo>
                        <a:pt x="6" y="3054"/>
                      </a:lnTo>
                      <a:lnTo>
                        <a:pt x="12" y="3042"/>
                      </a:lnTo>
                      <a:lnTo>
                        <a:pt x="24" y="3030"/>
                      </a:lnTo>
                      <a:lnTo>
                        <a:pt x="36" y="3024"/>
                      </a:lnTo>
                      <a:lnTo>
                        <a:pt x="54" y="3024"/>
                      </a:lnTo>
                      <a:lnTo>
                        <a:pt x="66" y="3018"/>
                      </a:lnTo>
                      <a:lnTo>
                        <a:pt x="78" y="3018"/>
                      </a:lnTo>
                      <a:lnTo>
                        <a:pt x="90" y="3018"/>
                      </a:lnTo>
                      <a:lnTo>
                        <a:pt x="102" y="3012"/>
                      </a:lnTo>
                      <a:lnTo>
                        <a:pt x="120" y="3000"/>
                      </a:lnTo>
                      <a:lnTo>
                        <a:pt x="144" y="2976"/>
                      </a:lnTo>
                      <a:lnTo>
                        <a:pt x="150" y="2940"/>
                      </a:lnTo>
                      <a:lnTo>
                        <a:pt x="150" y="2898"/>
                      </a:lnTo>
                      <a:lnTo>
                        <a:pt x="144" y="2886"/>
                      </a:lnTo>
                      <a:lnTo>
                        <a:pt x="150" y="2868"/>
                      </a:lnTo>
                      <a:lnTo>
                        <a:pt x="156" y="2856"/>
                      </a:lnTo>
                      <a:lnTo>
                        <a:pt x="168" y="2844"/>
                      </a:lnTo>
                      <a:lnTo>
                        <a:pt x="186" y="2826"/>
                      </a:lnTo>
                      <a:lnTo>
                        <a:pt x="204" y="2808"/>
                      </a:lnTo>
                      <a:lnTo>
                        <a:pt x="216" y="2772"/>
                      </a:lnTo>
                      <a:lnTo>
                        <a:pt x="216" y="2736"/>
                      </a:lnTo>
                      <a:lnTo>
                        <a:pt x="204" y="2712"/>
                      </a:lnTo>
                      <a:lnTo>
                        <a:pt x="192" y="2688"/>
                      </a:lnTo>
                      <a:lnTo>
                        <a:pt x="180" y="2676"/>
                      </a:lnTo>
                      <a:lnTo>
                        <a:pt x="168" y="2652"/>
                      </a:lnTo>
                      <a:lnTo>
                        <a:pt x="168" y="2628"/>
                      </a:lnTo>
                      <a:lnTo>
                        <a:pt x="180" y="2586"/>
                      </a:lnTo>
                      <a:lnTo>
                        <a:pt x="192" y="2526"/>
                      </a:lnTo>
                      <a:lnTo>
                        <a:pt x="192" y="2460"/>
                      </a:lnTo>
                      <a:lnTo>
                        <a:pt x="204" y="2406"/>
                      </a:lnTo>
                      <a:lnTo>
                        <a:pt x="222" y="2352"/>
                      </a:lnTo>
                      <a:lnTo>
                        <a:pt x="216" y="2304"/>
                      </a:lnTo>
                      <a:lnTo>
                        <a:pt x="210" y="2262"/>
                      </a:lnTo>
                      <a:lnTo>
                        <a:pt x="204" y="2256"/>
                      </a:lnTo>
                      <a:lnTo>
                        <a:pt x="204" y="2244"/>
                      </a:lnTo>
                      <a:lnTo>
                        <a:pt x="198" y="2244"/>
                      </a:lnTo>
                      <a:lnTo>
                        <a:pt x="192" y="2238"/>
                      </a:lnTo>
                      <a:lnTo>
                        <a:pt x="186" y="2232"/>
                      </a:lnTo>
                      <a:lnTo>
                        <a:pt x="180" y="2220"/>
                      </a:lnTo>
                      <a:lnTo>
                        <a:pt x="180" y="2208"/>
                      </a:lnTo>
                      <a:lnTo>
                        <a:pt x="180" y="2184"/>
                      </a:lnTo>
                      <a:lnTo>
                        <a:pt x="186" y="2148"/>
                      </a:lnTo>
                      <a:lnTo>
                        <a:pt x="192" y="2130"/>
                      </a:lnTo>
                      <a:lnTo>
                        <a:pt x="204" y="2112"/>
                      </a:lnTo>
                      <a:lnTo>
                        <a:pt x="204" y="2088"/>
                      </a:lnTo>
                      <a:lnTo>
                        <a:pt x="186" y="2028"/>
                      </a:lnTo>
                      <a:lnTo>
                        <a:pt x="156" y="1944"/>
                      </a:lnTo>
                      <a:lnTo>
                        <a:pt x="150" y="1926"/>
                      </a:lnTo>
                      <a:lnTo>
                        <a:pt x="150" y="1914"/>
                      </a:lnTo>
                      <a:lnTo>
                        <a:pt x="150" y="1908"/>
                      </a:lnTo>
                      <a:lnTo>
                        <a:pt x="150" y="1908"/>
                      </a:lnTo>
                      <a:lnTo>
                        <a:pt x="156" y="1908"/>
                      </a:lnTo>
                      <a:lnTo>
                        <a:pt x="162" y="1908"/>
                      </a:lnTo>
                      <a:lnTo>
                        <a:pt x="168" y="1914"/>
                      </a:lnTo>
                      <a:lnTo>
                        <a:pt x="174" y="1920"/>
                      </a:lnTo>
                      <a:lnTo>
                        <a:pt x="180" y="1920"/>
                      </a:lnTo>
                      <a:lnTo>
                        <a:pt x="186" y="1914"/>
                      </a:lnTo>
                      <a:lnTo>
                        <a:pt x="192" y="1908"/>
                      </a:lnTo>
                      <a:lnTo>
                        <a:pt x="192" y="1902"/>
                      </a:lnTo>
                      <a:lnTo>
                        <a:pt x="192" y="1890"/>
                      </a:lnTo>
                      <a:lnTo>
                        <a:pt x="198" y="1872"/>
                      </a:lnTo>
                      <a:lnTo>
                        <a:pt x="204" y="1872"/>
                      </a:lnTo>
                      <a:lnTo>
                        <a:pt x="204" y="1872"/>
                      </a:lnTo>
                      <a:lnTo>
                        <a:pt x="210" y="1878"/>
                      </a:lnTo>
                      <a:lnTo>
                        <a:pt x="216" y="1890"/>
                      </a:lnTo>
                      <a:lnTo>
                        <a:pt x="222" y="1908"/>
                      </a:lnTo>
                      <a:lnTo>
                        <a:pt x="228" y="1920"/>
                      </a:lnTo>
                      <a:lnTo>
                        <a:pt x="234" y="1932"/>
                      </a:lnTo>
                      <a:lnTo>
                        <a:pt x="240" y="1944"/>
                      </a:lnTo>
                      <a:lnTo>
                        <a:pt x="252" y="1950"/>
                      </a:lnTo>
                      <a:lnTo>
                        <a:pt x="264" y="1962"/>
                      </a:lnTo>
                      <a:lnTo>
                        <a:pt x="276" y="1962"/>
                      </a:lnTo>
                      <a:lnTo>
                        <a:pt x="288" y="1962"/>
                      </a:lnTo>
                      <a:lnTo>
                        <a:pt x="294" y="1956"/>
                      </a:lnTo>
                      <a:lnTo>
                        <a:pt x="294" y="1944"/>
                      </a:lnTo>
                      <a:lnTo>
                        <a:pt x="294" y="1932"/>
                      </a:lnTo>
                      <a:lnTo>
                        <a:pt x="288" y="1920"/>
                      </a:lnTo>
                      <a:lnTo>
                        <a:pt x="282" y="1908"/>
                      </a:lnTo>
                      <a:lnTo>
                        <a:pt x="276" y="1890"/>
                      </a:lnTo>
                      <a:lnTo>
                        <a:pt x="270" y="1872"/>
                      </a:lnTo>
                      <a:lnTo>
                        <a:pt x="258" y="1800"/>
                      </a:lnTo>
                      <a:lnTo>
                        <a:pt x="252" y="1722"/>
                      </a:lnTo>
                      <a:lnTo>
                        <a:pt x="258" y="1674"/>
                      </a:lnTo>
                      <a:lnTo>
                        <a:pt x="270" y="1638"/>
                      </a:lnTo>
                      <a:lnTo>
                        <a:pt x="294" y="1608"/>
                      </a:lnTo>
                      <a:lnTo>
                        <a:pt x="306" y="1584"/>
                      </a:lnTo>
                      <a:lnTo>
                        <a:pt x="300" y="1560"/>
                      </a:lnTo>
                      <a:lnTo>
                        <a:pt x="294" y="1536"/>
                      </a:lnTo>
                      <a:lnTo>
                        <a:pt x="294" y="1506"/>
                      </a:lnTo>
                      <a:lnTo>
                        <a:pt x="312" y="1464"/>
                      </a:lnTo>
                      <a:lnTo>
                        <a:pt x="330" y="1404"/>
                      </a:lnTo>
                      <a:lnTo>
                        <a:pt x="366" y="1338"/>
                      </a:lnTo>
                      <a:lnTo>
                        <a:pt x="378" y="1326"/>
                      </a:lnTo>
                      <a:lnTo>
                        <a:pt x="390" y="1320"/>
                      </a:lnTo>
                      <a:lnTo>
                        <a:pt x="396" y="1320"/>
                      </a:lnTo>
                      <a:lnTo>
                        <a:pt x="396" y="1326"/>
                      </a:lnTo>
                      <a:lnTo>
                        <a:pt x="396" y="1332"/>
                      </a:lnTo>
                      <a:lnTo>
                        <a:pt x="396" y="1344"/>
                      </a:lnTo>
                      <a:lnTo>
                        <a:pt x="390" y="1362"/>
                      </a:lnTo>
                      <a:lnTo>
                        <a:pt x="390" y="1380"/>
                      </a:lnTo>
                      <a:lnTo>
                        <a:pt x="384" y="1398"/>
                      </a:lnTo>
                      <a:lnTo>
                        <a:pt x="384" y="1416"/>
                      </a:lnTo>
                      <a:lnTo>
                        <a:pt x="378" y="1428"/>
                      </a:lnTo>
                      <a:lnTo>
                        <a:pt x="384" y="1434"/>
                      </a:lnTo>
                      <a:lnTo>
                        <a:pt x="384" y="1434"/>
                      </a:lnTo>
                      <a:lnTo>
                        <a:pt x="390" y="1428"/>
                      </a:lnTo>
                      <a:lnTo>
                        <a:pt x="402" y="1422"/>
                      </a:lnTo>
                      <a:lnTo>
                        <a:pt x="408" y="1410"/>
                      </a:lnTo>
                      <a:lnTo>
                        <a:pt x="420" y="1398"/>
                      </a:lnTo>
                      <a:lnTo>
                        <a:pt x="432" y="1380"/>
                      </a:lnTo>
                      <a:lnTo>
                        <a:pt x="444" y="1368"/>
                      </a:lnTo>
                      <a:lnTo>
                        <a:pt x="456" y="1356"/>
                      </a:lnTo>
                      <a:lnTo>
                        <a:pt x="462" y="1344"/>
                      </a:lnTo>
                      <a:lnTo>
                        <a:pt x="474" y="1332"/>
                      </a:lnTo>
                      <a:lnTo>
                        <a:pt x="492" y="1320"/>
                      </a:lnTo>
                      <a:lnTo>
                        <a:pt x="504" y="1308"/>
                      </a:lnTo>
                      <a:lnTo>
                        <a:pt x="522" y="1302"/>
                      </a:lnTo>
                      <a:lnTo>
                        <a:pt x="534" y="1296"/>
                      </a:lnTo>
                      <a:lnTo>
                        <a:pt x="558" y="1290"/>
                      </a:lnTo>
                      <a:lnTo>
                        <a:pt x="570" y="1284"/>
                      </a:lnTo>
                      <a:lnTo>
                        <a:pt x="582" y="1278"/>
                      </a:lnTo>
                      <a:lnTo>
                        <a:pt x="594" y="1272"/>
                      </a:lnTo>
                      <a:lnTo>
                        <a:pt x="600" y="1260"/>
                      </a:lnTo>
                      <a:lnTo>
                        <a:pt x="612" y="1248"/>
                      </a:lnTo>
                      <a:lnTo>
                        <a:pt x="630" y="1230"/>
                      </a:lnTo>
                      <a:lnTo>
                        <a:pt x="660" y="1218"/>
                      </a:lnTo>
                      <a:lnTo>
                        <a:pt x="696" y="1206"/>
                      </a:lnTo>
                      <a:lnTo>
                        <a:pt x="726" y="1206"/>
                      </a:lnTo>
                      <a:lnTo>
                        <a:pt x="750" y="1194"/>
                      </a:lnTo>
                      <a:lnTo>
                        <a:pt x="756" y="1188"/>
                      </a:lnTo>
                      <a:lnTo>
                        <a:pt x="768" y="1182"/>
                      </a:lnTo>
                      <a:lnTo>
                        <a:pt x="786" y="1176"/>
                      </a:lnTo>
                      <a:lnTo>
                        <a:pt x="798" y="1164"/>
                      </a:lnTo>
                      <a:lnTo>
                        <a:pt x="816" y="1158"/>
                      </a:lnTo>
                      <a:lnTo>
                        <a:pt x="840" y="1146"/>
                      </a:lnTo>
                      <a:lnTo>
                        <a:pt x="876" y="1146"/>
                      </a:lnTo>
                      <a:lnTo>
                        <a:pt x="918" y="1140"/>
                      </a:lnTo>
                      <a:lnTo>
                        <a:pt x="948" y="1128"/>
                      </a:lnTo>
                      <a:lnTo>
                        <a:pt x="984" y="1122"/>
                      </a:lnTo>
                      <a:lnTo>
                        <a:pt x="1032" y="1128"/>
                      </a:lnTo>
                      <a:lnTo>
                        <a:pt x="1110" y="1134"/>
                      </a:lnTo>
                      <a:lnTo>
                        <a:pt x="1164" y="1128"/>
                      </a:lnTo>
                      <a:lnTo>
                        <a:pt x="1206" y="1116"/>
                      </a:lnTo>
                      <a:lnTo>
                        <a:pt x="1236" y="1086"/>
                      </a:lnTo>
                      <a:lnTo>
                        <a:pt x="1278" y="1044"/>
                      </a:lnTo>
                      <a:lnTo>
                        <a:pt x="1314" y="1014"/>
                      </a:lnTo>
                      <a:lnTo>
                        <a:pt x="1332" y="990"/>
                      </a:lnTo>
                      <a:lnTo>
                        <a:pt x="1344" y="978"/>
                      </a:lnTo>
                      <a:lnTo>
                        <a:pt x="1356" y="966"/>
                      </a:lnTo>
                      <a:lnTo>
                        <a:pt x="1380" y="954"/>
                      </a:lnTo>
                      <a:lnTo>
                        <a:pt x="1392" y="942"/>
                      </a:lnTo>
                      <a:lnTo>
                        <a:pt x="1398" y="930"/>
                      </a:lnTo>
                      <a:lnTo>
                        <a:pt x="1398" y="912"/>
                      </a:lnTo>
                      <a:lnTo>
                        <a:pt x="1392" y="900"/>
                      </a:lnTo>
                      <a:lnTo>
                        <a:pt x="1386" y="882"/>
                      </a:lnTo>
                      <a:lnTo>
                        <a:pt x="1380" y="864"/>
                      </a:lnTo>
                      <a:lnTo>
                        <a:pt x="1374" y="852"/>
                      </a:lnTo>
                      <a:lnTo>
                        <a:pt x="1374" y="834"/>
                      </a:lnTo>
                      <a:lnTo>
                        <a:pt x="1380" y="822"/>
                      </a:lnTo>
                      <a:lnTo>
                        <a:pt x="1386" y="810"/>
                      </a:lnTo>
                      <a:lnTo>
                        <a:pt x="1398" y="798"/>
                      </a:lnTo>
                      <a:lnTo>
                        <a:pt x="1404" y="786"/>
                      </a:lnTo>
                      <a:lnTo>
                        <a:pt x="1410" y="774"/>
                      </a:lnTo>
                      <a:lnTo>
                        <a:pt x="1422" y="756"/>
                      </a:lnTo>
                      <a:lnTo>
                        <a:pt x="1440" y="744"/>
                      </a:lnTo>
                      <a:lnTo>
                        <a:pt x="1458" y="726"/>
                      </a:lnTo>
                      <a:lnTo>
                        <a:pt x="1476" y="714"/>
                      </a:lnTo>
                      <a:lnTo>
                        <a:pt x="1488" y="702"/>
                      </a:lnTo>
                      <a:lnTo>
                        <a:pt x="1494" y="696"/>
                      </a:lnTo>
                      <a:lnTo>
                        <a:pt x="1500" y="684"/>
                      </a:lnTo>
                      <a:lnTo>
                        <a:pt x="1506" y="678"/>
                      </a:lnTo>
                      <a:lnTo>
                        <a:pt x="1512" y="666"/>
                      </a:lnTo>
                      <a:lnTo>
                        <a:pt x="1518" y="666"/>
                      </a:lnTo>
                      <a:lnTo>
                        <a:pt x="1524" y="666"/>
                      </a:lnTo>
                      <a:lnTo>
                        <a:pt x="1530" y="672"/>
                      </a:lnTo>
                      <a:lnTo>
                        <a:pt x="1536" y="696"/>
                      </a:lnTo>
                      <a:lnTo>
                        <a:pt x="1536" y="726"/>
                      </a:lnTo>
                      <a:lnTo>
                        <a:pt x="1536" y="768"/>
                      </a:lnTo>
                      <a:lnTo>
                        <a:pt x="1548" y="822"/>
                      </a:lnTo>
                      <a:lnTo>
                        <a:pt x="1560" y="852"/>
                      </a:lnTo>
                      <a:lnTo>
                        <a:pt x="1566" y="864"/>
                      </a:lnTo>
                      <a:lnTo>
                        <a:pt x="1572" y="876"/>
                      </a:lnTo>
                      <a:lnTo>
                        <a:pt x="1578" y="876"/>
                      </a:lnTo>
                      <a:lnTo>
                        <a:pt x="1578" y="870"/>
                      </a:lnTo>
                      <a:lnTo>
                        <a:pt x="1584" y="858"/>
                      </a:lnTo>
                      <a:lnTo>
                        <a:pt x="1590" y="846"/>
                      </a:lnTo>
                      <a:lnTo>
                        <a:pt x="1590" y="834"/>
                      </a:lnTo>
                      <a:lnTo>
                        <a:pt x="1596" y="816"/>
                      </a:lnTo>
                      <a:lnTo>
                        <a:pt x="1602" y="774"/>
                      </a:lnTo>
                      <a:lnTo>
                        <a:pt x="1602" y="732"/>
                      </a:lnTo>
                      <a:lnTo>
                        <a:pt x="1590" y="690"/>
                      </a:lnTo>
                      <a:lnTo>
                        <a:pt x="1584" y="678"/>
                      </a:lnTo>
                      <a:lnTo>
                        <a:pt x="1584" y="666"/>
                      </a:lnTo>
                      <a:lnTo>
                        <a:pt x="1590" y="660"/>
                      </a:lnTo>
                      <a:lnTo>
                        <a:pt x="1602" y="654"/>
                      </a:lnTo>
                      <a:lnTo>
                        <a:pt x="1608" y="648"/>
                      </a:lnTo>
                      <a:lnTo>
                        <a:pt x="1620" y="654"/>
                      </a:lnTo>
                      <a:lnTo>
                        <a:pt x="1632" y="654"/>
                      </a:lnTo>
                      <a:lnTo>
                        <a:pt x="1644" y="660"/>
                      </a:lnTo>
                      <a:lnTo>
                        <a:pt x="1650" y="660"/>
                      </a:lnTo>
                      <a:lnTo>
                        <a:pt x="1680" y="672"/>
                      </a:lnTo>
                      <a:lnTo>
                        <a:pt x="1716" y="666"/>
                      </a:lnTo>
                      <a:lnTo>
                        <a:pt x="1752" y="654"/>
                      </a:lnTo>
                      <a:lnTo>
                        <a:pt x="1758" y="648"/>
                      </a:lnTo>
                      <a:lnTo>
                        <a:pt x="1758" y="642"/>
                      </a:lnTo>
                      <a:lnTo>
                        <a:pt x="1752" y="636"/>
                      </a:lnTo>
                      <a:lnTo>
                        <a:pt x="1746" y="630"/>
                      </a:lnTo>
                      <a:lnTo>
                        <a:pt x="1734" y="630"/>
                      </a:lnTo>
                      <a:lnTo>
                        <a:pt x="1728" y="624"/>
                      </a:lnTo>
                      <a:lnTo>
                        <a:pt x="1716" y="618"/>
                      </a:lnTo>
                      <a:lnTo>
                        <a:pt x="1710" y="612"/>
                      </a:lnTo>
                      <a:lnTo>
                        <a:pt x="1710" y="594"/>
                      </a:lnTo>
                      <a:lnTo>
                        <a:pt x="1710" y="582"/>
                      </a:lnTo>
                      <a:lnTo>
                        <a:pt x="1722" y="564"/>
                      </a:lnTo>
                      <a:lnTo>
                        <a:pt x="1734" y="546"/>
                      </a:lnTo>
                      <a:lnTo>
                        <a:pt x="1740" y="534"/>
                      </a:lnTo>
                      <a:lnTo>
                        <a:pt x="1752" y="534"/>
                      </a:lnTo>
                      <a:lnTo>
                        <a:pt x="1758" y="534"/>
                      </a:lnTo>
                      <a:lnTo>
                        <a:pt x="1770" y="540"/>
                      </a:lnTo>
                      <a:lnTo>
                        <a:pt x="1782" y="552"/>
                      </a:lnTo>
                      <a:lnTo>
                        <a:pt x="1794" y="564"/>
                      </a:lnTo>
                      <a:lnTo>
                        <a:pt x="1800" y="570"/>
                      </a:lnTo>
                      <a:lnTo>
                        <a:pt x="1806" y="564"/>
                      </a:lnTo>
                      <a:lnTo>
                        <a:pt x="1806" y="558"/>
                      </a:lnTo>
                      <a:lnTo>
                        <a:pt x="1800" y="540"/>
                      </a:lnTo>
                      <a:lnTo>
                        <a:pt x="1800" y="522"/>
                      </a:lnTo>
                      <a:lnTo>
                        <a:pt x="1800" y="504"/>
                      </a:lnTo>
                      <a:lnTo>
                        <a:pt x="1800" y="486"/>
                      </a:lnTo>
                      <a:lnTo>
                        <a:pt x="1812" y="468"/>
                      </a:lnTo>
                      <a:lnTo>
                        <a:pt x="1824" y="450"/>
                      </a:lnTo>
                      <a:lnTo>
                        <a:pt x="1836" y="444"/>
                      </a:lnTo>
                      <a:lnTo>
                        <a:pt x="1848" y="438"/>
                      </a:lnTo>
                      <a:lnTo>
                        <a:pt x="1860" y="438"/>
                      </a:lnTo>
                      <a:lnTo>
                        <a:pt x="1866" y="438"/>
                      </a:lnTo>
                      <a:lnTo>
                        <a:pt x="1866" y="444"/>
                      </a:lnTo>
                      <a:lnTo>
                        <a:pt x="1866" y="456"/>
                      </a:lnTo>
                      <a:lnTo>
                        <a:pt x="1866" y="462"/>
                      </a:lnTo>
                      <a:lnTo>
                        <a:pt x="1872" y="468"/>
                      </a:lnTo>
                      <a:lnTo>
                        <a:pt x="1878" y="468"/>
                      </a:lnTo>
                      <a:lnTo>
                        <a:pt x="1890" y="462"/>
                      </a:lnTo>
                      <a:lnTo>
                        <a:pt x="1902" y="456"/>
                      </a:lnTo>
                      <a:lnTo>
                        <a:pt x="1914" y="450"/>
                      </a:lnTo>
                      <a:lnTo>
                        <a:pt x="1926" y="438"/>
                      </a:lnTo>
                      <a:lnTo>
                        <a:pt x="1932" y="426"/>
                      </a:lnTo>
                      <a:lnTo>
                        <a:pt x="1932" y="408"/>
                      </a:lnTo>
                      <a:lnTo>
                        <a:pt x="1926" y="396"/>
                      </a:lnTo>
                      <a:lnTo>
                        <a:pt x="1926" y="384"/>
                      </a:lnTo>
                      <a:lnTo>
                        <a:pt x="1926" y="378"/>
                      </a:lnTo>
                      <a:lnTo>
                        <a:pt x="1932" y="378"/>
                      </a:lnTo>
                      <a:lnTo>
                        <a:pt x="1938" y="378"/>
                      </a:lnTo>
                      <a:lnTo>
                        <a:pt x="1950" y="384"/>
                      </a:lnTo>
                      <a:lnTo>
                        <a:pt x="1956" y="384"/>
                      </a:lnTo>
                      <a:lnTo>
                        <a:pt x="1956" y="378"/>
                      </a:lnTo>
                      <a:lnTo>
                        <a:pt x="1962" y="372"/>
                      </a:lnTo>
                      <a:lnTo>
                        <a:pt x="1962" y="360"/>
                      </a:lnTo>
                      <a:lnTo>
                        <a:pt x="1968" y="354"/>
                      </a:lnTo>
                      <a:lnTo>
                        <a:pt x="1974" y="348"/>
                      </a:lnTo>
                      <a:lnTo>
                        <a:pt x="1986" y="354"/>
                      </a:lnTo>
                      <a:lnTo>
                        <a:pt x="1998" y="360"/>
                      </a:lnTo>
                      <a:lnTo>
                        <a:pt x="2004" y="366"/>
                      </a:lnTo>
                      <a:lnTo>
                        <a:pt x="2010" y="366"/>
                      </a:lnTo>
                      <a:lnTo>
                        <a:pt x="2010" y="360"/>
                      </a:lnTo>
                      <a:lnTo>
                        <a:pt x="2016" y="348"/>
                      </a:lnTo>
                      <a:lnTo>
                        <a:pt x="2016" y="336"/>
                      </a:lnTo>
                      <a:lnTo>
                        <a:pt x="2016" y="324"/>
                      </a:lnTo>
                      <a:lnTo>
                        <a:pt x="2016" y="312"/>
                      </a:lnTo>
                      <a:lnTo>
                        <a:pt x="2022" y="306"/>
                      </a:lnTo>
                      <a:lnTo>
                        <a:pt x="2028" y="300"/>
                      </a:lnTo>
                      <a:lnTo>
                        <a:pt x="2040" y="306"/>
                      </a:lnTo>
                      <a:lnTo>
                        <a:pt x="2046" y="306"/>
                      </a:lnTo>
                      <a:lnTo>
                        <a:pt x="2058" y="312"/>
                      </a:lnTo>
                      <a:lnTo>
                        <a:pt x="2070" y="324"/>
                      </a:lnTo>
                      <a:lnTo>
                        <a:pt x="2076" y="330"/>
                      </a:lnTo>
                      <a:lnTo>
                        <a:pt x="2076" y="342"/>
                      </a:lnTo>
                      <a:lnTo>
                        <a:pt x="2076" y="354"/>
                      </a:lnTo>
                      <a:lnTo>
                        <a:pt x="2076" y="366"/>
                      </a:lnTo>
                      <a:lnTo>
                        <a:pt x="2076" y="390"/>
                      </a:lnTo>
                      <a:lnTo>
                        <a:pt x="2088" y="408"/>
                      </a:lnTo>
                      <a:lnTo>
                        <a:pt x="2094" y="420"/>
                      </a:lnTo>
                      <a:lnTo>
                        <a:pt x="2106" y="426"/>
                      </a:lnTo>
                      <a:lnTo>
                        <a:pt x="2124" y="438"/>
                      </a:lnTo>
                      <a:lnTo>
                        <a:pt x="2136" y="456"/>
                      </a:lnTo>
                      <a:lnTo>
                        <a:pt x="2142" y="480"/>
                      </a:lnTo>
                      <a:lnTo>
                        <a:pt x="2136" y="510"/>
                      </a:lnTo>
                      <a:lnTo>
                        <a:pt x="2118" y="552"/>
                      </a:lnTo>
                      <a:lnTo>
                        <a:pt x="2100" y="576"/>
                      </a:lnTo>
                      <a:lnTo>
                        <a:pt x="2094" y="588"/>
                      </a:lnTo>
                      <a:lnTo>
                        <a:pt x="2094" y="600"/>
                      </a:lnTo>
                      <a:lnTo>
                        <a:pt x="2100" y="612"/>
                      </a:lnTo>
                      <a:lnTo>
                        <a:pt x="2112" y="618"/>
                      </a:lnTo>
                      <a:lnTo>
                        <a:pt x="2130" y="618"/>
                      </a:lnTo>
                      <a:lnTo>
                        <a:pt x="2142" y="624"/>
                      </a:lnTo>
                      <a:lnTo>
                        <a:pt x="2148" y="618"/>
                      </a:lnTo>
                      <a:lnTo>
                        <a:pt x="2148" y="612"/>
                      </a:lnTo>
                      <a:lnTo>
                        <a:pt x="2148" y="606"/>
                      </a:lnTo>
                      <a:lnTo>
                        <a:pt x="2148" y="594"/>
                      </a:lnTo>
                      <a:lnTo>
                        <a:pt x="2148" y="588"/>
                      </a:lnTo>
                      <a:lnTo>
                        <a:pt x="2154" y="582"/>
                      </a:lnTo>
                      <a:lnTo>
                        <a:pt x="2160" y="582"/>
                      </a:lnTo>
                      <a:lnTo>
                        <a:pt x="2172" y="576"/>
                      </a:lnTo>
                      <a:lnTo>
                        <a:pt x="2178" y="576"/>
                      </a:lnTo>
                      <a:lnTo>
                        <a:pt x="2184" y="570"/>
                      </a:lnTo>
                      <a:lnTo>
                        <a:pt x="2190" y="558"/>
                      </a:lnTo>
                      <a:lnTo>
                        <a:pt x="2190" y="546"/>
                      </a:lnTo>
                      <a:lnTo>
                        <a:pt x="2190" y="534"/>
                      </a:lnTo>
                      <a:lnTo>
                        <a:pt x="2190" y="528"/>
                      </a:lnTo>
                      <a:lnTo>
                        <a:pt x="2196" y="528"/>
                      </a:lnTo>
                      <a:lnTo>
                        <a:pt x="2202" y="528"/>
                      </a:lnTo>
                      <a:lnTo>
                        <a:pt x="2208" y="534"/>
                      </a:lnTo>
                      <a:lnTo>
                        <a:pt x="2214" y="540"/>
                      </a:lnTo>
                      <a:lnTo>
                        <a:pt x="2220" y="552"/>
                      </a:lnTo>
                      <a:lnTo>
                        <a:pt x="2232" y="558"/>
                      </a:lnTo>
                      <a:lnTo>
                        <a:pt x="2238" y="570"/>
                      </a:lnTo>
                      <a:lnTo>
                        <a:pt x="2250" y="576"/>
                      </a:lnTo>
                      <a:lnTo>
                        <a:pt x="2256" y="576"/>
                      </a:lnTo>
                      <a:lnTo>
                        <a:pt x="2262" y="570"/>
                      </a:lnTo>
                      <a:lnTo>
                        <a:pt x="2268" y="564"/>
                      </a:lnTo>
                      <a:lnTo>
                        <a:pt x="2268" y="558"/>
                      </a:lnTo>
                      <a:lnTo>
                        <a:pt x="2280" y="552"/>
                      </a:lnTo>
                      <a:lnTo>
                        <a:pt x="2292" y="552"/>
                      </a:lnTo>
                      <a:lnTo>
                        <a:pt x="2298" y="558"/>
                      </a:lnTo>
                      <a:lnTo>
                        <a:pt x="2310" y="564"/>
                      </a:lnTo>
                      <a:lnTo>
                        <a:pt x="2316" y="570"/>
                      </a:lnTo>
                      <a:lnTo>
                        <a:pt x="2322" y="570"/>
                      </a:lnTo>
                      <a:lnTo>
                        <a:pt x="2328" y="570"/>
                      </a:lnTo>
                      <a:lnTo>
                        <a:pt x="2328" y="564"/>
                      </a:lnTo>
                      <a:lnTo>
                        <a:pt x="2328" y="546"/>
                      </a:lnTo>
                      <a:lnTo>
                        <a:pt x="2322" y="528"/>
                      </a:lnTo>
                      <a:lnTo>
                        <a:pt x="2310" y="498"/>
                      </a:lnTo>
                      <a:lnTo>
                        <a:pt x="2298" y="468"/>
                      </a:lnTo>
                      <a:lnTo>
                        <a:pt x="2286" y="456"/>
                      </a:lnTo>
                      <a:lnTo>
                        <a:pt x="2286" y="438"/>
                      </a:lnTo>
                      <a:lnTo>
                        <a:pt x="2280" y="426"/>
                      </a:lnTo>
                      <a:lnTo>
                        <a:pt x="2286" y="414"/>
                      </a:lnTo>
                      <a:lnTo>
                        <a:pt x="2292" y="396"/>
                      </a:lnTo>
                      <a:lnTo>
                        <a:pt x="2298" y="384"/>
                      </a:lnTo>
                      <a:lnTo>
                        <a:pt x="2310" y="366"/>
                      </a:lnTo>
                      <a:lnTo>
                        <a:pt x="2322" y="354"/>
                      </a:lnTo>
                      <a:lnTo>
                        <a:pt x="2340" y="348"/>
                      </a:lnTo>
                      <a:lnTo>
                        <a:pt x="2358" y="342"/>
                      </a:lnTo>
                      <a:lnTo>
                        <a:pt x="2376" y="336"/>
                      </a:lnTo>
                      <a:lnTo>
                        <a:pt x="2394" y="336"/>
                      </a:lnTo>
                      <a:lnTo>
                        <a:pt x="2412" y="336"/>
                      </a:lnTo>
                      <a:lnTo>
                        <a:pt x="2424" y="330"/>
                      </a:lnTo>
                      <a:lnTo>
                        <a:pt x="2424" y="324"/>
                      </a:lnTo>
                      <a:lnTo>
                        <a:pt x="2424" y="318"/>
                      </a:lnTo>
                      <a:lnTo>
                        <a:pt x="2418" y="306"/>
                      </a:lnTo>
                      <a:lnTo>
                        <a:pt x="2406" y="300"/>
                      </a:lnTo>
                      <a:lnTo>
                        <a:pt x="2400" y="288"/>
                      </a:lnTo>
                      <a:lnTo>
                        <a:pt x="2394" y="282"/>
                      </a:lnTo>
                      <a:lnTo>
                        <a:pt x="2394" y="276"/>
                      </a:lnTo>
                      <a:lnTo>
                        <a:pt x="2394" y="264"/>
                      </a:lnTo>
                      <a:lnTo>
                        <a:pt x="2394" y="252"/>
                      </a:lnTo>
                      <a:lnTo>
                        <a:pt x="2394" y="234"/>
                      </a:lnTo>
                      <a:lnTo>
                        <a:pt x="2400" y="210"/>
                      </a:lnTo>
                      <a:lnTo>
                        <a:pt x="2412" y="198"/>
                      </a:lnTo>
                      <a:lnTo>
                        <a:pt x="2424" y="180"/>
                      </a:lnTo>
                      <a:lnTo>
                        <a:pt x="2442" y="168"/>
                      </a:lnTo>
                      <a:lnTo>
                        <a:pt x="2466" y="162"/>
                      </a:lnTo>
                      <a:lnTo>
                        <a:pt x="2484" y="150"/>
                      </a:lnTo>
                      <a:lnTo>
                        <a:pt x="2502" y="144"/>
                      </a:lnTo>
                      <a:lnTo>
                        <a:pt x="2526" y="132"/>
                      </a:lnTo>
                      <a:lnTo>
                        <a:pt x="2556" y="126"/>
                      </a:lnTo>
                      <a:lnTo>
                        <a:pt x="2592" y="132"/>
                      </a:lnTo>
                      <a:lnTo>
                        <a:pt x="2634" y="138"/>
                      </a:lnTo>
                      <a:lnTo>
                        <a:pt x="2652" y="132"/>
                      </a:lnTo>
                      <a:lnTo>
                        <a:pt x="2670" y="126"/>
                      </a:lnTo>
                      <a:lnTo>
                        <a:pt x="2688" y="120"/>
                      </a:lnTo>
                      <a:lnTo>
                        <a:pt x="2700" y="114"/>
                      </a:lnTo>
                      <a:lnTo>
                        <a:pt x="2712" y="102"/>
                      </a:lnTo>
                      <a:lnTo>
                        <a:pt x="2718" y="96"/>
                      </a:lnTo>
                      <a:lnTo>
                        <a:pt x="2712" y="96"/>
                      </a:lnTo>
                      <a:lnTo>
                        <a:pt x="2706" y="90"/>
                      </a:lnTo>
                      <a:lnTo>
                        <a:pt x="2688" y="84"/>
                      </a:lnTo>
                      <a:lnTo>
                        <a:pt x="2670" y="72"/>
                      </a:lnTo>
                      <a:lnTo>
                        <a:pt x="2652" y="66"/>
                      </a:lnTo>
                      <a:lnTo>
                        <a:pt x="2640" y="60"/>
                      </a:lnTo>
                      <a:lnTo>
                        <a:pt x="2628" y="54"/>
                      </a:lnTo>
                      <a:lnTo>
                        <a:pt x="2622" y="48"/>
                      </a:lnTo>
                      <a:lnTo>
                        <a:pt x="2622" y="42"/>
                      </a:lnTo>
                      <a:lnTo>
                        <a:pt x="2622" y="36"/>
                      </a:lnTo>
                      <a:lnTo>
                        <a:pt x="2622" y="30"/>
                      </a:lnTo>
                      <a:lnTo>
                        <a:pt x="2622" y="24"/>
                      </a:lnTo>
                      <a:lnTo>
                        <a:pt x="2616" y="18"/>
                      </a:lnTo>
                      <a:lnTo>
                        <a:pt x="2622" y="6"/>
                      </a:lnTo>
                      <a:lnTo>
                        <a:pt x="2634" y="6"/>
                      </a:lnTo>
                      <a:lnTo>
                        <a:pt x="2646"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59" name="Freeform 400"/>
                <p:cNvSpPr>
                  <a:spLocks/>
                </p:cNvSpPr>
                <p:nvPr/>
              </p:nvSpPr>
              <p:spPr bwMode="auto">
                <a:xfrm>
                  <a:off x="14447" y="8784"/>
                  <a:ext cx="192" cy="102"/>
                </a:xfrm>
                <a:custGeom>
                  <a:avLst/>
                  <a:gdLst>
                    <a:gd name="T0" fmla="*/ 114 w 192"/>
                    <a:gd name="T1" fmla="*/ 0 h 102"/>
                    <a:gd name="T2" fmla="*/ 126 w 192"/>
                    <a:gd name="T3" fmla="*/ 0 h 102"/>
                    <a:gd name="T4" fmla="*/ 138 w 192"/>
                    <a:gd name="T5" fmla="*/ 6 h 102"/>
                    <a:gd name="T6" fmla="*/ 144 w 192"/>
                    <a:gd name="T7" fmla="*/ 12 h 102"/>
                    <a:gd name="T8" fmla="*/ 156 w 192"/>
                    <a:gd name="T9" fmla="*/ 24 h 102"/>
                    <a:gd name="T10" fmla="*/ 168 w 192"/>
                    <a:gd name="T11" fmla="*/ 36 h 102"/>
                    <a:gd name="T12" fmla="*/ 186 w 192"/>
                    <a:gd name="T13" fmla="*/ 42 h 102"/>
                    <a:gd name="T14" fmla="*/ 192 w 192"/>
                    <a:gd name="T15" fmla="*/ 48 h 102"/>
                    <a:gd name="T16" fmla="*/ 192 w 192"/>
                    <a:gd name="T17" fmla="*/ 54 h 102"/>
                    <a:gd name="T18" fmla="*/ 186 w 192"/>
                    <a:gd name="T19" fmla="*/ 60 h 102"/>
                    <a:gd name="T20" fmla="*/ 174 w 192"/>
                    <a:gd name="T21" fmla="*/ 66 h 102"/>
                    <a:gd name="T22" fmla="*/ 162 w 192"/>
                    <a:gd name="T23" fmla="*/ 72 h 102"/>
                    <a:gd name="T24" fmla="*/ 150 w 192"/>
                    <a:gd name="T25" fmla="*/ 72 h 102"/>
                    <a:gd name="T26" fmla="*/ 138 w 192"/>
                    <a:gd name="T27" fmla="*/ 78 h 102"/>
                    <a:gd name="T28" fmla="*/ 126 w 192"/>
                    <a:gd name="T29" fmla="*/ 72 h 102"/>
                    <a:gd name="T30" fmla="*/ 108 w 192"/>
                    <a:gd name="T31" fmla="*/ 78 h 102"/>
                    <a:gd name="T32" fmla="*/ 96 w 192"/>
                    <a:gd name="T33" fmla="*/ 84 h 102"/>
                    <a:gd name="T34" fmla="*/ 84 w 192"/>
                    <a:gd name="T35" fmla="*/ 90 h 102"/>
                    <a:gd name="T36" fmla="*/ 66 w 192"/>
                    <a:gd name="T37" fmla="*/ 96 h 102"/>
                    <a:gd name="T38" fmla="*/ 48 w 192"/>
                    <a:gd name="T39" fmla="*/ 102 h 102"/>
                    <a:gd name="T40" fmla="*/ 30 w 192"/>
                    <a:gd name="T41" fmla="*/ 102 h 102"/>
                    <a:gd name="T42" fmla="*/ 18 w 192"/>
                    <a:gd name="T43" fmla="*/ 96 h 102"/>
                    <a:gd name="T44" fmla="*/ 6 w 192"/>
                    <a:gd name="T45" fmla="*/ 78 h 102"/>
                    <a:gd name="T46" fmla="*/ 0 w 192"/>
                    <a:gd name="T47" fmla="*/ 60 h 102"/>
                    <a:gd name="T48" fmla="*/ 0 w 192"/>
                    <a:gd name="T49" fmla="*/ 42 h 102"/>
                    <a:gd name="T50" fmla="*/ 12 w 192"/>
                    <a:gd name="T51" fmla="*/ 24 h 102"/>
                    <a:gd name="T52" fmla="*/ 36 w 192"/>
                    <a:gd name="T53" fmla="*/ 12 h 102"/>
                    <a:gd name="T54" fmla="*/ 72 w 192"/>
                    <a:gd name="T55" fmla="*/ 6 h 102"/>
                    <a:gd name="T56" fmla="*/ 114 w 192"/>
                    <a:gd name="T57"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2" h="102">
                      <a:moveTo>
                        <a:pt x="114" y="0"/>
                      </a:moveTo>
                      <a:lnTo>
                        <a:pt x="126" y="0"/>
                      </a:lnTo>
                      <a:lnTo>
                        <a:pt x="138" y="6"/>
                      </a:lnTo>
                      <a:lnTo>
                        <a:pt x="144" y="12"/>
                      </a:lnTo>
                      <a:lnTo>
                        <a:pt x="156" y="24"/>
                      </a:lnTo>
                      <a:lnTo>
                        <a:pt x="168" y="36"/>
                      </a:lnTo>
                      <a:lnTo>
                        <a:pt x="186" y="42"/>
                      </a:lnTo>
                      <a:lnTo>
                        <a:pt x="192" y="48"/>
                      </a:lnTo>
                      <a:lnTo>
                        <a:pt x="192" y="54"/>
                      </a:lnTo>
                      <a:lnTo>
                        <a:pt x="186" y="60"/>
                      </a:lnTo>
                      <a:lnTo>
                        <a:pt x="174" y="66"/>
                      </a:lnTo>
                      <a:lnTo>
                        <a:pt x="162" y="72"/>
                      </a:lnTo>
                      <a:lnTo>
                        <a:pt x="150" y="72"/>
                      </a:lnTo>
                      <a:lnTo>
                        <a:pt x="138" y="78"/>
                      </a:lnTo>
                      <a:lnTo>
                        <a:pt x="126" y="72"/>
                      </a:lnTo>
                      <a:lnTo>
                        <a:pt x="108" y="78"/>
                      </a:lnTo>
                      <a:lnTo>
                        <a:pt x="96" y="84"/>
                      </a:lnTo>
                      <a:lnTo>
                        <a:pt x="84" y="90"/>
                      </a:lnTo>
                      <a:lnTo>
                        <a:pt x="66" y="96"/>
                      </a:lnTo>
                      <a:lnTo>
                        <a:pt x="48" y="102"/>
                      </a:lnTo>
                      <a:lnTo>
                        <a:pt x="30" y="102"/>
                      </a:lnTo>
                      <a:lnTo>
                        <a:pt x="18" y="96"/>
                      </a:lnTo>
                      <a:lnTo>
                        <a:pt x="6" y="78"/>
                      </a:lnTo>
                      <a:lnTo>
                        <a:pt x="0" y="60"/>
                      </a:lnTo>
                      <a:lnTo>
                        <a:pt x="0" y="42"/>
                      </a:lnTo>
                      <a:lnTo>
                        <a:pt x="12" y="24"/>
                      </a:lnTo>
                      <a:lnTo>
                        <a:pt x="36" y="12"/>
                      </a:lnTo>
                      <a:lnTo>
                        <a:pt x="72" y="6"/>
                      </a:lnTo>
                      <a:lnTo>
                        <a:pt x="114"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60" name="Freeform 401"/>
                <p:cNvSpPr>
                  <a:spLocks/>
                </p:cNvSpPr>
                <p:nvPr/>
              </p:nvSpPr>
              <p:spPr bwMode="auto">
                <a:xfrm>
                  <a:off x="14891" y="9726"/>
                  <a:ext cx="456" cy="546"/>
                </a:xfrm>
                <a:custGeom>
                  <a:avLst/>
                  <a:gdLst>
                    <a:gd name="T0" fmla="*/ 90 w 456"/>
                    <a:gd name="T1" fmla="*/ 0 h 546"/>
                    <a:gd name="T2" fmla="*/ 132 w 456"/>
                    <a:gd name="T3" fmla="*/ 18 h 546"/>
                    <a:gd name="T4" fmla="*/ 156 w 456"/>
                    <a:gd name="T5" fmla="*/ 24 h 546"/>
                    <a:gd name="T6" fmla="*/ 192 w 456"/>
                    <a:gd name="T7" fmla="*/ 48 h 546"/>
                    <a:gd name="T8" fmla="*/ 246 w 456"/>
                    <a:gd name="T9" fmla="*/ 90 h 546"/>
                    <a:gd name="T10" fmla="*/ 312 w 456"/>
                    <a:gd name="T11" fmla="*/ 102 h 546"/>
                    <a:gd name="T12" fmla="*/ 336 w 456"/>
                    <a:gd name="T13" fmla="*/ 78 h 546"/>
                    <a:gd name="T14" fmla="*/ 372 w 456"/>
                    <a:gd name="T15" fmla="*/ 66 h 546"/>
                    <a:gd name="T16" fmla="*/ 408 w 456"/>
                    <a:gd name="T17" fmla="*/ 66 h 546"/>
                    <a:gd name="T18" fmla="*/ 426 w 456"/>
                    <a:gd name="T19" fmla="*/ 48 h 546"/>
                    <a:gd name="T20" fmla="*/ 450 w 456"/>
                    <a:gd name="T21" fmla="*/ 42 h 546"/>
                    <a:gd name="T22" fmla="*/ 456 w 456"/>
                    <a:gd name="T23" fmla="*/ 78 h 546"/>
                    <a:gd name="T24" fmla="*/ 426 w 456"/>
                    <a:gd name="T25" fmla="*/ 132 h 546"/>
                    <a:gd name="T26" fmla="*/ 390 w 456"/>
                    <a:gd name="T27" fmla="*/ 216 h 546"/>
                    <a:gd name="T28" fmla="*/ 378 w 456"/>
                    <a:gd name="T29" fmla="*/ 294 h 546"/>
                    <a:gd name="T30" fmla="*/ 360 w 456"/>
                    <a:gd name="T31" fmla="*/ 306 h 546"/>
                    <a:gd name="T32" fmla="*/ 324 w 456"/>
                    <a:gd name="T33" fmla="*/ 318 h 546"/>
                    <a:gd name="T34" fmla="*/ 306 w 456"/>
                    <a:gd name="T35" fmla="*/ 366 h 546"/>
                    <a:gd name="T36" fmla="*/ 312 w 456"/>
                    <a:gd name="T37" fmla="*/ 390 h 546"/>
                    <a:gd name="T38" fmla="*/ 312 w 456"/>
                    <a:gd name="T39" fmla="*/ 426 h 546"/>
                    <a:gd name="T40" fmla="*/ 294 w 456"/>
                    <a:gd name="T41" fmla="*/ 450 h 546"/>
                    <a:gd name="T42" fmla="*/ 276 w 456"/>
                    <a:gd name="T43" fmla="*/ 438 h 546"/>
                    <a:gd name="T44" fmla="*/ 246 w 456"/>
                    <a:gd name="T45" fmla="*/ 420 h 546"/>
                    <a:gd name="T46" fmla="*/ 228 w 456"/>
                    <a:gd name="T47" fmla="*/ 438 h 546"/>
                    <a:gd name="T48" fmla="*/ 198 w 456"/>
                    <a:gd name="T49" fmla="*/ 486 h 546"/>
                    <a:gd name="T50" fmla="*/ 156 w 456"/>
                    <a:gd name="T51" fmla="*/ 522 h 546"/>
                    <a:gd name="T52" fmla="*/ 114 w 456"/>
                    <a:gd name="T53" fmla="*/ 528 h 546"/>
                    <a:gd name="T54" fmla="*/ 66 w 456"/>
                    <a:gd name="T55" fmla="*/ 546 h 546"/>
                    <a:gd name="T56" fmla="*/ 54 w 456"/>
                    <a:gd name="T57" fmla="*/ 534 h 546"/>
                    <a:gd name="T58" fmla="*/ 60 w 456"/>
                    <a:gd name="T59" fmla="*/ 504 h 546"/>
                    <a:gd name="T60" fmla="*/ 72 w 456"/>
                    <a:gd name="T61" fmla="*/ 468 h 546"/>
                    <a:gd name="T62" fmla="*/ 66 w 456"/>
                    <a:gd name="T63" fmla="*/ 444 h 546"/>
                    <a:gd name="T64" fmla="*/ 30 w 456"/>
                    <a:gd name="T65" fmla="*/ 444 h 546"/>
                    <a:gd name="T66" fmla="*/ 24 w 456"/>
                    <a:gd name="T67" fmla="*/ 438 h 546"/>
                    <a:gd name="T68" fmla="*/ 24 w 456"/>
                    <a:gd name="T69" fmla="*/ 408 h 546"/>
                    <a:gd name="T70" fmla="*/ 0 w 456"/>
                    <a:gd name="T71" fmla="*/ 282 h 546"/>
                    <a:gd name="T72" fmla="*/ 18 w 456"/>
                    <a:gd name="T73" fmla="*/ 270 h 546"/>
                    <a:gd name="T74" fmla="*/ 54 w 456"/>
                    <a:gd name="T75" fmla="*/ 276 h 546"/>
                    <a:gd name="T76" fmla="*/ 78 w 456"/>
                    <a:gd name="T77" fmla="*/ 258 h 546"/>
                    <a:gd name="T78" fmla="*/ 72 w 456"/>
                    <a:gd name="T79" fmla="*/ 216 h 546"/>
                    <a:gd name="T80" fmla="*/ 60 w 456"/>
                    <a:gd name="T81" fmla="*/ 150 h 546"/>
                    <a:gd name="T82" fmla="*/ 78 w 456"/>
                    <a:gd name="T83" fmla="*/ 84 h 546"/>
                    <a:gd name="T84" fmla="*/ 66 w 456"/>
                    <a:gd name="T85" fmla="*/ 24 h 546"/>
                    <a:gd name="T86" fmla="*/ 72 w 456"/>
                    <a:gd name="T87"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56" h="546">
                      <a:moveTo>
                        <a:pt x="72" y="0"/>
                      </a:moveTo>
                      <a:lnTo>
                        <a:pt x="78" y="0"/>
                      </a:lnTo>
                      <a:lnTo>
                        <a:pt x="90" y="0"/>
                      </a:lnTo>
                      <a:lnTo>
                        <a:pt x="102" y="6"/>
                      </a:lnTo>
                      <a:lnTo>
                        <a:pt x="120" y="12"/>
                      </a:lnTo>
                      <a:lnTo>
                        <a:pt x="132" y="18"/>
                      </a:lnTo>
                      <a:lnTo>
                        <a:pt x="138" y="18"/>
                      </a:lnTo>
                      <a:lnTo>
                        <a:pt x="150" y="24"/>
                      </a:lnTo>
                      <a:lnTo>
                        <a:pt x="156" y="24"/>
                      </a:lnTo>
                      <a:lnTo>
                        <a:pt x="168" y="30"/>
                      </a:lnTo>
                      <a:lnTo>
                        <a:pt x="180" y="36"/>
                      </a:lnTo>
                      <a:lnTo>
                        <a:pt x="192" y="48"/>
                      </a:lnTo>
                      <a:lnTo>
                        <a:pt x="198" y="66"/>
                      </a:lnTo>
                      <a:lnTo>
                        <a:pt x="216" y="84"/>
                      </a:lnTo>
                      <a:lnTo>
                        <a:pt x="246" y="90"/>
                      </a:lnTo>
                      <a:lnTo>
                        <a:pt x="276" y="96"/>
                      </a:lnTo>
                      <a:lnTo>
                        <a:pt x="300" y="96"/>
                      </a:lnTo>
                      <a:lnTo>
                        <a:pt x="312" y="102"/>
                      </a:lnTo>
                      <a:lnTo>
                        <a:pt x="318" y="96"/>
                      </a:lnTo>
                      <a:lnTo>
                        <a:pt x="330" y="90"/>
                      </a:lnTo>
                      <a:lnTo>
                        <a:pt x="336" y="78"/>
                      </a:lnTo>
                      <a:lnTo>
                        <a:pt x="348" y="66"/>
                      </a:lnTo>
                      <a:lnTo>
                        <a:pt x="360" y="66"/>
                      </a:lnTo>
                      <a:lnTo>
                        <a:pt x="372" y="66"/>
                      </a:lnTo>
                      <a:lnTo>
                        <a:pt x="384" y="66"/>
                      </a:lnTo>
                      <a:lnTo>
                        <a:pt x="396" y="66"/>
                      </a:lnTo>
                      <a:lnTo>
                        <a:pt x="408" y="66"/>
                      </a:lnTo>
                      <a:lnTo>
                        <a:pt x="414" y="60"/>
                      </a:lnTo>
                      <a:lnTo>
                        <a:pt x="420" y="54"/>
                      </a:lnTo>
                      <a:lnTo>
                        <a:pt x="426" y="48"/>
                      </a:lnTo>
                      <a:lnTo>
                        <a:pt x="432" y="48"/>
                      </a:lnTo>
                      <a:lnTo>
                        <a:pt x="444" y="42"/>
                      </a:lnTo>
                      <a:lnTo>
                        <a:pt x="450" y="42"/>
                      </a:lnTo>
                      <a:lnTo>
                        <a:pt x="456" y="48"/>
                      </a:lnTo>
                      <a:lnTo>
                        <a:pt x="456" y="54"/>
                      </a:lnTo>
                      <a:lnTo>
                        <a:pt x="456" y="78"/>
                      </a:lnTo>
                      <a:lnTo>
                        <a:pt x="444" y="96"/>
                      </a:lnTo>
                      <a:lnTo>
                        <a:pt x="438" y="114"/>
                      </a:lnTo>
                      <a:lnTo>
                        <a:pt x="426" y="132"/>
                      </a:lnTo>
                      <a:lnTo>
                        <a:pt x="420" y="144"/>
                      </a:lnTo>
                      <a:lnTo>
                        <a:pt x="408" y="174"/>
                      </a:lnTo>
                      <a:lnTo>
                        <a:pt x="390" y="216"/>
                      </a:lnTo>
                      <a:lnTo>
                        <a:pt x="384" y="270"/>
                      </a:lnTo>
                      <a:lnTo>
                        <a:pt x="384" y="288"/>
                      </a:lnTo>
                      <a:lnTo>
                        <a:pt x="378" y="294"/>
                      </a:lnTo>
                      <a:lnTo>
                        <a:pt x="372" y="300"/>
                      </a:lnTo>
                      <a:lnTo>
                        <a:pt x="366" y="306"/>
                      </a:lnTo>
                      <a:lnTo>
                        <a:pt x="360" y="306"/>
                      </a:lnTo>
                      <a:lnTo>
                        <a:pt x="348" y="306"/>
                      </a:lnTo>
                      <a:lnTo>
                        <a:pt x="336" y="312"/>
                      </a:lnTo>
                      <a:lnTo>
                        <a:pt x="324" y="318"/>
                      </a:lnTo>
                      <a:lnTo>
                        <a:pt x="318" y="336"/>
                      </a:lnTo>
                      <a:lnTo>
                        <a:pt x="312" y="348"/>
                      </a:lnTo>
                      <a:lnTo>
                        <a:pt x="306" y="366"/>
                      </a:lnTo>
                      <a:lnTo>
                        <a:pt x="306" y="378"/>
                      </a:lnTo>
                      <a:lnTo>
                        <a:pt x="306" y="384"/>
                      </a:lnTo>
                      <a:lnTo>
                        <a:pt x="312" y="390"/>
                      </a:lnTo>
                      <a:lnTo>
                        <a:pt x="318" y="402"/>
                      </a:lnTo>
                      <a:lnTo>
                        <a:pt x="318" y="414"/>
                      </a:lnTo>
                      <a:lnTo>
                        <a:pt x="312" y="426"/>
                      </a:lnTo>
                      <a:lnTo>
                        <a:pt x="306" y="438"/>
                      </a:lnTo>
                      <a:lnTo>
                        <a:pt x="300" y="444"/>
                      </a:lnTo>
                      <a:lnTo>
                        <a:pt x="294" y="450"/>
                      </a:lnTo>
                      <a:lnTo>
                        <a:pt x="288" y="450"/>
                      </a:lnTo>
                      <a:lnTo>
                        <a:pt x="282" y="450"/>
                      </a:lnTo>
                      <a:lnTo>
                        <a:pt x="276" y="438"/>
                      </a:lnTo>
                      <a:lnTo>
                        <a:pt x="264" y="426"/>
                      </a:lnTo>
                      <a:lnTo>
                        <a:pt x="258" y="420"/>
                      </a:lnTo>
                      <a:lnTo>
                        <a:pt x="246" y="420"/>
                      </a:lnTo>
                      <a:lnTo>
                        <a:pt x="240" y="420"/>
                      </a:lnTo>
                      <a:lnTo>
                        <a:pt x="234" y="432"/>
                      </a:lnTo>
                      <a:lnTo>
                        <a:pt x="228" y="438"/>
                      </a:lnTo>
                      <a:lnTo>
                        <a:pt x="222" y="456"/>
                      </a:lnTo>
                      <a:lnTo>
                        <a:pt x="210" y="474"/>
                      </a:lnTo>
                      <a:lnTo>
                        <a:pt x="198" y="486"/>
                      </a:lnTo>
                      <a:lnTo>
                        <a:pt x="180" y="498"/>
                      </a:lnTo>
                      <a:lnTo>
                        <a:pt x="168" y="510"/>
                      </a:lnTo>
                      <a:lnTo>
                        <a:pt x="156" y="522"/>
                      </a:lnTo>
                      <a:lnTo>
                        <a:pt x="144" y="528"/>
                      </a:lnTo>
                      <a:lnTo>
                        <a:pt x="132" y="528"/>
                      </a:lnTo>
                      <a:lnTo>
                        <a:pt x="114" y="528"/>
                      </a:lnTo>
                      <a:lnTo>
                        <a:pt x="96" y="534"/>
                      </a:lnTo>
                      <a:lnTo>
                        <a:pt x="78" y="540"/>
                      </a:lnTo>
                      <a:lnTo>
                        <a:pt x="66" y="546"/>
                      </a:lnTo>
                      <a:lnTo>
                        <a:pt x="60" y="546"/>
                      </a:lnTo>
                      <a:lnTo>
                        <a:pt x="54" y="540"/>
                      </a:lnTo>
                      <a:lnTo>
                        <a:pt x="54" y="534"/>
                      </a:lnTo>
                      <a:lnTo>
                        <a:pt x="54" y="522"/>
                      </a:lnTo>
                      <a:lnTo>
                        <a:pt x="54" y="516"/>
                      </a:lnTo>
                      <a:lnTo>
                        <a:pt x="60" y="504"/>
                      </a:lnTo>
                      <a:lnTo>
                        <a:pt x="66" y="492"/>
                      </a:lnTo>
                      <a:lnTo>
                        <a:pt x="66" y="480"/>
                      </a:lnTo>
                      <a:lnTo>
                        <a:pt x="72" y="468"/>
                      </a:lnTo>
                      <a:lnTo>
                        <a:pt x="72" y="462"/>
                      </a:lnTo>
                      <a:lnTo>
                        <a:pt x="72" y="450"/>
                      </a:lnTo>
                      <a:lnTo>
                        <a:pt x="66" y="444"/>
                      </a:lnTo>
                      <a:lnTo>
                        <a:pt x="54" y="444"/>
                      </a:lnTo>
                      <a:lnTo>
                        <a:pt x="42" y="444"/>
                      </a:lnTo>
                      <a:lnTo>
                        <a:pt x="30" y="444"/>
                      </a:lnTo>
                      <a:lnTo>
                        <a:pt x="24" y="444"/>
                      </a:lnTo>
                      <a:lnTo>
                        <a:pt x="24" y="444"/>
                      </a:lnTo>
                      <a:lnTo>
                        <a:pt x="24" y="438"/>
                      </a:lnTo>
                      <a:lnTo>
                        <a:pt x="24" y="432"/>
                      </a:lnTo>
                      <a:lnTo>
                        <a:pt x="24" y="420"/>
                      </a:lnTo>
                      <a:lnTo>
                        <a:pt x="24" y="408"/>
                      </a:lnTo>
                      <a:lnTo>
                        <a:pt x="12" y="354"/>
                      </a:lnTo>
                      <a:lnTo>
                        <a:pt x="6" y="300"/>
                      </a:lnTo>
                      <a:lnTo>
                        <a:pt x="0" y="282"/>
                      </a:lnTo>
                      <a:lnTo>
                        <a:pt x="6" y="276"/>
                      </a:lnTo>
                      <a:lnTo>
                        <a:pt x="12" y="270"/>
                      </a:lnTo>
                      <a:lnTo>
                        <a:pt x="18" y="270"/>
                      </a:lnTo>
                      <a:lnTo>
                        <a:pt x="30" y="276"/>
                      </a:lnTo>
                      <a:lnTo>
                        <a:pt x="42" y="276"/>
                      </a:lnTo>
                      <a:lnTo>
                        <a:pt x="54" y="276"/>
                      </a:lnTo>
                      <a:lnTo>
                        <a:pt x="66" y="276"/>
                      </a:lnTo>
                      <a:lnTo>
                        <a:pt x="72" y="264"/>
                      </a:lnTo>
                      <a:lnTo>
                        <a:pt x="78" y="258"/>
                      </a:lnTo>
                      <a:lnTo>
                        <a:pt x="78" y="246"/>
                      </a:lnTo>
                      <a:lnTo>
                        <a:pt x="78" y="234"/>
                      </a:lnTo>
                      <a:lnTo>
                        <a:pt x="72" y="216"/>
                      </a:lnTo>
                      <a:lnTo>
                        <a:pt x="66" y="198"/>
                      </a:lnTo>
                      <a:lnTo>
                        <a:pt x="66" y="174"/>
                      </a:lnTo>
                      <a:lnTo>
                        <a:pt x="60" y="150"/>
                      </a:lnTo>
                      <a:lnTo>
                        <a:pt x="66" y="126"/>
                      </a:lnTo>
                      <a:lnTo>
                        <a:pt x="72" y="102"/>
                      </a:lnTo>
                      <a:lnTo>
                        <a:pt x="78" y="84"/>
                      </a:lnTo>
                      <a:lnTo>
                        <a:pt x="72" y="66"/>
                      </a:lnTo>
                      <a:lnTo>
                        <a:pt x="72" y="48"/>
                      </a:lnTo>
                      <a:lnTo>
                        <a:pt x="66" y="24"/>
                      </a:lnTo>
                      <a:lnTo>
                        <a:pt x="66" y="6"/>
                      </a:lnTo>
                      <a:lnTo>
                        <a:pt x="66" y="0"/>
                      </a:lnTo>
                      <a:lnTo>
                        <a:pt x="72"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61" name="Freeform 402"/>
                <p:cNvSpPr>
                  <a:spLocks/>
                </p:cNvSpPr>
                <p:nvPr/>
              </p:nvSpPr>
              <p:spPr bwMode="auto">
                <a:xfrm>
                  <a:off x="14927" y="9516"/>
                  <a:ext cx="72" cy="102"/>
                </a:xfrm>
                <a:custGeom>
                  <a:avLst/>
                  <a:gdLst>
                    <a:gd name="T0" fmla="*/ 66 w 72"/>
                    <a:gd name="T1" fmla="*/ 0 h 102"/>
                    <a:gd name="T2" fmla="*/ 72 w 72"/>
                    <a:gd name="T3" fmla="*/ 0 h 102"/>
                    <a:gd name="T4" fmla="*/ 72 w 72"/>
                    <a:gd name="T5" fmla="*/ 6 h 102"/>
                    <a:gd name="T6" fmla="*/ 72 w 72"/>
                    <a:gd name="T7" fmla="*/ 18 h 102"/>
                    <a:gd name="T8" fmla="*/ 66 w 72"/>
                    <a:gd name="T9" fmla="*/ 30 h 102"/>
                    <a:gd name="T10" fmla="*/ 60 w 72"/>
                    <a:gd name="T11" fmla="*/ 48 h 102"/>
                    <a:gd name="T12" fmla="*/ 42 w 72"/>
                    <a:gd name="T13" fmla="*/ 66 h 102"/>
                    <a:gd name="T14" fmla="*/ 30 w 72"/>
                    <a:gd name="T15" fmla="*/ 84 h 102"/>
                    <a:gd name="T16" fmla="*/ 18 w 72"/>
                    <a:gd name="T17" fmla="*/ 96 h 102"/>
                    <a:gd name="T18" fmla="*/ 6 w 72"/>
                    <a:gd name="T19" fmla="*/ 102 h 102"/>
                    <a:gd name="T20" fmla="*/ 0 w 72"/>
                    <a:gd name="T21" fmla="*/ 102 h 102"/>
                    <a:gd name="T22" fmla="*/ 0 w 72"/>
                    <a:gd name="T23" fmla="*/ 96 h 102"/>
                    <a:gd name="T24" fmla="*/ 0 w 72"/>
                    <a:gd name="T25" fmla="*/ 90 h 102"/>
                    <a:gd name="T26" fmla="*/ 0 w 72"/>
                    <a:gd name="T27" fmla="*/ 78 h 102"/>
                    <a:gd name="T28" fmla="*/ 0 w 72"/>
                    <a:gd name="T29" fmla="*/ 66 h 102"/>
                    <a:gd name="T30" fmla="*/ 6 w 72"/>
                    <a:gd name="T31" fmla="*/ 48 h 102"/>
                    <a:gd name="T32" fmla="*/ 6 w 72"/>
                    <a:gd name="T33" fmla="*/ 36 h 102"/>
                    <a:gd name="T34" fmla="*/ 12 w 72"/>
                    <a:gd name="T35" fmla="*/ 24 h 102"/>
                    <a:gd name="T36" fmla="*/ 12 w 72"/>
                    <a:gd name="T37" fmla="*/ 18 h 102"/>
                    <a:gd name="T38" fmla="*/ 18 w 72"/>
                    <a:gd name="T39" fmla="*/ 12 h 102"/>
                    <a:gd name="T40" fmla="*/ 18 w 72"/>
                    <a:gd name="T41" fmla="*/ 12 h 102"/>
                    <a:gd name="T42" fmla="*/ 30 w 72"/>
                    <a:gd name="T43" fmla="*/ 12 h 102"/>
                    <a:gd name="T44" fmla="*/ 42 w 72"/>
                    <a:gd name="T45" fmla="*/ 6 h 102"/>
                    <a:gd name="T46" fmla="*/ 54 w 72"/>
                    <a:gd name="T47" fmla="*/ 0 h 102"/>
                    <a:gd name="T48" fmla="*/ 66 w 72"/>
                    <a:gd name="T4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2" h="102">
                      <a:moveTo>
                        <a:pt x="66" y="0"/>
                      </a:moveTo>
                      <a:lnTo>
                        <a:pt x="72" y="0"/>
                      </a:lnTo>
                      <a:lnTo>
                        <a:pt x="72" y="6"/>
                      </a:lnTo>
                      <a:lnTo>
                        <a:pt x="72" y="18"/>
                      </a:lnTo>
                      <a:lnTo>
                        <a:pt x="66" y="30"/>
                      </a:lnTo>
                      <a:lnTo>
                        <a:pt x="60" y="48"/>
                      </a:lnTo>
                      <a:lnTo>
                        <a:pt x="42" y="66"/>
                      </a:lnTo>
                      <a:lnTo>
                        <a:pt x="30" y="84"/>
                      </a:lnTo>
                      <a:lnTo>
                        <a:pt x="18" y="96"/>
                      </a:lnTo>
                      <a:lnTo>
                        <a:pt x="6" y="102"/>
                      </a:lnTo>
                      <a:lnTo>
                        <a:pt x="0" y="102"/>
                      </a:lnTo>
                      <a:lnTo>
                        <a:pt x="0" y="96"/>
                      </a:lnTo>
                      <a:lnTo>
                        <a:pt x="0" y="90"/>
                      </a:lnTo>
                      <a:lnTo>
                        <a:pt x="0" y="78"/>
                      </a:lnTo>
                      <a:lnTo>
                        <a:pt x="0" y="66"/>
                      </a:lnTo>
                      <a:lnTo>
                        <a:pt x="6" y="48"/>
                      </a:lnTo>
                      <a:lnTo>
                        <a:pt x="6" y="36"/>
                      </a:lnTo>
                      <a:lnTo>
                        <a:pt x="12" y="24"/>
                      </a:lnTo>
                      <a:lnTo>
                        <a:pt x="12" y="18"/>
                      </a:lnTo>
                      <a:lnTo>
                        <a:pt x="18" y="12"/>
                      </a:lnTo>
                      <a:lnTo>
                        <a:pt x="18" y="12"/>
                      </a:lnTo>
                      <a:lnTo>
                        <a:pt x="30" y="12"/>
                      </a:lnTo>
                      <a:lnTo>
                        <a:pt x="42" y="6"/>
                      </a:lnTo>
                      <a:lnTo>
                        <a:pt x="54" y="0"/>
                      </a:lnTo>
                      <a:lnTo>
                        <a:pt x="66"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62" name="Freeform 403"/>
                <p:cNvSpPr>
                  <a:spLocks/>
                </p:cNvSpPr>
                <p:nvPr/>
              </p:nvSpPr>
              <p:spPr bwMode="auto">
                <a:xfrm>
                  <a:off x="15341" y="9564"/>
                  <a:ext cx="60" cy="78"/>
                </a:xfrm>
                <a:custGeom>
                  <a:avLst/>
                  <a:gdLst>
                    <a:gd name="T0" fmla="*/ 30 w 60"/>
                    <a:gd name="T1" fmla="*/ 0 h 78"/>
                    <a:gd name="T2" fmla="*/ 42 w 60"/>
                    <a:gd name="T3" fmla="*/ 6 h 78"/>
                    <a:gd name="T4" fmla="*/ 48 w 60"/>
                    <a:gd name="T5" fmla="*/ 12 h 78"/>
                    <a:gd name="T6" fmla="*/ 54 w 60"/>
                    <a:gd name="T7" fmla="*/ 24 h 78"/>
                    <a:gd name="T8" fmla="*/ 60 w 60"/>
                    <a:gd name="T9" fmla="*/ 42 h 78"/>
                    <a:gd name="T10" fmla="*/ 60 w 60"/>
                    <a:gd name="T11" fmla="*/ 54 h 78"/>
                    <a:gd name="T12" fmla="*/ 60 w 60"/>
                    <a:gd name="T13" fmla="*/ 66 h 78"/>
                    <a:gd name="T14" fmla="*/ 48 w 60"/>
                    <a:gd name="T15" fmla="*/ 72 h 78"/>
                    <a:gd name="T16" fmla="*/ 36 w 60"/>
                    <a:gd name="T17" fmla="*/ 78 h 78"/>
                    <a:gd name="T18" fmla="*/ 24 w 60"/>
                    <a:gd name="T19" fmla="*/ 78 h 78"/>
                    <a:gd name="T20" fmla="*/ 12 w 60"/>
                    <a:gd name="T21" fmla="*/ 72 h 78"/>
                    <a:gd name="T22" fmla="*/ 6 w 60"/>
                    <a:gd name="T23" fmla="*/ 60 h 78"/>
                    <a:gd name="T24" fmla="*/ 0 w 60"/>
                    <a:gd name="T25" fmla="*/ 48 h 78"/>
                    <a:gd name="T26" fmla="*/ 0 w 60"/>
                    <a:gd name="T27" fmla="*/ 36 h 78"/>
                    <a:gd name="T28" fmla="*/ 6 w 60"/>
                    <a:gd name="T29" fmla="*/ 18 h 78"/>
                    <a:gd name="T30" fmla="*/ 12 w 60"/>
                    <a:gd name="T31" fmla="*/ 12 h 78"/>
                    <a:gd name="T32" fmla="*/ 24 w 60"/>
                    <a:gd name="T33" fmla="*/ 0 h 78"/>
                    <a:gd name="T34" fmla="*/ 30 w 60"/>
                    <a:gd name="T3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 h="78">
                      <a:moveTo>
                        <a:pt x="30" y="0"/>
                      </a:moveTo>
                      <a:lnTo>
                        <a:pt x="42" y="6"/>
                      </a:lnTo>
                      <a:lnTo>
                        <a:pt x="48" y="12"/>
                      </a:lnTo>
                      <a:lnTo>
                        <a:pt x="54" y="24"/>
                      </a:lnTo>
                      <a:lnTo>
                        <a:pt x="60" y="42"/>
                      </a:lnTo>
                      <a:lnTo>
                        <a:pt x="60" y="54"/>
                      </a:lnTo>
                      <a:lnTo>
                        <a:pt x="60" y="66"/>
                      </a:lnTo>
                      <a:lnTo>
                        <a:pt x="48" y="72"/>
                      </a:lnTo>
                      <a:lnTo>
                        <a:pt x="36" y="78"/>
                      </a:lnTo>
                      <a:lnTo>
                        <a:pt x="24" y="78"/>
                      </a:lnTo>
                      <a:lnTo>
                        <a:pt x="12" y="72"/>
                      </a:lnTo>
                      <a:lnTo>
                        <a:pt x="6" y="60"/>
                      </a:lnTo>
                      <a:lnTo>
                        <a:pt x="0" y="48"/>
                      </a:lnTo>
                      <a:lnTo>
                        <a:pt x="0" y="36"/>
                      </a:lnTo>
                      <a:lnTo>
                        <a:pt x="6" y="18"/>
                      </a:lnTo>
                      <a:lnTo>
                        <a:pt x="12" y="12"/>
                      </a:lnTo>
                      <a:lnTo>
                        <a:pt x="24" y="0"/>
                      </a:lnTo>
                      <a:lnTo>
                        <a:pt x="30"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63" name="Freeform 404"/>
                <p:cNvSpPr>
                  <a:spLocks/>
                </p:cNvSpPr>
                <p:nvPr/>
              </p:nvSpPr>
              <p:spPr bwMode="auto">
                <a:xfrm>
                  <a:off x="16895" y="10236"/>
                  <a:ext cx="1218" cy="972"/>
                </a:xfrm>
                <a:custGeom>
                  <a:avLst/>
                  <a:gdLst>
                    <a:gd name="T0" fmla="*/ 1092 w 1218"/>
                    <a:gd name="T1" fmla="*/ 24 h 972"/>
                    <a:gd name="T2" fmla="*/ 1092 w 1218"/>
                    <a:gd name="T3" fmla="*/ 66 h 972"/>
                    <a:gd name="T4" fmla="*/ 1134 w 1218"/>
                    <a:gd name="T5" fmla="*/ 66 h 972"/>
                    <a:gd name="T6" fmla="*/ 1140 w 1218"/>
                    <a:gd name="T7" fmla="*/ 84 h 972"/>
                    <a:gd name="T8" fmla="*/ 1116 w 1218"/>
                    <a:gd name="T9" fmla="*/ 144 h 972"/>
                    <a:gd name="T10" fmla="*/ 1140 w 1218"/>
                    <a:gd name="T11" fmla="*/ 156 h 972"/>
                    <a:gd name="T12" fmla="*/ 1182 w 1218"/>
                    <a:gd name="T13" fmla="*/ 120 h 972"/>
                    <a:gd name="T14" fmla="*/ 1212 w 1218"/>
                    <a:gd name="T15" fmla="*/ 102 h 972"/>
                    <a:gd name="T16" fmla="*/ 1218 w 1218"/>
                    <a:gd name="T17" fmla="*/ 174 h 972"/>
                    <a:gd name="T18" fmla="*/ 1188 w 1218"/>
                    <a:gd name="T19" fmla="*/ 234 h 972"/>
                    <a:gd name="T20" fmla="*/ 1110 w 1218"/>
                    <a:gd name="T21" fmla="*/ 270 h 972"/>
                    <a:gd name="T22" fmla="*/ 1014 w 1218"/>
                    <a:gd name="T23" fmla="*/ 372 h 972"/>
                    <a:gd name="T24" fmla="*/ 900 w 1218"/>
                    <a:gd name="T25" fmla="*/ 444 h 972"/>
                    <a:gd name="T26" fmla="*/ 882 w 1218"/>
                    <a:gd name="T27" fmla="*/ 486 h 972"/>
                    <a:gd name="T28" fmla="*/ 840 w 1218"/>
                    <a:gd name="T29" fmla="*/ 546 h 972"/>
                    <a:gd name="T30" fmla="*/ 840 w 1218"/>
                    <a:gd name="T31" fmla="*/ 588 h 972"/>
                    <a:gd name="T32" fmla="*/ 822 w 1218"/>
                    <a:gd name="T33" fmla="*/ 624 h 972"/>
                    <a:gd name="T34" fmla="*/ 786 w 1218"/>
                    <a:gd name="T35" fmla="*/ 630 h 972"/>
                    <a:gd name="T36" fmla="*/ 732 w 1218"/>
                    <a:gd name="T37" fmla="*/ 594 h 972"/>
                    <a:gd name="T38" fmla="*/ 720 w 1218"/>
                    <a:gd name="T39" fmla="*/ 630 h 972"/>
                    <a:gd name="T40" fmla="*/ 690 w 1218"/>
                    <a:gd name="T41" fmla="*/ 624 h 972"/>
                    <a:gd name="T42" fmla="*/ 666 w 1218"/>
                    <a:gd name="T43" fmla="*/ 624 h 972"/>
                    <a:gd name="T44" fmla="*/ 624 w 1218"/>
                    <a:gd name="T45" fmla="*/ 672 h 972"/>
                    <a:gd name="T46" fmla="*/ 558 w 1218"/>
                    <a:gd name="T47" fmla="*/ 720 h 972"/>
                    <a:gd name="T48" fmla="*/ 546 w 1218"/>
                    <a:gd name="T49" fmla="*/ 756 h 972"/>
                    <a:gd name="T50" fmla="*/ 528 w 1218"/>
                    <a:gd name="T51" fmla="*/ 798 h 972"/>
                    <a:gd name="T52" fmla="*/ 486 w 1218"/>
                    <a:gd name="T53" fmla="*/ 822 h 972"/>
                    <a:gd name="T54" fmla="*/ 474 w 1218"/>
                    <a:gd name="T55" fmla="*/ 864 h 972"/>
                    <a:gd name="T56" fmla="*/ 360 w 1218"/>
                    <a:gd name="T57" fmla="*/ 912 h 972"/>
                    <a:gd name="T58" fmla="*/ 324 w 1218"/>
                    <a:gd name="T59" fmla="*/ 936 h 972"/>
                    <a:gd name="T60" fmla="*/ 294 w 1218"/>
                    <a:gd name="T61" fmla="*/ 972 h 972"/>
                    <a:gd name="T62" fmla="*/ 192 w 1218"/>
                    <a:gd name="T63" fmla="*/ 936 h 972"/>
                    <a:gd name="T64" fmla="*/ 168 w 1218"/>
                    <a:gd name="T65" fmla="*/ 912 h 972"/>
                    <a:gd name="T66" fmla="*/ 144 w 1218"/>
                    <a:gd name="T67" fmla="*/ 888 h 972"/>
                    <a:gd name="T68" fmla="*/ 114 w 1218"/>
                    <a:gd name="T69" fmla="*/ 876 h 972"/>
                    <a:gd name="T70" fmla="*/ 78 w 1218"/>
                    <a:gd name="T71" fmla="*/ 870 h 972"/>
                    <a:gd name="T72" fmla="*/ 60 w 1218"/>
                    <a:gd name="T73" fmla="*/ 852 h 972"/>
                    <a:gd name="T74" fmla="*/ 12 w 1218"/>
                    <a:gd name="T75" fmla="*/ 834 h 972"/>
                    <a:gd name="T76" fmla="*/ 12 w 1218"/>
                    <a:gd name="T77" fmla="*/ 810 h 972"/>
                    <a:gd name="T78" fmla="*/ 18 w 1218"/>
                    <a:gd name="T79" fmla="*/ 780 h 972"/>
                    <a:gd name="T80" fmla="*/ 6 w 1218"/>
                    <a:gd name="T81" fmla="*/ 744 h 972"/>
                    <a:gd name="T82" fmla="*/ 66 w 1218"/>
                    <a:gd name="T83" fmla="*/ 720 h 972"/>
                    <a:gd name="T84" fmla="*/ 132 w 1218"/>
                    <a:gd name="T85" fmla="*/ 690 h 972"/>
                    <a:gd name="T86" fmla="*/ 168 w 1218"/>
                    <a:gd name="T87" fmla="*/ 654 h 972"/>
                    <a:gd name="T88" fmla="*/ 192 w 1218"/>
                    <a:gd name="T89" fmla="*/ 654 h 972"/>
                    <a:gd name="T90" fmla="*/ 216 w 1218"/>
                    <a:gd name="T91" fmla="*/ 624 h 972"/>
                    <a:gd name="T92" fmla="*/ 246 w 1218"/>
                    <a:gd name="T93" fmla="*/ 588 h 972"/>
                    <a:gd name="T94" fmla="*/ 402 w 1218"/>
                    <a:gd name="T95" fmla="*/ 504 h 972"/>
                    <a:gd name="T96" fmla="*/ 564 w 1218"/>
                    <a:gd name="T97" fmla="*/ 438 h 972"/>
                    <a:gd name="T98" fmla="*/ 726 w 1218"/>
                    <a:gd name="T99" fmla="*/ 318 h 972"/>
                    <a:gd name="T100" fmla="*/ 816 w 1218"/>
                    <a:gd name="T101" fmla="*/ 258 h 972"/>
                    <a:gd name="T102" fmla="*/ 930 w 1218"/>
                    <a:gd name="T103" fmla="*/ 174 h 972"/>
                    <a:gd name="T104" fmla="*/ 990 w 1218"/>
                    <a:gd name="T105" fmla="*/ 84 h 972"/>
                    <a:gd name="T106" fmla="*/ 1050 w 1218"/>
                    <a:gd name="T107" fmla="*/ 18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18" h="972">
                      <a:moveTo>
                        <a:pt x="1074" y="0"/>
                      </a:moveTo>
                      <a:lnTo>
                        <a:pt x="1086" y="6"/>
                      </a:lnTo>
                      <a:lnTo>
                        <a:pt x="1086" y="12"/>
                      </a:lnTo>
                      <a:lnTo>
                        <a:pt x="1092" y="24"/>
                      </a:lnTo>
                      <a:lnTo>
                        <a:pt x="1092" y="36"/>
                      </a:lnTo>
                      <a:lnTo>
                        <a:pt x="1092" y="48"/>
                      </a:lnTo>
                      <a:lnTo>
                        <a:pt x="1092" y="60"/>
                      </a:lnTo>
                      <a:lnTo>
                        <a:pt x="1092" y="66"/>
                      </a:lnTo>
                      <a:lnTo>
                        <a:pt x="1098" y="72"/>
                      </a:lnTo>
                      <a:lnTo>
                        <a:pt x="1110" y="72"/>
                      </a:lnTo>
                      <a:lnTo>
                        <a:pt x="1122" y="66"/>
                      </a:lnTo>
                      <a:lnTo>
                        <a:pt x="1134" y="66"/>
                      </a:lnTo>
                      <a:lnTo>
                        <a:pt x="1140" y="66"/>
                      </a:lnTo>
                      <a:lnTo>
                        <a:pt x="1140" y="66"/>
                      </a:lnTo>
                      <a:lnTo>
                        <a:pt x="1140" y="78"/>
                      </a:lnTo>
                      <a:lnTo>
                        <a:pt x="1140" y="84"/>
                      </a:lnTo>
                      <a:lnTo>
                        <a:pt x="1134" y="96"/>
                      </a:lnTo>
                      <a:lnTo>
                        <a:pt x="1128" y="114"/>
                      </a:lnTo>
                      <a:lnTo>
                        <a:pt x="1122" y="126"/>
                      </a:lnTo>
                      <a:lnTo>
                        <a:pt x="1116" y="144"/>
                      </a:lnTo>
                      <a:lnTo>
                        <a:pt x="1116" y="150"/>
                      </a:lnTo>
                      <a:lnTo>
                        <a:pt x="1122" y="156"/>
                      </a:lnTo>
                      <a:lnTo>
                        <a:pt x="1128" y="156"/>
                      </a:lnTo>
                      <a:lnTo>
                        <a:pt x="1140" y="156"/>
                      </a:lnTo>
                      <a:lnTo>
                        <a:pt x="1152" y="150"/>
                      </a:lnTo>
                      <a:lnTo>
                        <a:pt x="1164" y="144"/>
                      </a:lnTo>
                      <a:lnTo>
                        <a:pt x="1170" y="132"/>
                      </a:lnTo>
                      <a:lnTo>
                        <a:pt x="1182" y="120"/>
                      </a:lnTo>
                      <a:lnTo>
                        <a:pt x="1194" y="108"/>
                      </a:lnTo>
                      <a:lnTo>
                        <a:pt x="1200" y="96"/>
                      </a:lnTo>
                      <a:lnTo>
                        <a:pt x="1206" y="96"/>
                      </a:lnTo>
                      <a:lnTo>
                        <a:pt x="1212" y="102"/>
                      </a:lnTo>
                      <a:lnTo>
                        <a:pt x="1218" y="114"/>
                      </a:lnTo>
                      <a:lnTo>
                        <a:pt x="1218" y="144"/>
                      </a:lnTo>
                      <a:lnTo>
                        <a:pt x="1218" y="162"/>
                      </a:lnTo>
                      <a:lnTo>
                        <a:pt x="1218" y="174"/>
                      </a:lnTo>
                      <a:lnTo>
                        <a:pt x="1218" y="192"/>
                      </a:lnTo>
                      <a:lnTo>
                        <a:pt x="1212" y="210"/>
                      </a:lnTo>
                      <a:lnTo>
                        <a:pt x="1200" y="222"/>
                      </a:lnTo>
                      <a:lnTo>
                        <a:pt x="1188" y="234"/>
                      </a:lnTo>
                      <a:lnTo>
                        <a:pt x="1176" y="246"/>
                      </a:lnTo>
                      <a:lnTo>
                        <a:pt x="1158" y="252"/>
                      </a:lnTo>
                      <a:lnTo>
                        <a:pt x="1140" y="258"/>
                      </a:lnTo>
                      <a:lnTo>
                        <a:pt x="1110" y="270"/>
                      </a:lnTo>
                      <a:lnTo>
                        <a:pt x="1086" y="300"/>
                      </a:lnTo>
                      <a:lnTo>
                        <a:pt x="1062" y="336"/>
                      </a:lnTo>
                      <a:lnTo>
                        <a:pt x="1044" y="354"/>
                      </a:lnTo>
                      <a:lnTo>
                        <a:pt x="1014" y="372"/>
                      </a:lnTo>
                      <a:lnTo>
                        <a:pt x="978" y="396"/>
                      </a:lnTo>
                      <a:lnTo>
                        <a:pt x="948" y="426"/>
                      </a:lnTo>
                      <a:lnTo>
                        <a:pt x="912" y="438"/>
                      </a:lnTo>
                      <a:lnTo>
                        <a:pt x="900" y="444"/>
                      </a:lnTo>
                      <a:lnTo>
                        <a:pt x="894" y="450"/>
                      </a:lnTo>
                      <a:lnTo>
                        <a:pt x="888" y="462"/>
                      </a:lnTo>
                      <a:lnTo>
                        <a:pt x="882" y="474"/>
                      </a:lnTo>
                      <a:lnTo>
                        <a:pt x="882" y="486"/>
                      </a:lnTo>
                      <a:lnTo>
                        <a:pt x="876" y="504"/>
                      </a:lnTo>
                      <a:lnTo>
                        <a:pt x="864" y="516"/>
                      </a:lnTo>
                      <a:lnTo>
                        <a:pt x="852" y="534"/>
                      </a:lnTo>
                      <a:lnTo>
                        <a:pt x="840" y="546"/>
                      </a:lnTo>
                      <a:lnTo>
                        <a:pt x="834" y="558"/>
                      </a:lnTo>
                      <a:lnTo>
                        <a:pt x="834" y="564"/>
                      </a:lnTo>
                      <a:lnTo>
                        <a:pt x="834" y="576"/>
                      </a:lnTo>
                      <a:lnTo>
                        <a:pt x="840" y="588"/>
                      </a:lnTo>
                      <a:lnTo>
                        <a:pt x="840" y="594"/>
                      </a:lnTo>
                      <a:lnTo>
                        <a:pt x="840" y="600"/>
                      </a:lnTo>
                      <a:lnTo>
                        <a:pt x="834" y="612"/>
                      </a:lnTo>
                      <a:lnTo>
                        <a:pt x="822" y="624"/>
                      </a:lnTo>
                      <a:lnTo>
                        <a:pt x="816" y="630"/>
                      </a:lnTo>
                      <a:lnTo>
                        <a:pt x="804" y="636"/>
                      </a:lnTo>
                      <a:lnTo>
                        <a:pt x="792" y="636"/>
                      </a:lnTo>
                      <a:lnTo>
                        <a:pt x="786" y="630"/>
                      </a:lnTo>
                      <a:lnTo>
                        <a:pt x="774" y="618"/>
                      </a:lnTo>
                      <a:lnTo>
                        <a:pt x="762" y="606"/>
                      </a:lnTo>
                      <a:lnTo>
                        <a:pt x="744" y="594"/>
                      </a:lnTo>
                      <a:lnTo>
                        <a:pt x="732" y="594"/>
                      </a:lnTo>
                      <a:lnTo>
                        <a:pt x="726" y="594"/>
                      </a:lnTo>
                      <a:lnTo>
                        <a:pt x="720" y="606"/>
                      </a:lnTo>
                      <a:lnTo>
                        <a:pt x="720" y="618"/>
                      </a:lnTo>
                      <a:lnTo>
                        <a:pt x="720" y="630"/>
                      </a:lnTo>
                      <a:lnTo>
                        <a:pt x="714" y="636"/>
                      </a:lnTo>
                      <a:lnTo>
                        <a:pt x="708" y="636"/>
                      </a:lnTo>
                      <a:lnTo>
                        <a:pt x="696" y="636"/>
                      </a:lnTo>
                      <a:lnTo>
                        <a:pt x="690" y="624"/>
                      </a:lnTo>
                      <a:lnTo>
                        <a:pt x="678" y="618"/>
                      </a:lnTo>
                      <a:lnTo>
                        <a:pt x="672" y="618"/>
                      </a:lnTo>
                      <a:lnTo>
                        <a:pt x="666" y="618"/>
                      </a:lnTo>
                      <a:lnTo>
                        <a:pt x="666" y="624"/>
                      </a:lnTo>
                      <a:lnTo>
                        <a:pt x="660" y="636"/>
                      </a:lnTo>
                      <a:lnTo>
                        <a:pt x="654" y="648"/>
                      </a:lnTo>
                      <a:lnTo>
                        <a:pt x="642" y="654"/>
                      </a:lnTo>
                      <a:lnTo>
                        <a:pt x="624" y="672"/>
                      </a:lnTo>
                      <a:lnTo>
                        <a:pt x="606" y="690"/>
                      </a:lnTo>
                      <a:lnTo>
                        <a:pt x="594" y="702"/>
                      </a:lnTo>
                      <a:lnTo>
                        <a:pt x="576" y="714"/>
                      </a:lnTo>
                      <a:lnTo>
                        <a:pt x="558" y="720"/>
                      </a:lnTo>
                      <a:lnTo>
                        <a:pt x="552" y="726"/>
                      </a:lnTo>
                      <a:lnTo>
                        <a:pt x="546" y="732"/>
                      </a:lnTo>
                      <a:lnTo>
                        <a:pt x="546" y="744"/>
                      </a:lnTo>
                      <a:lnTo>
                        <a:pt x="546" y="756"/>
                      </a:lnTo>
                      <a:lnTo>
                        <a:pt x="540" y="768"/>
                      </a:lnTo>
                      <a:lnTo>
                        <a:pt x="540" y="780"/>
                      </a:lnTo>
                      <a:lnTo>
                        <a:pt x="534" y="792"/>
                      </a:lnTo>
                      <a:lnTo>
                        <a:pt x="528" y="798"/>
                      </a:lnTo>
                      <a:lnTo>
                        <a:pt x="516" y="804"/>
                      </a:lnTo>
                      <a:lnTo>
                        <a:pt x="498" y="804"/>
                      </a:lnTo>
                      <a:lnTo>
                        <a:pt x="492" y="810"/>
                      </a:lnTo>
                      <a:lnTo>
                        <a:pt x="486" y="822"/>
                      </a:lnTo>
                      <a:lnTo>
                        <a:pt x="480" y="828"/>
                      </a:lnTo>
                      <a:lnTo>
                        <a:pt x="480" y="840"/>
                      </a:lnTo>
                      <a:lnTo>
                        <a:pt x="474" y="852"/>
                      </a:lnTo>
                      <a:lnTo>
                        <a:pt x="474" y="864"/>
                      </a:lnTo>
                      <a:lnTo>
                        <a:pt x="462" y="876"/>
                      </a:lnTo>
                      <a:lnTo>
                        <a:pt x="432" y="900"/>
                      </a:lnTo>
                      <a:lnTo>
                        <a:pt x="402" y="912"/>
                      </a:lnTo>
                      <a:lnTo>
                        <a:pt x="360" y="912"/>
                      </a:lnTo>
                      <a:lnTo>
                        <a:pt x="348" y="918"/>
                      </a:lnTo>
                      <a:lnTo>
                        <a:pt x="336" y="918"/>
                      </a:lnTo>
                      <a:lnTo>
                        <a:pt x="330" y="930"/>
                      </a:lnTo>
                      <a:lnTo>
                        <a:pt x="324" y="936"/>
                      </a:lnTo>
                      <a:lnTo>
                        <a:pt x="324" y="948"/>
                      </a:lnTo>
                      <a:lnTo>
                        <a:pt x="318" y="960"/>
                      </a:lnTo>
                      <a:lnTo>
                        <a:pt x="306" y="966"/>
                      </a:lnTo>
                      <a:lnTo>
                        <a:pt x="294" y="972"/>
                      </a:lnTo>
                      <a:lnTo>
                        <a:pt x="264" y="972"/>
                      </a:lnTo>
                      <a:lnTo>
                        <a:pt x="240" y="960"/>
                      </a:lnTo>
                      <a:lnTo>
                        <a:pt x="216" y="942"/>
                      </a:lnTo>
                      <a:lnTo>
                        <a:pt x="192" y="936"/>
                      </a:lnTo>
                      <a:lnTo>
                        <a:pt x="180" y="936"/>
                      </a:lnTo>
                      <a:lnTo>
                        <a:pt x="174" y="930"/>
                      </a:lnTo>
                      <a:lnTo>
                        <a:pt x="168" y="918"/>
                      </a:lnTo>
                      <a:lnTo>
                        <a:pt x="168" y="912"/>
                      </a:lnTo>
                      <a:lnTo>
                        <a:pt x="162" y="906"/>
                      </a:lnTo>
                      <a:lnTo>
                        <a:pt x="162" y="894"/>
                      </a:lnTo>
                      <a:lnTo>
                        <a:pt x="156" y="894"/>
                      </a:lnTo>
                      <a:lnTo>
                        <a:pt x="144" y="888"/>
                      </a:lnTo>
                      <a:lnTo>
                        <a:pt x="132" y="888"/>
                      </a:lnTo>
                      <a:lnTo>
                        <a:pt x="126" y="888"/>
                      </a:lnTo>
                      <a:lnTo>
                        <a:pt x="120" y="882"/>
                      </a:lnTo>
                      <a:lnTo>
                        <a:pt x="114" y="876"/>
                      </a:lnTo>
                      <a:lnTo>
                        <a:pt x="114" y="870"/>
                      </a:lnTo>
                      <a:lnTo>
                        <a:pt x="102" y="864"/>
                      </a:lnTo>
                      <a:lnTo>
                        <a:pt x="90" y="864"/>
                      </a:lnTo>
                      <a:lnTo>
                        <a:pt x="78" y="870"/>
                      </a:lnTo>
                      <a:lnTo>
                        <a:pt x="72" y="864"/>
                      </a:lnTo>
                      <a:lnTo>
                        <a:pt x="66" y="864"/>
                      </a:lnTo>
                      <a:lnTo>
                        <a:pt x="66" y="858"/>
                      </a:lnTo>
                      <a:lnTo>
                        <a:pt x="60" y="852"/>
                      </a:lnTo>
                      <a:lnTo>
                        <a:pt x="54" y="846"/>
                      </a:lnTo>
                      <a:lnTo>
                        <a:pt x="42" y="840"/>
                      </a:lnTo>
                      <a:lnTo>
                        <a:pt x="24" y="840"/>
                      </a:lnTo>
                      <a:lnTo>
                        <a:pt x="12" y="834"/>
                      </a:lnTo>
                      <a:lnTo>
                        <a:pt x="6" y="834"/>
                      </a:lnTo>
                      <a:lnTo>
                        <a:pt x="6" y="828"/>
                      </a:lnTo>
                      <a:lnTo>
                        <a:pt x="6" y="816"/>
                      </a:lnTo>
                      <a:lnTo>
                        <a:pt x="12" y="810"/>
                      </a:lnTo>
                      <a:lnTo>
                        <a:pt x="12" y="804"/>
                      </a:lnTo>
                      <a:lnTo>
                        <a:pt x="18" y="792"/>
                      </a:lnTo>
                      <a:lnTo>
                        <a:pt x="18" y="786"/>
                      </a:lnTo>
                      <a:lnTo>
                        <a:pt x="18" y="780"/>
                      </a:lnTo>
                      <a:lnTo>
                        <a:pt x="12" y="774"/>
                      </a:lnTo>
                      <a:lnTo>
                        <a:pt x="0" y="762"/>
                      </a:lnTo>
                      <a:lnTo>
                        <a:pt x="0" y="756"/>
                      </a:lnTo>
                      <a:lnTo>
                        <a:pt x="6" y="744"/>
                      </a:lnTo>
                      <a:lnTo>
                        <a:pt x="18" y="738"/>
                      </a:lnTo>
                      <a:lnTo>
                        <a:pt x="30" y="732"/>
                      </a:lnTo>
                      <a:lnTo>
                        <a:pt x="48" y="726"/>
                      </a:lnTo>
                      <a:lnTo>
                        <a:pt x="66" y="720"/>
                      </a:lnTo>
                      <a:lnTo>
                        <a:pt x="90" y="714"/>
                      </a:lnTo>
                      <a:lnTo>
                        <a:pt x="108" y="708"/>
                      </a:lnTo>
                      <a:lnTo>
                        <a:pt x="120" y="702"/>
                      </a:lnTo>
                      <a:lnTo>
                        <a:pt x="132" y="690"/>
                      </a:lnTo>
                      <a:lnTo>
                        <a:pt x="144" y="678"/>
                      </a:lnTo>
                      <a:lnTo>
                        <a:pt x="156" y="666"/>
                      </a:lnTo>
                      <a:lnTo>
                        <a:pt x="162" y="660"/>
                      </a:lnTo>
                      <a:lnTo>
                        <a:pt x="168" y="654"/>
                      </a:lnTo>
                      <a:lnTo>
                        <a:pt x="168" y="654"/>
                      </a:lnTo>
                      <a:lnTo>
                        <a:pt x="174" y="648"/>
                      </a:lnTo>
                      <a:lnTo>
                        <a:pt x="180" y="654"/>
                      </a:lnTo>
                      <a:lnTo>
                        <a:pt x="192" y="654"/>
                      </a:lnTo>
                      <a:lnTo>
                        <a:pt x="204" y="654"/>
                      </a:lnTo>
                      <a:lnTo>
                        <a:pt x="210" y="654"/>
                      </a:lnTo>
                      <a:lnTo>
                        <a:pt x="216" y="636"/>
                      </a:lnTo>
                      <a:lnTo>
                        <a:pt x="216" y="624"/>
                      </a:lnTo>
                      <a:lnTo>
                        <a:pt x="222" y="612"/>
                      </a:lnTo>
                      <a:lnTo>
                        <a:pt x="222" y="606"/>
                      </a:lnTo>
                      <a:lnTo>
                        <a:pt x="234" y="594"/>
                      </a:lnTo>
                      <a:lnTo>
                        <a:pt x="246" y="588"/>
                      </a:lnTo>
                      <a:lnTo>
                        <a:pt x="276" y="570"/>
                      </a:lnTo>
                      <a:lnTo>
                        <a:pt x="312" y="552"/>
                      </a:lnTo>
                      <a:lnTo>
                        <a:pt x="360" y="528"/>
                      </a:lnTo>
                      <a:lnTo>
                        <a:pt x="402" y="504"/>
                      </a:lnTo>
                      <a:lnTo>
                        <a:pt x="438" y="486"/>
                      </a:lnTo>
                      <a:lnTo>
                        <a:pt x="474" y="474"/>
                      </a:lnTo>
                      <a:lnTo>
                        <a:pt x="516" y="462"/>
                      </a:lnTo>
                      <a:lnTo>
                        <a:pt x="564" y="438"/>
                      </a:lnTo>
                      <a:lnTo>
                        <a:pt x="618" y="402"/>
                      </a:lnTo>
                      <a:lnTo>
                        <a:pt x="666" y="360"/>
                      </a:lnTo>
                      <a:lnTo>
                        <a:pt x="702" y="330"/>
                      </a:lnTo>
                      <a:lnTo>
                        <a:pt x="726" y="318"/>
                      </a:lnTo>
                      <a:lnTo>
                        <a:pt x="750" y="306"/>
                      </a:lnTo>
                      <a:lnTo>
                        <a:pt x="774" y="294"/>
                      </a:lnTo>
                      <a:lnTo>
                        <a:pt x="792" y="282"/>
                      </a:lnTo>
                      <a:lnTo>
                        <a:pt x="816" y="258"/>
                      </a:lnTo>
                      <a:lnTo>
                        <a:pt x="846" y="234"/>
                      </a:lnTo>
                      <a:lnTo>
                        <a:pt x="882" y="210"/>
                      </a:lnTo>
                      <a:lnTo>
                        <a:pt x="912" y="186"/>
                      </a:lnTo>
                      <a:lnTo>
                        <a:pt x="930" y="174"/>
                      </a:lnTo>
                      <a:lnTo>
                        <a:pt x="942" y="150"/>
                      </a:lnTo>
                      <a:lnTo>
                        <a:pt x="954" y="132"/>
                      </a:lnTo>
                      <a:lnTo>
                        <a:pt x="972" y="102"/>
                      </a:lnTo>
                      <a:lnTo>
                        <a:pt x="990" y="84"/>
                      </a:lnTo>
                      <a:lnTo>
                        <a:pt x="1008" y="66"/>
                      </a:lnTo>
                      <a:lnTo>
                        <a:pt x="1026" y="48"/>
                      </a:lnTo>
                      <a:lnTo>
                        <a:pt x="1038" y="30"/>
                      </a:lnTo>
                      <a:lnTo>
                        <a:pt x="1050" y="18"/>
                      </a:lnTo>
                      <a:lnTo>
                        <a:pt x="1062" y="6"/>
                      </a:lnTo>
                      <a:lnTo>
                        <a:pt x="1068" y="6"/>
                      </a:lnTo>
                      <a:lnTo>
                        <a:pt x="1074"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64" name="Freeform 405"/>
                <p:cNvSpPr>
                  <a:spLocks/>
                </p:cNvSpPr>
                <p:nvPr/>
              </p:nvSpPr>
              <p:spPr bwMode="auto">
                <a:xfrm>
                  <a:off x="17099" y="11274"/>
                  <a:ext cx="120" cy="114"/>
                </a:xfrm>
                <a:custGeom>
                  <a:avLst/>
                  <a:gdLst>
                    <a:gd name="T0" fmla="*/ 72 w 120"/>
                    <a:gd name="T1" fmla="*/ 0 h 114"/>
                    <a:gd name="T2" fmla="*/ 84 w 120"/>
                    <a:gd name="T3" fmla="*/ 0 h 114"/>
                    <a:gd name="T4" fmla="*/ 90 w 120"/>
                    <a:gd name="T5" fmla="*/ 0 h 114"/>
                    <a:gd name="T6" fmla="*/ 108 w 120"/>
                    <a:gd name="T7" fmla="*/ 6 h 114"/>
                    <a:gd name="T8" fmla="*/ 120 w 120"/>
                    <a:gd name="T9" fmla="*/ 12 h 114"/>
                    <a:gd name="T10" fmla="*/ 120 w 120"/>
                    <a:gd name="T11" fmla="*/ 18 h 114"/>
                    <a:gd name="T12" fmla="*/ 120 w 120"/>
                    <a:gd name="T13" fmla="*/ 24 h 114"/>
                    <a:gd name="T14" fmla="*/ 114 w 120"/>
                    <a:gd name="T15" fmla="*/ 30 h 114"/>
                    <a:gd name="T16" fmla="*/ 108 w 120"/>
                    <a:gd name="T17" fmla="*/ 36 h 114"/>
                    <a:gd name="T18" fmla="*/ 102 w 120"/>
                    <a:gd name="T19" fmla="*/ 42 h 114"/>
                    <a:gd name="T20" fmla="*/ 102 w 120"/>
                    <a:gd name="T21" fmla="*/ 54 h 114"/>
                    <a:gd name="T22" fmla="*/ 108 w 120"/>
                    <a:gd name="T23" fmla="*/ 60 h 114"/>
                    <a:gd name="T24" fmla="*/ 108 w 120"/>
                    <a:gd name="T25" fmla="*/ 66 h 114"/>
                    <a:gd name="T26" fmla="*/ 102 w 120"/>
                    <a:gd name="T27" fmla="*/ 72 h 114"/>
                    <a:gd name="T28" fmla="*/ 96 w 120"/>
                    <a:gd name="T29" fmla="*/ 78 h 114"/>
                    <a:gd name="T30" fmla="*/ 84 w 120"/>
                    <a:gd name="T31" fmla="*/ 84 h 114"/>
                    <a:gd name="T32" fmla="*/ 66 w 120"/>
                    <a:gd name="T33" fmla="*/ 90 h 114"/>
                    <a:gd name="T34" fmla="*/ 54 w 120"/>
                    <a:gd name="T35" fmla="*/ 96 h 114"/>
                    <a:gd name="T36" fmla="*/ 36 w 120"/>
                    <a:gd name="T37" fmla="*/ 108 h 114"/>
                    <a:gd name="T38" fmla="*/ 18 w 120"/>
                    <a:gd name="T39" fmla="*/ 114 h 114"/>
                    <a:gd name="T40" fmla="*/ 6 w 120"/>
                    <a:gd name="T41" fmla="*/ 114 h 114"/>
                    <a:gd name="T42" fmla="*/ 0 w 120"/>
                    <a:gd name="T43" fmla="*/ 114 h 114"/>
                    <a:gd name="T44" fmla="*/ 0 w 120"/>
                    <a:gd name="T45" fmla="*/ 108 h 114"/>
                    <a:gd name="T46" fmla="*/ 0 w 120"/>
                    <a:gd name="T47" fmla="*/ 96 h 114"/>
                    <a:gd name="T48" fmla="*/ 6 w 120"/>
                    <a:gd name="T49" fmla="*/ 90 h 114"/>
                    <a:gd name="T50" fmla="*/ 12 w 120"/>
                    <a:gd name="T51" fmla="*/ 84 h 114"/>
                    <a:gd name="T52" fmla="*/ 24 w 120"/>
                    <a:gd name="T53" fmla="*/ 72 h 114"/>
                    <a:gd name="T54" fmla="*/ 30 w 120"/>
                    <a:gd name="T55" fmla="*/ 60 h 114"/>
                    <a:gd name="T56" fmla="*/ 30 w 120"/>
                    <a:gd name="T57" fmla="*/ 54 h 114"/>
                    <a:gd name="T58" fmla="*/ 30 w 120"/>
                    <a:gd name="T59" fmla="*/ 42 h 114"/>
                    <a:gd name="T60" fmla="*/ 24 w 120"/>
                    <a:gd name="T61" fmla="*/ 36 h 114"/>
                    <a:gd name="T62" fmla="*/ 24 w 120"/>
                    <a:gd name="T63" fmla="*/ 24 h 114"/>
                    <a:gd name="T64" fmla="*/ 36 w 120"/>
                    <a:gd name="T65" fmla="*/ 18 h 114"/>
                    <a:gd name="T66" fmla="*/ 54 w 120"/>
                    <a:gd name="T67" fmla="*/ 6 h 114"/>
                    <a:gd name="T68" fmla="*/ 66 w 120"/>
                    <a:gd name="T69" fmla="*/ 0 h 114"/>
                    <a:gd name="T70" fmla="*/ 72 w 120"/>
                    <a:gd name="T7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0" h="114">
                      <a:moveTo>
                        <a:pt x="72" y="0"/>
                      </a:moveTo>
                      <a:lnTo>
                        <a:pt x="84" y="0"/>
                      </a:lnTo>
                      <a:lnTo>
                        <a:pt x="90" y="0"/>
                      </a:lnTo>
                      <a:lnTo>
                        <a:pt x="108" y="6"/>
                      </a:lnTo>
                      <a:lnTo>
                        <a:pt x="120" y="12"/>
                      </a:lnTo>
                      <a:lnTo>
                        <a:pt x="120" y="18"/>
                      </a:lnTo>
                      <a:lnTo>
                        <a:pt x="120" y="24"/>
                      </a:lnTo>
                      <a:lnTo>
                        <a:pt x="114" y="30"/>
                      </a:lnTo>
                      <a:lnTo>
                        <a:pt x="108" y="36"/>
                      </a:lnTo>
                      <a:lnTo>
                        <a:pt x="102" y="42"/>
                      </a:lnTo>
                      <a:lnTo>
                        <a:pt x="102" y="54"/>
                      </a:lnTo>
                      <a:lnTo>
                        <a:pt x="108" y="60"/>
                      </a:lnTo>
                      <a:lnTo>
                        <a:pt x="108" y="66"/>
                      </a:lnTo>
                      <a:lnTo>
                        <a:pt x="102" y="72"/>
                      </a:lnTo>
                      <a:lnTo>
                        <a:pt x="96" y="78"/>
                      </a:lnTo>
                      <a:lnTo>
                        <a:pt x="84" y="84"/>
                      </a:lnTo>
                      <a:lnTo>
                        <a:pt x="66" y="90"/>
                      </a:lnTo>
                      <a:lnTo>
                        <a:pt x="54" y="96"/>
                      </a:lnTo>
                      <a:lnTo>
                        <a:pt x="36" y="108"/>
                      </a:lnTo>
                      <a:lnTo>
                        <a:pt x="18" y="114"/>
                      </a:lnTo>
                      <a:lnTo>
                        <a:pt x="6" y="114"/>
                      </a:lnTo>
                      <a:lnTo>
                        <a:pt x="0" y="114"/>
                      </a:lnTo>
                      <a:lnTo>
                        <a:pt x="0" y="108"/>
                      </a:lnTo>
                      <a:lnTo>
                        <a:pt x="0" y="96"/>
                      </a:lnTo>
                      <a:lnTo>
                        <a:pt x="6" y="90"/>
                      </a:lnTo>
                      <a:lnTo>
                        <a:pt x="12" y="84"/>
                      </a:lnTo>
                      <a:lnTo>
                        <a:pt x="24" y="72"/>
                      </a:lnTo>
                      <a:lnTo>
                        <a:pt x="30" y="60"/>
                      </a:lnTo>
                      <a:lnTo>
                        <a:pt x="30" y="54"/>
                      </a:lnTo>
                      <a:lnTo>
                        <a:pt x="30" y="42"/>
                      </a:lnTo>
                      <a:lnTo>
                        <a:pt x="24" y="36"/>
                      </a:lnTo>
                      <a:lnTo>
                        <a:pt x="24" y="24"/>
                      </a:lnTo>
                      <a:lnTo>
                        <a:pt x="36" y="18"/>
                      </a:lnTo>
                      <a:lnTo>
                        <a:pt x="54" y="6"/>
                      </a:lnTo>
                      <a:lnTo>
                        <a:pt x="66" y="0"/>
                      </a:lnTo>
                      <a:lnTo>
                        <a:pt x="72"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65" name="Freeform 406"/>
                <p:cNvSpPr>
                  <a:spLocks/>
                </p:cNvSpPr>
                <p:nvPr/>
              </p:nvSpPr>
              <p:spPr bwMode="auto">
                <a:xfrm>
                  <a:off x="18185" y="9168"/>
                  <a:ext cx="660" cy="1326"/>
                </a:xfrm>
                <a:custGeom>
                  <a:avLst/>
                  <a:gdLst>
                    <a:gd name="T0" fmla="*/ 294 w 660"/>
                    <a:gd name="T1" fmla="*/ 24 h 1326"/>
                    <a:gd name="T2" fmla="*/ 306 w 660"/>
                    <a:gd name="T3" fmla="*/ 66 h 1326"/>
                    <a:gd name="T4" fmla="*/ 348 w 660"/>
                    <a:gd name="T5" fmla="*/ 102 h 1326"/>
                    <a:gd name="T6" fmla="*/ 348 w 660"/>
                    <a:gd name="T7" fmla="*/ 156 h 1326"/>
                    <a:gd name="T8" fmla="*/ 402 w 660"/>
                    <a:gd name="T9" fmla="*/ 192 h 1326"/>
                    <a:gd name="T10" fmla="*/ 396 w 660"/>
                    <a:gd name="T11" fmla="*/ 324 h 1326"/>
                    <a:gd name="T12" fmla="*/ 366 w 660"/>
                    <a:gd name="T13" fmla="*/ 390 h 1326"/>
                    <a:gd name="T14" fmla="*/ 372 w 660"/>
                    <a:gd name="T15" fmla="*/ 426 h 1326"/>
                    <a:gd name="T16" fmla="*/ 408 w 660"/>
                    <a:gd name="T17" fmla="*/ 468 h 1326"/>
                    <a:gd name="T18" fmla="*/ 420 w 660"/>
                    <a:gd name="T19" fmla="*/ 426 h 1326"/>
                    <a:gd name="T20" fmla="*/ 444 w 660"/>
                    <a:gd name="T21" fmla="*/ 372 h 1326"/>
                    <a:gd name="T22" fmla="*/ 474 w 660"/>
                    <a:gd name="T23" fmla="*/ 396 h 1326"/>
                    <a:gd name="T24" fmla="*/ 456 w 660"/>
                    <a:gd name="T25" fmla="*/ 480 h 1326"/>
                    <a:gd name="T26" fmla="*/ 462 w 660"/>
                    <a:gd name="T27" fmla="*/ 606 h 1326"/>
                    <a:gd name="T28" fmla="*/ 486 w 660"/>
                    <a:gd name="T29" fmla="*/ 696 h 1326"/>
                    <a:gd name="T30" fmla="*/ 540 w 660"/>
                    <a:gd name="T31" fmla="*/ 672 h 1326"/>
                    <a:gd name="T32" fmla="*/ 582 w 660"/>
                    <a:gd name="T33" fmla="*/ 678 h 1326"/>
                    <a:gd name="T34" fmla="*/ 648 w 660"/>
                    <a:gd name="T35" fmla="*/ 654 h 1326"/>
                    <a:gd name="T36" fmla="*/ 660 w 660"/>
                    <a:gd name="T37" fmla="*/ 726 h 1326"/>
                    <a:gd name="T38" fmla="*/ 588 w 660"/>
                    <a:gd name="T39" fmla="*/ 792 h 1326"/>
                    <a:gd name="T40" fmla="*/ 558 w 660"/>
                    <a:gd name="T41" fmla="*/ 840 h 1326"/>
                    <a:gd name="T42" fmla="*/ 510 w 660"/>
                    <a:gd name="T43" fmla="*/ 876 h 1326"/>
                    <a:gd name="T44" fmla="*/ 492 w 660"/>
                    <a:gd name="T45" fmla="*/ 942 h 1326"/>
                    <a:gd name="T46" fmla="*/ 438 w 660"/>
                    <a:gd name="T47" fmla="*/ 954 h 1326"/>
                    <a:gd name="T48" fmla="*/ 372 w 660"/>
                    <a:gd name="T49" fmla="*/ 948 h 1326"/>
                    <a:gd name="T50" fmla="*/ 324 w 660"/>
                    <a:gd name="T51" fmla="*/ 1044 h 1326"/>
                    <a:gd name="T52" fmla="*/ 150 w 660"/>
                    <a:gd name="T53" fmla="*/ 1188 h 1326"/>
                    <a:gd name="T54" fmla="*/ 36 w 660"/>
                    <a:gd name="T55" fmla="*/ 1314 h 1326"/>
                    <a:gd name="T56" fmla="*/ 6 w 660"/>
                    <a:gd name="T57" fmla="*/ 1314 h 1326"/>
                    <a:gd name="T58" fmla="*/ 6 w 660"/>
                    <a:gd name="T59" fmla="*/ 1278 h 1326"/>
                    <a:gd name="T60" fmla="*/ 6 w 660"/>
                    <a:gd name="T61" fmla="*/ 1230 h 1326"/>
                    <a:gd name="T62" fmla="*/ 48 w 660"/>
                    <a:gd name="T63" fmla="*/ 1194 h 1326"/>
                    <a:gd name="T64" fmla="*/ 78 w 660"/>
                    <a:gd name="T65" fmla="*/ 1086 h 1326"/>
                    <a:gd name="T66" fmla="*/ 84 w 660"/>
                    <a:gd name="T67" fmla="*/ 1032 h 1326"/>
                    <a:gd name="T68" fmla="*/ 60 w 660"/>
                    <a:gd name="T69" fmla="*/ 996 h 1326"/>
                    <a:gd name="T70" fmla="*/ 6 w 660"/>
                    <a:gd name="T71" fmla="*/ 948 h 1326"/>
                    <a:gd name="T72" fmla="*/ 60 w 660"/>
                    <a:gd name="T73" fmla="*/ 810 h 1326"/>
                    <a:gd name="T74" fmla="*/ 144 w 660"/>
                    <a:gd name="T75" fmla="*/ 756 h 1326"/>
                    <a:gd name="T76" fmla="*/ 204 w 660"/>
                    <a:gd name="T77" fmla="*/ 690 h 1326"/>
                    <a:gd name="T78" fmla="*/ 264 w 660"/>
                    <a:gd name="T79" fmla="*/ 678 h 1326"/>
                    <a:gd name="T80" fmla="*/ 258 w 660"/>
                    <a:gd name="T81" fmla="*/ 636 h 1326"/>
                    <a:gd name="T82" fmla="*/ 264 w 660"/>
                    <a:gd name="T83" fmla="*/ 576 h 1326"/>
                    <a:gd name="T84" fmla="*/ 300 w 660"/>
                    <a:gd name="T85" fmla="*/ 534 h 1326"/>
                    <a:gd name="T86" fmla="*/ 288 w 660"/>
                    <a:gd name="T87" fmla="*/ 474 h 1326"/>
                    <a:gd name="T88" fmla="*/ 312 w 660"/>
                    <a:gd name="T89" fmla="*/ 444 h 1326"/>
                    <a:gd name="T90" fmla="*/ 300 w 660"/>
                    <a:gd name="T91" fmla="*/ 408 h 1326"/>
                    <a:gd name="T92" fmla="*/ 282 w 660"/>
                    <a:gd name="T93" fmla="*/ 360 h 1326"/>
                    <a:gd name="T94" fmla="*/ 294 w 660"/>
                    <a:gd name="T95" fmla="*/ 318 h 1326"/>
                    <a:gd name="T96" fmla="*/ 276 w 660"/>
                    <a:gd name="T97" fmla="*/ 288 h 1326"/>
                    <a:gd name="T98" fmla="*/ 282 w 660"/>
                    <a:gd name="T99" fmla="*/ 240 h 1326"/>
                    <a:gd name="T100" fmla="*/ 264 w 660"/>
                    <a:gd name="T101" fmla="*/ 210 h 1326"/>
                    <a:gd name="T102" fmla="*/ 258 w 660"/>
                    <a:gd name="T103" fmla="*/ 114 h 1326"/>
                    <a:gd name="T104" fmla="*/ 276 w 660"/>
                    <a:gd name="T105" fmla="*/ 0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60" h="1326">
                      <a:moveTo>
                        <a:pt x="282" y="0"/>
                      </a:moveTo>
                      <a:lnTo>
                        <a:pt x="288" y="0"/>
                      </a:lnTo>
                      <a:lnTo>
                        <a:pt x="294" y="12"/>
                      </a:lnTo>
                      <a:lnTo>
                        <a:pt x="294" y="24"/>
                      </a:lnTo>
                      <a:lnTo>
                        <a:pt x="288" y="42"/>
                      </a:lnTo>
                      <a:lnTo>
                        <a:pt x="294" y="54"/>
                      </a:lnTo>
                      <a:lnTo>
                        <a:pt x="300" y="60"/>
                      </a:lnTo>
                      <a:lnTo>
                        <a:pt x="306" y="66"/>
                      </a:lnTo>
                      <a:lnTo>
                        <a:pt x="318" y="72"/>
                      </a:lnTo>
                      <a:lnTo>
                        <a:pt x="324" y="84"/>
                      </a:lnTo>
                      <a:lnTo>
                        <a:pt x="336" y="90"/>
                      </a:lnTo>
                      <a:lnTo>
                        <a:pt x="348" y="102"/>
                      </a:lnTo>
                      <a:lnTo>
                        <a:pt x="348" y="120"/>
                      </a:lnTo>
                      <a:lnTo>
                        <a:pt x="348" y="132"/>
                      </a:lnTo>
                      <a:lnTo>
                        <a:pt x="342" y="144"/>
                      </a:lnTo>
                      <a:lnTo>
                        <a:pt x="348" y="156"/>
                      </a:lnTo>
                      <a:lnTo>
                        <a:pt x="360" y="162"/>
                      </a:lnTo>
                      <a:lnTo>
                        <a:pt x="372" y="174"/>
                      </a:lnTo>
                      <a:lnTo>
                        <a:pt x="384" y="180"/>
                      </a:lnTo>
                      <a:lnTo>
                        <a:pt x="402" y="192"/>
                      </a:lnTo>
                      <a:lnTo>
                        <a:pt x="408" y="204"/>
                      </a:lnTo>
                      <a:lnTo>
                        <a:pt x="414" y="246"/>
                      </a:lnTo>
                      <a:lnTo>
                        <a:pt x="402" y="288"/>
                      </a:lnTo>
                      <a:lnTo>
                        <a:pt x="396" y="324"/>
                      </a:lnTo>
                      <a:lnTo>
                        <a:pt x="390" y="342"/>
                      </a:lnTo>
                      <a:lnTo>
                        <a:pt x="384" y="366"/>
                      </a:lnTo>
                      <a:lnTo>
                        <a:pt x="372" y="378"/>
                      </a:lnTo>
                      <a:lnTo>
                        <a:pt x="366" y="390"/>
                      </a:lnTo>
                      <a:lnTo>
                        <a:pt x="360" y="396"/>
                      </a:lnTo>
                      <a:lnTo>
                        <a:pt x="360" y="402"/>
                      </a:lnTo>
                      <a:lnTo>
                        <a:pt x="366" y="414"/>
                      </a:lnTo>
                      <a:lnTo>
                        <a:pt x="372" y="426"/>
                      </a:lnTo>
                      <a:lnTo>
                        <a:pt x="378" y="444"/>
                      </a:lnTo>
                      <a:lnTo>
                        <a:pt x="390" y="456"/>
                      </a:lnTo>
                      <a:lnTo>
                        <a:pt x="402" y="468"/>
                      </a:lnTo>
                      <a:lnTo>
                        <a:pt x="408" y="468"/>
                      </a:lnTo>
                      <a:lnTo>
                        <a:pt x="408" y="462"/>
                      </a:lnTo>
                      <a:lnTo>
                        <a:pt x="414" y="450"/>
                      </a:lnTo>
                      <a:lnTo>
                        <a:pt x="414" y="438"/>
                      </a:lnTo>
                      <a:lnTo>
                        <a:pt x="420" y="426"/>
                      </a:lnTo>
                      <a:lnTo>
                        <a:pt x="420" y="408"/>
                      </a:lnTo>
                      <a:lnTo>
                        <a:pt x="426" y="396"/>
                      </a:lnTo>
                      <a:lnTo>
                        <a:pt x="432" y="384"/>
                      </a:lnTo>
                      <a:lnTo>
                        <a:pt x="444" y="372"/>
                      </a:lnTo>
                      <a:lnTo>
                        <a:pt x="456" y="366"/>
                      </a:lnTo>
                      <a:lnTo>
                        <a:pt x="462" y="366"/>
                      </a:lnTo>
                      <a:lnTo>
                        <a:pt x="474" y="378"/>
                      </a:lnTo>
                      <a:lnTo>
                        <a:pt x="474" y="396"/>
                      </a:lnTo>
                      <a:lnTo>
                        <a:pt x="474" y="414"/>
                      </a:lnTo>
                      <a:lnTo>
                        <a:pt x="468" y="432"/>
                      </a:lnTo>
                      <a:lnTo>
                        <a:pt x="462" y="450"/>
                      </a:lnTo>
                      <a:lnTo>
                        <a:pt x="456" y="480"/>
                      </a:lnTo>
                      <a:lnTo>
                        <a:pt x="456" y="504"/>
                      </a:lnTo>
                      <a:lnTo>
                        <a:pt x="456" y="528"/>
                      </a:lnTo>
                      <a:lnTo>
                        <a:pt x="462" y="558"/>
                      </a:lnTo>
                      <a:lnTo>
                        <a:pt x="462" y="606"/>
                      </a:lnTo>
                      <a:lnTo>
                        <a:pt x="468" y="648"/>
                      </a:lnTo>
                      <a:lnTo>
                        <a:pt x="468" y="672"/>
                      </a:lnTo>
                      <a:lnTo>
                        <a:pt x="474" y="684"/>
                      </a:lnTo>
                      <a:lnTo>
                        <a:pt x="486" y="696"/>
                      </a:lnTo>
                      <a:lnTo>
                        <a:pt x="504" y="690"/>
                      </a:lnTo>
                      <a:lnTo>
                        <a:pt x="522" y="684"/>
                      </a:lnTo>
                      <a:lnTo>
                        <a:pt x="534" y="678"/>
                      </a:lnTo>
                      <a:lnTo>
                        <a:pt x="540" y="672"/>
                      </a:lnTo>
                      <a:lnTo>
                        <a:pt x="552" y="672"/>
                      </a:lnTo>
                      <a:lnTo>
                        <a:pt x="564" y="678"/>
                      </a:lnTo>
                      <a:lnTo>
                        <a:pt x="570" y="678"/>
                      </a:lnTo>
                      <a:lnTo>
                        <a:pt x="582" y="678"/>
                      </a:lnTo>
                      <a:lnTo>
                        <a:pt x="600" y="666"/>
                      </a:lnTo>
                      <a:lnTo>
                        <a:pt x="618" y="660"/>
                      </a:lnTo>
                      <a:lnTo>
                        <a:pt x="636" y="654"/>
                      </a:lnTo>
                      <a:lnTo>
                        <a:pt x="648" y="654"/>
                      </a:lnTo>
                      <a:lnTo>
                        <a:pt x="654" y="660"/>
                      </a:lnTo>
                      <a:lnTo>
                        <a:pt x="660" y="666"/>
                      </a:lnTo>
                      <a:lnTo>
                        <a:pt x="660" y="696"/>
                      </a:lnTo>
                      <a:lnTo>
                        <a:pt x="660" y="726"/>
                      </a:lnTo>
                      <a:lnTo>
                        <a:pt x="648" y="756"/>
                      </a:lnTo>
                      <a:lnTo>
                        <a:pt x="618" y="774"/>
                      </a:lnTo>
                      <a:lnTo>
                        <a:pt x="600" y="786"/>
                      </a:lnTo>
                      <a:lnTo>
                        <a:pt x="588" y="792"/>
                      </a:lnTo>
                      <a:lnTo>
                        <a:pt x="576" y="804"/>
                      </a:lnTo>
                      <a:lnTo>
                        <a:pt x="570" y="822"/>
                      </a:lnTo>
                      <a:lnTo>
                        <a:pt x="564" y="834"/>
                      </a:lnTo>
                      <a:lnTo>
                        <a:pt x="558" y="840"/>
                      </a:lnTo>
                      <a:lnTo>
                        <a:pt x="552" y="852"/>
                      </a:lnTo>
                      <a:lnTo>
                        <a:pt x="540" y="858"/>
                      </a:lnTo>
                      <a:lnTo>
                        <a:pt x="522" y="864"/>
                      </a:lnTo>
                      <a:lnTo>
                        <a:pt x="510" y="876"/>
                      </a:lnTo>
                      <a:lnTo>
                        <a:pt x="504" y="888"/>
                      </a:lnTo>
                      <a:lnTo>
                        <a:pt x="498" y="906"/>
                      </a:lnTo>
                      <a:lnTo>
                        <a:pt x="498" y="924"/>
                      </a:lnTo>
                      <a:lnTo>
                        <a:pt x="492" y="942"/>
                      </a:lnTo>
                      <a:lnTo>
                        <a:pt x="480" y="954"/>
                      </a:lnTo>
                      <a:lnTo>
                        <a:pt x="468" y="960"/>
                      </a:lnTo>
                      <a:lnTo>
                        <a:pt x="456" y="960"/>
                      </a:lnTo>
                      <a:lnTo>
                        <a:pt x="438" y="954"/>
                      </a:lnTo>
                      <a:lnTo>
                        <a:pt x="426" y="942"/>
                      </a:lnTo>
                      <a:lnTo>
                        <a:pt x="408" y="936"/>
                      </a:lnTo>
                      <a:lnTo>
                        <a:pt x="390" y="936"/>
                      </a:lnTo>
                      <a:lnTo>
                        <a:pt x="372" y="948"/>
                      </a:lnTo>
                      <a:lnTo>
                        <a:pt x="354" y="960"/>
                      </a:lnTo>
                      <a:lnTo>
                        <a:pt x="348" y="984"/>
                      </a:lnTo>
                      <a:lnTo>
                        <a:pt x="342" y="1002"/>
                      </a:lnTo>
                      <a:lnTo>
                        <a:pt x="324" y="1044"/>
                      </a:lnTo>
                      <a:lnTo>
                        <a:pt x="294" y="1092"/>
                      </a:lnTo>
                      <a:lnTo>
                        <a:pt x="252" y="1128"/>
                      </a:lnTo>
                      <a:lnTo>
                        <a:pt x="198" y="1158"/>
                      </a:lnTo>
                      <a:lnTo>
                        <a:pt x="150" y="1188"/>
                      </a:lnTo>
                      <a:lnTo>
                        <a:pt x="120" y="1224"/>
                      </a:lnTo>
                      <a:lnTo>
                        <a:pt x="96" y="1260"/>
                      </a:lnTo>
                      <a:lnTo>
                        <a:pt x="48" y="1302"/>
                      </a:lnTo>
                      <a:lnTo>
                        <a:pt x="36" y="1314"/>
                      </a:lnTo>
                      <a:lnTo>
                        <a:pt x="24" y="1320"/>
                      </a:lnTo>
                      <a:lnTo>
                        <a:pt x="12" y="1326"/>
                      </a:lnTo>
                      <a:lnTo>
                        <a:pt x="6" y="1320"/>
                      </a:lnTo>
                      <a:lnTo>
                        <a:pt x="6" y="1314"/>
                      </a:lnTo>
                      <a:lnTo>
                        <a:pt x="0" y="1308"/>
                      </a:lnTo>
                      <a:lnTo>
                        <a:pt x="0" y="1296"/>
                      </a:lnTo>
                      <a:lnTo>
                        <a:pt x="0" y="1284"/>
                      </a:lnTo>
                      <a:lnTo>
                        <a:pt x="6" y="1278"/>
                      </a:lnTo>
                      <a:lnTo>
                        <a:pt x="6" y="1266"/>
                      </a:lnTo>
                      <a:lnTo>
                        <a:pt x="6" y="1254"/>
                      </a:lnTo>
                      <a:lnTo>
                        <a:pt x="6" y="1242"/>
                      </a:lnTo>
                      <a:lnTo>
                        <a:pt x="6" y="1230"/>
                      </a:lnTo>
                      <a:lnTo>
                        <a:pt x="6" y="1218"/>
                      </a:lnTo>
                      <a:lnTo>
                        <a:pt x="18" y="1206"/>
                      </a:lnTo>
                      <a:lnTo>
                        <a:pt x="30" y="1200"/>
                      </a:lnTo>
                      <a:lnTo>
                        <a:pt x="48" y="1194"/>
                      </a:lnTo>
                      <a:lnTo>
                        <a:pt x="72" y="1182"/>
                      </a:lnTo>
                      <a:lnTo>
                        <a:pt x="78" y="1158"/>
                      </a:lnTo>
                      <a:lnTo>
                        <a:pt x="78" y="1122"/>
                      </a:lnTo>
                      <a:lnTo>
                        <a:pt x="78" y="1086"/>
                      </a:lnTo>
                      <a:lnTo>
                        <a:pt x="78" y="1074"/>
                      </a:lnTo>
                      <a:lnTo>
                        <a:pt x="84" y="1062"/>
                      </a:lnTo>
                      <a:lnTo>
                        <a:pt x="84" y="1044"/>
                      </a:lnTo>
                      <a:lnTo>
                        <a:pt x="84" y="1032"/>
                      </a:lnTo>
                      <a:lnTo>
                        <a:pt x="84" y="1020"/>
                      </a:lnTo>
                      <a:lnTo>
                        <a:pt x="78" y="1014"/>
                      </a:lnTo>
                      <a:lnTo>
                        <a:pt x="72" y="1002"/>
                      </a:lnTo>
                      <a:lnTo>
                        <a:pt x="60" y="996"/>
                      </a:lnTo>
                      <a:lnTo>
                        <a:pt x="48" y="996"/>
                      </a:lnTo>
                      <a:lnTo>
                        <a:pt x="18" y="996"/>
                      </a:lnTo>
                      <a:lnTo>
                        <a:pt x="6" y="978"/>
                      </a:lnTo>
                      <a:lnTo>
                        <a:pt x="6" y="948"/>
                      </a:lnTo>
                      <a:lnTo>
                        <a:pt x="12" y="900"/>
                      </a:lnTo>
                      <a:lnTo>
                        <a:pt x="18" y="852"/>
                      </a:lnTo>
                      <a:lnTo>
                        <a:pt x="36" y="828"/>
                      </a:lnTo>
                      <a:lnTo>
                        <a:pt x="60" y="810"/>
                      </a:lnTo>
                      <a:lnTo>
                        <a:pt x="96" y="792"/>
                      </a:lnTo>
                      <a:lnTo>
                        <a:pt x="114" y="780"/>
                      </a:lnTo>
                      <a:lnTo>
                        <a:pt x="132" y="768"/>
                      </a:lnTo>
                      <a:lnTo>
                        <a:pt x="144" y="756"/>
                      </a:lnTo>
                      <a:lnTo>
                        <a:pt x="156" y="732"/>
                      </a:lnTo>
                      <a:lnTo>
                        <a:pt x="168" y="720"/>
                      </a:lnTo>
                      <a:lnTo>
                        <a:pt x="186" y="702"/>
                      </a:lnTo>
                      <a:lnTo>
                        <a:pt x="204" y="690"/>
                      </a:lnTo>
                      <a:lnTo>
                        <a:pt x="222" y="684"/>
                      </a:lnTo>
                      <a:lnTo>
                        <a:pt x="246" y="684"/>
                      </a:lnTo>
                      <a:lnTo>
                        <a:pt x="258" y="684"/>
                      </a:lnTo>
                      <a:lnTo>
                        <a:pt x="264" y="678"/>
                      </a:lnTo>
                      <a:lnTo>
                        <a:pt x="270" y="672"/>
                      </a:lnTo>
                      <a:lnTo>
                        <a:pt x="270" y="660"/>
                      </a:lnTo>
                      <a:lnTo>
                        <a:pt x="264" y="648"/>
                      </a:lnTo>
                      <a:lnTo>
                        <a:pt x="258" y="636"/>
                      </a:lnTo>
                      <a:lnTo>
                        <a:pt x="252" y="624"/>
                      </a:lnTo>
                      <a:lnTo>
                        <a:pt x="252" y="612"/>
                      </a:lnTo>
                      <a:lnTo>
                        <a:pt x="258" y="594"/>
                      </a:lnTo>
                      <a:lnTo>
                        <a:pt x="264" y="576"/>
                      </a:lnTo>
                      <a:lnTo>
                        <a:pt x="270" y="564"/>
                      </a:lnTo>
                      <a:lnTo>
                        <a:pt x="282" y="558"/>
                      </a:lnTo>
                      <a:lnTo>
                        <a:pt x="294" y="546"/>
                      </a:lnTo>
                      <a:lnTo>
                        <a:pt x="300" y="534"/>
                      </a:lnTo>
                      <a:lnTo>
                        <a:pt x="300" y="516"/>
                      </a:lnTo>
                      <a:lnTo>
                        <a:pt x="294" y="498"/>
                      </a:lnTo>
                      <a:lnTo>
                        <a:pt x="288" y="486"/>
                      </a:lnTo>
                      <a:lnTo>
                        <a:pt x="288" y="474"/>
                      </a:lnTo>
                      <a:lnTo>
                        <a:pt x="294" y="468"/>
                      </a:lnTo>
                      <a:lnTo>
                        <a:pt x="300" y="456"/>
                      </a:lnTo>
                      <a:lnTo>
                        <a:pt x="306" y="450"/>
                      </a:lnTo>
                      <a:lnTo>
                        <a:pt x="312" y="444"/>
                      </a:lnTo>
                      <a:lnTo>
                        <a:pt x="312" y="438"/>
                      </a:lnTo>
                      <a:lnTo>
                        <a:pt x="306" y="426"/>
                      </a:lnTo>
                      <a:lnTo>
                        <a:pt x="306" y="414"/>
                      </a:lnTo>
                      <a:lnTo>
                        <a:pt x="300" y="408"/>
                      </a:lnTo>
                      <a:lnTo>
                        <a:pt x="300" y="402"/>
                      </a:lnTo>
                      <a:lnTo>
                        <a:pt x="294" y="390"/>
                      </a:lnTo>
                      <a:lnTo>
                        <a:pt x="288" y="372"/>
                      </a:lnTo>
                      <a:lnTo>
                        <a:pt x="282" y="360"/>
                      </a:lnTo>
                      <a:lnTo>
                        <a:pt x="282" y="342"/>
                      </a:lnTo>
                      <a:lnTo>
                        <a:pt x="288" y="336"/>
                      </a:lnTo>
                      <a:lnTo>
                        <a:pt x="294" y="324"/>
                      </a:lnTo>
                      <a:lnTo>
                        <a:pt x="294" y="318"/>
                      </a:lnTo>
                      <a:lnTo>
                        <a:pt x="300" y="306"/>
                      </a:lnTo>
                      <a:lnTo>
                        <a:pt x="294" y="300"/>
                      </a:lnTo>
                      <a:lnTo>
                        <a:pt x="288" y="294"/>
                      </a:lnTo>
                      <a:lnTo>
                        <a:pt x="276" y="288"/>
                      </a:lnTo>
                      <a:lnTo>
                        <a:pt x="276" y="276"/>
                      </a:lnTo>
                      <a:lnTo>
                        <a:pt x="270" y="264"/>
                      </a:lnTo>
                      <a:lnTo>
                        <a:pt x="276" y="252"/>
                      </a:lnTo>
                      <a:lnTo>
                        <a:pt x="282" y="240"/>
                      </a:lnTo>
                      <a:lnTo>
                        <a:pt x="288" y="234"/>
                      </a:lnTo>
                      <a:lnTo>
                        <a:pt x="282" y="222"/>
                      </a:lnTo>
                      <a:lnTo>
                        <a:pt x="276" y="216"/>
                      </a:lnTo>
                      <a:lnTo>
                        <a:pt x="264" y="210"/>
                      </a:lnTo>
                      <a:lnTo>
                        <a:pt x="258" y="198"/>
                      </a:lnTo>
                      <a:lnTo>
                        <a:pt x="258" y="174"/>
                      </a:lnTo>
                      <a:lnTo>
                        <a:pt x="258" y="144"/>
                      </a:lnTo>
                      <a:lnTo>
                        <a:pt x="258" y="114"/>
                      </a:lnTo>
                      <a:lnTo>
                        <a:pt x="252" y="78"/>
                      </a:lnTo>
                      <a:lnTo>
                        <a:pt x="252" y="42"/>
                      </a:lnTo>
                      <a:lnTo>
                        <a:pt x="264" y="12"/>
                      </a:lnTo>
                      <a:lnTo>
                        <a:pt x="276" y="0"/>
                      </a:lnTo>
                      <a:lnTo>
                        <a:pt x="282"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68" name="Group 206"/>
              <p:cNvGrpSpPr>
                <a:grpSpLocks/>
              </p:cNvGrpSpPr>
              <p:nvPr/>
            </p:nvGrpSpPr>
            <p:grpSpPr bwMode="auto">
              <a:xfrm>
                <a:off x="-2706688" y="-15268575"/>
                <a:ext cx="29470351" cy="21574125"/>
                <a:chOff x="-1705" y="-9618"/>
                <a:chExt cx="18564" cy="13590"/>
              </a:xfrm>
              <a:grpFill/>
            </p:grpSpPr>
            <p:sp>
              <p:nvSpPr>
                <p:cNvPr id="69" name="Freeform 8"/>
                <p:cNvSpPr>
                  <a:spLocks noEditPoints="1"/>
                </p:cNvSpPr>
                <p:nvPr/>
              </p:nvSpPr>
              <p:spPr bwMode="auto">
                <a:xfrm>
                  <a:off x="671" y="-6078"/>
                  <a:ext cx="2124" cy="2268"/>
                </a:xfrm>
                <a:custGeom>
                  <a:avLst/>
                  <a:gdLst>
                    <a:gd name="T0" fmla="*/ 1896 w 2124"/>
                    <a:gd name="T1" fmla="*/ 12 h 2268"/>
                    <a:gd name="T2" fmla="*/ 1914 w 2124"/>
                    <a:gd name="T3" fmla="*/ 90 h 2268"/>
                    <a:gd name="T4" fmla="*/ 2028 w 2124"/>
                    <a:gd name="T5" fmla="*/ 54 h 2268"/>
                    <a:gd name="T6" fmla="*/ 1992 w 2124"/>
                    <a:gd name="T7" fmla="*/ 138 h 2268"/>
                    <a:gd name="T8" fmla="*/ 2124 w 2124"/>
                    <a:gd name="T9" fmla="*/ 186 h 2268"/>
                    <a:gd name="T10" fmla="*/ 1716 w 2124"/>
                    <a:gd name="T11" fmla="*/ 216 h 2268"/>
                    <a:gd name="T12" fmla="*/ 1266 w 2124"/>
                    <a:gd name="T13" fmla="*/ 498 h 2268"/>
                    <a:gd name="T14" fmla="*/ 828 w 2124"/>
                    <a:gd name="T15" fmla="*/ 1092 h 2268"/>
                    <a:gd name="T16" fmla="*/ 672 w 2124"/>
                    <a:gd name="T17" fmla="*/ 1752 h 2268"/>
                    <a:gd name="T18" fmla="*/ 576 w 2124"/>
                    <a:gd name="T19" fmla="*/ 2046 h 2268"/>
                    <a:gd name="T20" fmla="*/ 534 w 2124"/>
                    <a:gd name="T21" fmla="*/ 1950 h 2268"/>
                    <a:gd name="T22" fmla="*/ 516 w 2124"/>
                    <a:gd name="T23" fmla="*/ 2088 h 2268"/>
                    <a:gd name="T24" fmla="*/ 444 w 2124"/>
                    <a:gd name="T25" fmla="*/ 2160 h 2268"/>
                    <a:gd name="T26" fmla="*/ 216 w 2124"/>
                    <a:gd name="T27" fmla="*/ 2250 h 2268"/>
                    <a:gd name="T28" fmla="*/ 72 w 2124"/>
                    <a:gd name="T29" fmla="*/ 2118 h 2268"/>
                    <a:gd name="T30" fmla="*/ 132 w 2124"/>
                    <a:gd name="T31" fmla="*/ 2034 h 2268"/>
                    <a:gd name="T32" fmla="*/ 66 w 2124"/>
                    <a:gd name="T33" fmla="*/ 2004 h 2268"/>
                    <a:gd name="T34" fmla="*/ 84 w 2124"/>
                    <a:gd name="T35" fmla="*/ 1920 h 2268"/>
                    <a:gd name="T36" fmla="*/ 42 w 2124"/>
                    <a:gd name="T37" fmla="*/ 1836 h 2268"/>
                    <a:gd name="T38" fmla="*/ 60 w 2124"/>
                    <a:gd name="T39" fmla="*/ 1782 h 2268"/>
                    <a:gd name="T40" fmla="*/ 12 w 2124"/>
                    <a:gd name="T41" fmla="*/ 1716 h 2268"/>
                    <a:gd name="T42" fmla="*/ 108 w 2124"/>
                    <a:gd name="T43" fmla="*/ 1632 h 2268"/>
                    <a:gd name="T44" fmla="*/ 48 w 2124"/>
                    <a:gd name="T45" fmla="*/ 1584 h 2268"/>
                    <a:gd name="T46" fmla="*/ 210 w 2124"/>
                    <a:gd name="T47" fmla="*/ 1572 h 2268"/>
                    <a:gd name="T48" fmla="*/ 96 w 2124"/>
                    <a:gd name="T49" fmla="*/ 1524 h 2268"/>
                    <a:gd name="T50" fmla="*/ 162 w 2124"/>
                    <a:gd name="T51" fmla="*/ 1470 h 2268"/>
                    <a:gd name="T52" fmla="*/ 222 w 2124"/>
                    <a:gd name="T53" fmla="*/ 1464 h 2268"/>
                    <a:gd name="T54" fmla="*/ 264 w 2124"/>
                    <a:gd name="T55" fmla="*/ 1428 h 2268"/>
                    <a:gd name="T56" fmla="*/ 336 w 2124"/>
                    <a:gd name="T57" fmla="*/ 1398 h 2268"/>
                    <a:gd name="T58" fmla="*/ 360 w 2124"/>
                    <a:gd name="T59" fmla="*/ 1308 h 2268"/>
                    <a:gd name="T60" fmla="*/ 486 w 2124"/>
                    <a:gd name="T61" fmla="*/ 1320 h 2268"/>
                    <a:gd name="T62" fmla="*/ 462 w 2124"/>
                    <a:gd name="T63" fmla="*/ 1224 h 2268"/>
                    <a:gd name="T64" fmla="*/ 570 w 2124"/>
                    <a:gd name="T65" fmla="*/ 1254 h 2268"/>
                    <a:gd name="T66" fmla="*/ 684 w 2124"/>
                    <a:gd name="T67" fmla="*/ 1158 h 2268"/>
                    <a:gd name="T68" fmla="*/ 762 w 2124"/>
                    <a:gd name="T69" fmla="*/ 1182 h 2268"/>
                    <a:gd name="T70" fmla="*/ 744 w 2124"/>
                    <a:gd name="T71" fmla="*/ 1104 h 2268"/>
                    <a:gd name="T72" fmla="*/ 570 w 2124"/>
                    <a:gd name="T73" fmla="*/ 1176 h 2268"/>
                    <a:gd name="T74" fmla="*/ 594 w 2124"/>
                    <a:gd name="T75" fmla="*/ 1050 h 2268"/>
                    <a:gd name="T76" fmla="*/ 660 w 2124"/>
                    <a:gd name="T77" fmla="*/ 960 h 2268"/>
                    <a:gd name="T78" fmla="*/ 708 w 2124"/>
                    <a:gd name="T79" fmla="*/ 888 h 2268"/>
                    <a:gd name="T80" fmla="*/ 798 w 2124"/>
                    <a:gd name="T81" fmla="*/ 912 h 2268"/>
                    <a:gd name="T82" fmla="*/ 732 w 2124"/>
                    <a:gd name="T83" fmla="*/ 834 h 2268"/>
                    <a:gd name="T84" fmla="*/ 768 w 2124"/>
                    <a:gd name="T85" fmla="*/ 750 h 2268"/>
                    <a:gd name="T86" fmla="*/ 828 w 2124"/>
                    <a:gd name="T87" fmla="*/ 702 h 2268"/>
                    <a:gd name="T88" fmla="*/ 858 w 2124"/>
                    <a:gd name="T89" fmla="*/ 666 h 2268"/>
                    <a:gd name="T90" fmla="*/ 828 w 2124"/>
                    <a:gd name="T91" fmla="*/ 606 h 2268"/>
                    <a:gd name="T92" fmla="*/ 900 w 2124"/>
                    <a:gd name="T93" fmla="*/ 540 h 2268"/>
                    <a:gd name="T94" fmla="*/ 948 w 2124"/>
                    <a:gd name="T95" fmla="*/ 486 h 2268"/>
                    <a:gd name="T96" fmla="*/ 1002 w 2124"/>
                    <a:gd name="T97" fmla="*/ 474 h 2268"/>
                    <a:gd name="T98" fmla="*/ 948 w 2124"/>
                    <a:gd name="T99" fmla="*/ 402 h 2268"/>
                    <a:gd name="T100" fmla="*/ 1026 w 2124"/>
                    <a:gd name="T101" fmla="*/ 318 h 2268"/>
                    <a:gd name="T102" fmla="*/ 1128 w 2124"/>
                    <a:gd name="T103" fmla="*/ 240 h 2268"/>
                    <a:gd name="T104" fmla="*/ 1206 w 2124"/>
                    <a:gd name="T105" fmla="*/ 228 h 2268"/>
                    <a:gd name="T106" fmla="*/ 1290 w 2124"/>
                    <a:gd name="T107" fmla="*/ 222 h 2268"/>
                    <a:gd name="T108" fmla="*/ 1350 w 2124"/>
                    <a:gd name="T109" fmla="*/ 156 h 2268"/>
                    <a:gd name="T110" fmla="*/ 1434 w 2124"/>
                    <a:gd name="T111" fmla="*/ 120 h 2268"/>
                    <a:gd name="T112" fmla="*/ 1530 w 2124"/>
                    <a:gd name="T113" fmla="*/ 186 h 2268"/>
                    <a:gd name="T114" fmla="*/ 1554 w 2124"/>
                    <a:gd name="T115" fmla="*/ 90 h 2268"/>
                    <a:gd name="T116" fmla="*/ 1614 w 2124"/>
                    <a:gd name="T117" fmla="*/ 60 h 2268"/>
                    <a:gd name="T118" fmla="*/ 1644 w 2124"/>
                    <a:gd name="T119" fmla="*/ 12 h 2268"/>
                    <a:gd name="T120" fmla="*/ 1686 w 2124"/>
                    <a:gd name="T121" fmla="*/ 78 h 2268"/>
                    <a:gd name="T122" fmla="*/ 1752 w 2124"/>
                    <a:gd name="T123" fmla="*/ 54 h 2268"/>
                    <a:gd name="T124" fmla="*/ 1818 w 2124"/>
                    <a:gd name="T125" fmla="*/ 72 h 2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24" h="2268">
                      <a:moveTo>
                        <a:pt x="606" y="2094"/>
                      </a:moveTo>
                      <a:lnTo>
                        <a:pt x="606" y="2094"/>
                      </a:lnTo>
                      <a:lnTo>
                        <a:pt x="600" y="2100"/>
                      </a:lnTo>
                      <a:lnTo>
                        <a:pt x="606" y="2094"/>
                      </a:lnTo>
                      <a:close/>
                      <a:moveTo>
                        <a:pt x="1848" y="0"/>
                      </a:moveTo>
                      <a:lnTo>
                        <a:pt x="1866" y="0"/>
                      </a:lnTo>
                      <a:lnTo>
                        <a:pt x="1872" y="6"/>
                      </a:lnTo>
                      <a:lnTo>
                        <a:pt x="1884" y="6"/>
                      </a:lnTo>
                      <a:lnTo>
                        <a:pt x="1890" y="12"/>
                      </a:lnTo>
                      <a:lnTo>
                        <a:pt x="1896" y="12"/>
                      </a:lnTo>
                      <a:lnTo>
                        <a:pt x="1902" y="18"/>
                      </a:lnTo>
                      <a:lnTo>
                        <a:pt x="1896" y="24"/>
                      </a:lnTo>
                      <a:lnTo>
                        <a:pt x="1890" y="30"/>
                      </a:lnTo>
                      <a:lnTo>
                        <a:pt x="1884" y="42"/>
                      </a:lnTo>
                      <a:lnTo>
                        <a:pt x="1878" y="48"/>
                      </a:lnTo>
                      <a:lnTo>
                        <a:pt x="1884" y="60"/>
                      </a:lnTo>
                      <a:lnTo>
                        <a:pt x="1890" y="78"/>
                      </a:lnTo>
                      <a:lnTo>
                        <a:pt x="1896" y="90"/>
                      </a:lnTo>
                      <a:lnTo>
                        <a:pt x="1902" y="90"/>
                      </a:lnTo>
                      <a:lnTo>
                        <a:pt x="1914" y="90"/>
                      </a:lnTo>
                      <a:lnTo>
                        <a:pt x="1920" y="84"/>
                      </a:lnTo>
                      <a:lnTo>
                        <a:pt x="1932" y="78"/>
                      </a:lnTo>
                      <a:lnTo>
                        <a:pt x="1938" y="66"/>
                      </a:lnTo>
                      <a:lnTo>
                        <a:pt x="1944" y="60"/>
                      </a:lnTo>
                      <a:lnTo>
                        <a:pt x="1956" y="60"/>
                      </a:lnTo>
                      <a:lnTo>
                        <a:pt x="1968" y="54"/>
                      </a:lnTo>
                      <a:lnTo>
                        <a:pt x="1986" y="48"/>
                      </a:lnTo>
                      <a:lnTo>
                        <a:pt x="2004" y="48"/>
                      </a:lnTo>
                      <a:lnTo>
                        <a:pt x="2016" y="54"/>
                      </a:lnTo>
                      <a:lnTo>
                        <a:pt x="2028" y="54"/>
                      </a:lnTo>
                      <a:lnTo>
                        <a:pt x="2028" y="66"/>
                      </a:lnTo>
                      <a:lnTo>
                        <a:pt x="2034" y="78"/>
                      </a:lnTo>
                      <a:lnTo>
                        <a:pt x="2034" y="90"/>
                      </a:lnTo>
                      <a:lnTo>
                        <a:pt x="2034" y="102"/>
                      </a:lnTo>
                      <a:lnTo>
                        <a:pt x="2034" y="114"/>
                      </a:lnTo>
                      <a:lnTo>
                        <a:pt x="2028" y="120"/>
                      </a:lnTo>
                      <a:lnTo>
                        <a:pt x="2022" y="126"/>
                      </a:lnTo>
                      <a:lnTo>
                        <a:pt x="2016" y="132"/>
                      </a:lnTo>
                      <a:lnTo>
                        <a:pt x="2004" y="138"/>
                      </a:lnTo>
                      <a:lnTo>
                        <a:pt x="1992" y="138"/>
                      </a:lnTo>
                      <a:lnTo>
                        <a:pt x="1980" y="150"/>
                      </a:lnTo>
                      <a:lnTo>
                        <a:pt x="1968" y="162"/>
                      </a:lnTo>
                      <a:lnTo>
                        <a:pt x="1968" y="168"/>
                      </a:lnTo>
                      <a:lnTo>
                        <a:pt x="1974" y="168"/>
                      </a:lnTo>
                      <a:lnTo>
                        <a:pt x="1986" y="174"/>
                      </a:lnTo>
                      <a:lnTo>
                        <a:pt x="2004" y="174"/>
                      </a:lnTo>
                      <a:lnTo>
                        <a:pt x="2028" y="174"/>
                      </a:lnTo>
                      <a:lnTo>
                        <a:pt x="2064" y="174"/>
                      </a:lnTo>
                      <a:lnTo>
                        <a:pt x="2094" y="174"/>
                      </a:lnTo>
                      <a:lnTo>
                        <a:pt x="2124" y="186"/>
                      </a:lnTo>
                      <a:lnTo>
                        <a:pt x="2124" y="186"/>
                      </a:lnTo>
                      <a:lnTo>
                        <a:pt x="2034" y="264"/>
                      </a:lnTo>
                      <a:lnTo>
                        <a:pt x="2046" y="348"/>
                      </a:lnTo>
                      <a:lnTo>
                        <a:pt x="2010" y="366"/>
                      </a:lnTo>
                      <a:lnTo>
                        <a:pt x="1974" y="342"/>
                      </a:lnTo>
                      <a:lnTo>
                        <a:pt x="1974" y="252"/>
                      </a:lnTo>
                      <a:lnTo>
                        <a:pt x="1950" y="240"/>
                      </a:lnTo>
                      <a:lnTo>
                        <a:pt x="1896" y="168"/>
                      </a:lnTo>
                      <a:lnTo>
                        <a:pt x="1830" y="162"/>
                      </a:lnTo>
                      <a:lnTo>
                        <a:pt x="1716" y="216"/>
                      </a:lnTo>
                      <a:lnTo>
                        <a:pt x="1716" y="378"/>
                      </a:lnTo>
                      <a:lnTo>
                        <a:pt x="1668" y="408"/>
                      </a:lnTo>
                      <a:lnTo>
                        <a:pt x="1590" y="384"/>
                      </a:lnTo>
                      <a:lnTo>
                        <a:pt x="1506" y="414"/>
                      </a:lnTo>
                      <a:lnTo>
                        <a:pt x="1422" y="354"/>
                      </a:lnTo>
                      <a:lnTo>
                        <a:pt x="1320" y="318"/>
                      </a:lnTo>
                      <a:lnTo>
                        <a:pt x="1284" y="360"/>
                      </a:lnTo>
                      <a:lnTo>
                        <a:pt x="1254" y="366"/>
                      </a:lnTo>
                      <a:lnTo>
                        <a:pt x="1260" y="444"/>
                      </a:lnTo>
                      <a:lnTo>
                        <a:pt x="1266" y="498"/>
                      </a:lnTo>
                      <a:lnTo>
                        <a:pt x="1176" y="474"/>
                      </a:lnTo>
                      <a:lnTo>
                        <a:pt x="1068" y="480"/>
                      </a:lnTo>
                      <a:lnTo>
                        <a:pt x="1080" y="546"/>
                      </a:lnTo>
                      <a:lnTo>
                        <a:pt x="990" y="576"/>
                      </a:lnTo>
                      <a:lnTo>
                        <a:pt x="960" y="678"/>
                      </a:lnTo>
                      <a:lnTo>
                        <a:pt x="900" y="774"/>
                      </a:lnTo>
                      <a:lnTo>
                        <a:pt x="900" y="846"/>
                      </a:lnTo>
                      <a:lnTo>
                        <a:pt x="852" y="948"/>
                      </a:lnTo>
                      <a:lnTo>
                        <a:pt x="846" y="1038"/>
                      </a:lnTo>
                      <a:lnTo>
                        <a:pt x="828" y="1092"/>
                      </a:lnTo>
                      <a:lnTo>
                        <a:pt x="840" y="1158"/>
                      </a:lnTo>
                      <a:lnTo>
                        <a:pt x="816" y="1254"/>
                      </a:lnTo>
                      <a:lnTo>
                        <a:pt x="732" y="1278"/>
                      </a:lnTo>
                      <a:lnTo>
                        <a:pt x="690" y="1278"/>
                      </a:lnTo>
                      <a:lnTo>
                        <a:pt x="666" y="1350"/>
                      </a:lnTo>
                      <a:lnTo>
                        <a:pt x="678" y="1524"/>
                      </a:lnTo>
                      <a:lnTo>
                        <a:pt x="690" y="1662"/>
                      </a:lnTo>
                      <a:lnTo>
                        <a:pt x="726" y="1716"/>
                      </a:lnTo>
                      <a:lnTo>
                        <a:pt x="720" y="1746"/>
                      </a:lnTo>
                      <a:lnTo>
                        <a:pt x="672" y="1752"/>
                      </a:lnTo>
                      <a:lnTo>
                        <a:pt x="672" y="1806"/>
                      </a:lnTo>
                      <a:lnTo>
                        <a:pt x="702" y="1854"/>
                      </a:lnTo>
                      <a:lnTo>
                        <a:pt x="690" y="1920"/>
                      </a:lnTo>
                      <a:lnTo>
                        <a:pt x="642" y="1992"/>
                      </a:lnTo>
                      <a:lnTo>
                        <a:pt x="642" y="2070"/>
                      </a:lnTo>
                      <a:lnTo>
                        <a:pt x="606" y="2094"/>
                      </a:lnTo>
                      <a:lnTo>
                        <a:pt x="606" y="2082"/>
                      </a:lnTo>
                      <a:lnTo>
                        <a:pt x="600" y="2070"/>
                      </a:lnTo>
                      <a:lnTo>
                        <a:pt x="588" y="2052"/>
                      </a:lnTo>
                      <a:lnTo>
                        <a:pt x="576" y="2046"/>
                      </a:lnTo>
                      <a:lnTo>
                        <a:pt x="570" y="2034"/>
                      </a:lnTo>
                      <a:lnTo>
                        <a:pt x="564" y="2022"/>
                      </a:lnTo>
                      <a:lnTo>
                        <a:pt x="558" y="2004"/>
                      </a:lnTo>
                      <a:lnTo>
                        <a:pt x="552" y="1986"/>
                      </a:lnTo>
                      <a:lnTo>
                        <a:pt x="552" y="1968"/>
                      </a:lnTo>
                      <a:lnTo>
                        <a:pt x="552" y="1950"/>
                      </a:lnTo>
                      <a:lnTo>
                        <a:pt x="546" y="1944"/>
                      </a:lnTo>
                      <a:lnTo>
                        <a:pt x="540" y="1938"/>
                      </a:lnTo>
                      <a:lnTo>
                        <a:pt x="540" y="1944"/>
                      </a:lnTo>
                      <a:lnTo>
                        <a:pt x="534" y="1950"/>
                      </a:lnTo>
                      <a:lnTo>
                        <a:pt x="528" y="1962"/>
                      </a:lnTo>
                      <a:lnTo>
                        <a:pt x="522" y="1974"/>
                      </a:lnTo>
                      <a:lnTo>
                        <a:pt x="516" y="1986"/>
                      </a:lnTo>
                      <a:lnTo>
                        <a:pt x="510" y="2004"/>
                      </a:lnTo>
                      <a:lnTo>
                        <a:pt x="510" y="2016"/>
                      </a:lnTo>
                      <a:lnTo>
                        <a:pt x="516" y="2034"/>
                      </a:lnTo>
                      <a:lnTo>
                        <a:pt x="528" y="2052"/>
                      </a:lnTo>
                      <a:lnTo>
                        <a:pt x="528" y="2070"/>
                      </a:lnTo>
                      <a:lnTo>
                        <a:pt x="528" y="2076"/>
                      </a:lnTo>
                      <a:lnTo>
                        <a:pt x="516" y="2088"/>
                      </a:lnTo>
                      <a:lnTo>
                        <a:pt x="504" y="2094"/>
                      </a:lnTo>
                      <a:lnTo>
                        <a:pt x="492" y="2094"/>
                      </a:lnTo>
                      <a:lnTo>
                        <a:pt x="480" y="2088"/>
                      </a:lnTo>
                      <a:lnTo>
                        <a:pt x="474" y="2082"/>
                      </a:lnTo>
                      <a:lnTo>
                        <a:pt x="468" y="2088"/>
                      </a:lnTo>
                      <a:lnTo>
                        <a:pt x="462" y="2094"/>
                      </a:lnTo>
                      <a:lnTo>
                        <a:pt x="456" y="2106"/>
                      </a:lnTo>
                      <a:lnTo>
                        <a:pt x="456" y="2124"/>
                      </a:lnTo>
                      <a:lnTo>
                        <a:pt x="450" y="2142"/>
                      </a:lnTo>
                      <a:lnTo>
                        <a:pt x="444" y="2160"/>
                      </a:lnTo>
                      <a:lnTo>
                        <a:pt x="426" y="2178"/>
                      </a:lnTo>
                      <a:lnTo>
                        <a:pt x="414" y="2196"/>
                      </a:lnTo>
                      <a:lnTo>
                        <a:pt x="402" y="2202"/>
                      </a:lnTo>
                      <a:lnTo>
                        <a:pt x="384" y="2214"/>
                      </a:lnTo>
                      <a:lnTo>
                        <a:pt x="366" y="2226"/>
                      </a:lnTo>
                      <a:lnTo>
                        <a:pt x="336" y="2238"/>
                      </a:lnTo>
                      <a:lnTo>
                        <a:pt x="300" y="2256"/>
                      </a:lnTo>
                      <a:lnTo>
                        <a:pt x="264" y="2268"/>
                      </a:lnTo>
                      <a:lnTo>
                        <a:pt x="246" y="2262"/>
                      </a:lnTo>
                      <a:lnTo>
                        <a:pt x="216" y="2250"/>
                      </a:lnTo>
                      <a:lnTo>
                        <a:pt x="168" y="2238"/>
                      </a:lnTo>
                      <a:lnTo>
                        <a:pt x="114" y="2214"/>
                      </a:lnTo>
                      <a:lnTo>
                        <a:pt x="96" y="2202"/>
                      </a:lnTo>
                      <a:lnTo>
                        <a:pt x="84" y="2190"/>
                      </a:lnTo>
                      <a:lnTo>
                        <a:pt x="78" y="2178"/>
                      </a:lnTo>
                      <a:lnTo>
                        <a:pt x="78" y="2172"/>
                      </a:lnTo>
                      <a:lnTo>
                        <a:pt x="78" y="2160"/>
                      </a:lnTo>
                      <a:lnTo>
                        <a:pt x="72" y="2148"/>
                      </a:lnTo>
                      <a:lnTo>
                        <a:pt x="72" y="2136"/>
                      </a:lnTo>
                      <a:lnTo>
                        <a:pt x="72" y="2118"/>
                      </a:lnTo>
                      <a:lnTo>
                        <a:pt x="66" y="2106"/>
                      </a:lnTo>
                      <a:lnTo>
                        <a:pt x="72" y="2100"/>
                      </a:lnTo>
                      <a:lnTo>
                        <a:pt x="78" y="2094"/>
                      </a:lnTo>
                      <a:lnTo>
                        <a:pt x="90" y="2088"/>
                      </a:lnTo>
                      <a:lnTo>
                        <a:pt x="102" y="2088"/>
                      </a:lnTo>
                      <a:lnTo>
                        <a:pt x="108" y="2082"/>
                      </a:lnTo>
                      <a:lnTo>
                        <a:pt x="120" y="2076"/>
                      </a:lnTo>
                      <a:lnTo>
                        <a:pt x="126" y="2064"/>
                      </a:lnTo>
                      <a:lnTo>
                        <a:pt x="132" y="2046"/>
                      </a:lnTo>
                      <a:lnTo>
                        <a:pt x="132" y="2034"/>
                      </a:lnTo>
                      <a:lnTo>
                        <a:pt x="132" y="2034"/>
                      </a:lnTo>
                      <a:lnTo>
                        <a:pt x="120" y="2028"/>
                      </a:lnTo>
                      <a:lnTo>
                        <a:pt x="114" y="2028"/>
                      </a:lnTo>
                      <a:lnTo>
                        <a:pt x="102" y="2028"/>
                      </a:lnTo>
                      <a:lnTo>
                        <a:pt x="84" y="2028"/>
                      </a:lnTo>
                      <a:lnTo>
                        <a:pt x="72" y="2028"/>
                      </a:lnTo>
                      <a:lnTo>
                        <a:pt x="60" y="2022"/>
                      </a:lnTo>
                      <a:lnTo>
                        <a:pt x="54" y="2016"/>
                      </a:lnTo>
                      <a:lnTo>
                        <a:pt x="60" y="2010"/>
                      </a:lnTo>
                      <a:lnTo>
                        <a:pt x="66" y="2004"/>
                      </a:lnTo>
                      <a:lnTo>
                        <a:pt x="78" y="1992"/>
                      </a:lnTo>
                      <a:lnTo>
                        <a:pt x="90" y="1986"/>
                      </a:lnTo>
                      <a:lnTo>
                        <a:pt x="96" y="1980"/>
                      </a:lnTo>
                      <a:lnTo>
                        <a:pt x="102" y="1974"/>
                      </a:lnTo>
                      <a:lnTo>
                        <a:pt x="96" y="1962"/>
                      </a:lnTo>
                      <a:lnTo>
                        <a:pt x="90" y="1956"/>
                      </a:lnTo>
                      <a:lnTo>
                        <a:pt x="84" y="1944"/>
                      </a:lnTo>
                      <a:lnTo>
                        <a:pt x="84" y="1938"/>
                      </a:lnTo>
                      <a:lnTo>
                        <a:pt x="84" y="1926"/>
                      </a:lnTo>
                      <a:lnTo>
                        <a:pt x="84" y="1920"/>
                      </a:lnTo>
                      <a:lnTo>
                        <a:pt x="90" y="1902"/>
                      </a:lnTo>
                      <a:lnTo>
                        <a:pt x="90" y="1890"/>
                      </a:lnTo>
                      <a:lnTo>
                        <a:pt x="84" y="1878"/>
                      </a:lnTo>
                      <a:lnTo>
                        <a:pt x="78" y="1866"/>
                      </a:lnTo>
                      <a:lnTo>
                        <a:pt x="72" y="1860"/>
                      </a:lnTo>
                      <a:lnTo>
                        <a:pt x="60" y="1854"/>
                      </a:lnTo>
                      <a:lnTo>
                        <a:pt x="48" y="1854"/>
                      </a:lnTo>
                      <a:lnTo>
                        <a:pt x="42" y="1848"/>
                      </a:lnTo>
                      <a:lnTo>
                        <a:pt x="42" y="1842"/>
                      </a:lnTo>
                      <a:lnTo>
                        <a:pt x="42" y="1836"/>
                      </a:lnTo>
                      <a:lnTo>
                        <a:pt x="42" y="1824"/>
                      </a:lnTo>
                      <a:lnTo>
                        <a:pt x="36" y="1818"/>
                      </a:lnTo>
                      <a:lnTo>
                        <a:pt x="30" y="1812"/>
                      </a:lnTo>
                      <a:lnTo>
                        <a:pt x="24" y="1806"/>
                      </a:lnTo>
                      <a:lnTo>
                        <a:pt x="18" y="1800"/>
                      </a:lnTo>
                      <a:lnTo>
                        <a:pt x="18" y="1794"/>
                      </a:lnTo>
                      <a:lnTo>
                        <a:pt x="18" y="1788"/>
                      </a:lnTo>
                      <a:lnTo>
                        <a:pt x="30" y="1788"/>
                      </a:lnTo>
                      <a:lnTo>
                        <a:pt x="42" y="1782"/>
                      </a:lnTo>
                      <a:lnTo>
                        <a:pt x="60" y="1782"/>
                      </a:lnTo>
                      <a:lnTo>
                        <a:pt x="78" y="1776"/>
                      </a:lnTo>
                      <a:lnTo>
                        <a:pt x="90" y="1770"/>
                      </a:lnTo>
                      <a:lnTo>
                        <a:pt x="102" y="1764"/>
                      </a:lnTo>
                      <a:lnTo>
                        <a:pt x="108" y="1758"/>
                      </a:lnTo>
                      <a:lnTo>
                        <a:pt x="108" y="1752"/>
                      </a:lnTo>
                      <a:lnTo>
                        <a:pt x="96" y="1740"/>
                      </a:lnTo>
                      <a:lnTo>
                        <a:pt x="78" y="1734"/>
                      </a:lnTo>
                      <a:lnTo>
                        <a:pt x="54" y="1728"/>
                      </a:lnTo>
                      <a:lnTo>
                        <a:pt x="30" y="1722"/>
                      </a:lnTo>
                      <a:lnTo>
                        <a:pt x="12" y="1716"/>
                      </a:lnTo>
                      <a:lnTo>
                        <a:pt x="6" y="1710"/>
                      </a:lnTo>
                      <a:lnTo>
                        <a:pt x="0" y="1704"/>
                      </a:lnTo>
                      <a:lnTo>
                        <a:pt x="0" y="1692"/>
                      </a:lnTo>
                      <a:lnTo>
                        <a:pt x="6" y="1680"/>
                      </a:lnTo>
                      <a:lnTo>
                        <a:pt x="12" y="1674"/>
                      </a:lnTo>
                      <a:lnTo>
                        <a:pt x="30" y="1662"/>
                      </a:lnTo>
                      <a:lnTo>
                        <a:pt x="60" y="1656"/>
                      </a:lnTo>
                      <a:lnTo>
                        <a:pt x="90" y="1650"/>
                      </a:lnTo>
                      <a:lnTo>
                        <a:pt x="108" y="1644"/>
                      </a:lnTo>
                      <a:lnTo>
                        <a:pt x="108" y="1632"/>
                      </a:lnTo>
                      <a:lnTo>
                        <a:pt x="96" y="1626"/>
                      </a:lnTo>
                      <a:lnTo>
                        <a:pt x="78" y="1620"/>
                      </a:lnTo>
                      <a:lnTo>
                        <a:pt x="66" y="1614"/>
                      </a:lnTo>
                      <a:lnTo>
                        <a:pt x="48" y="1614"/>
                      </a:lnTo>
                      <a:lnTo>
                        <a:pt x="36" y="1614"/>
                      </a:lnTo>
                      <a:lnTo>
                        <a:pt x="30" y="1608"/>
                      </a:lnTo>
                      <a:lnTo>
                        <a:pt x="30" y="1596"/>
                      </a:lnTo>
                      <a:lnTo>
                        <a:pt x="30" y="1590"/>
                      </a:lnTo>
                      <a:lnTo>
                        <a:pt x="42" y="1584"/>
                      </a:lnTo>
                      <a:lnTo>
                        <a:pt x="48" y="1584"/>
                      </a:lnTo>
                      <a:lnTo>
                        <a:pt x="66" y="1578"/>
                      </a:lnTo>
                      <a:lnTo>
                        <a:pt x="78" y="1578"/>
                      </a:lnTo>
                      <a:lnTo>
                        <a:pt x="90" y="1584"/>
                      </a:lnTo>
                      <a:lnTo>
                        <a:pt x="102" y="1584"/>
                      </a:lnTo>
                      <a:lnTo>
                        <a:pt x="156" y="1590"/>
                      </a:lnTo>
                      <a:lnTo>
                        <a:pt x="210" y="1590"/>
                      </a:lnTo>
                      <a:lnTo>
                        <a:pt x="216" y="1590"/>
                      </a:lnTo>
                      <a:lnTo>
                        <a:pt x="216" y="1584"/>
                      </a:lnTo>
                      <a:lnTo>
                        <a:pt x="216" y="1578"/>
                      </a:lnTo>
                      <a:lnTo>
                        <a:pt x="210" y="1572"/>
                      </a:lnTo>
                      <a:lnTo>
                        <a:pt x="204" y="1560"/>
                      </a:lnTo>
                      <a:lnTo>
                        <a:pt x="198" y="1554"/>
                      </a:lnTo>
                      <a:lnTo>
                        <a:pt x="192" y="1548"/>
                      </a:lnTo>
                      <a:lnTo>
                        <a:pt x="180" y="1542"/>
                      </a:lnTo>
                      <a:lnTo>
                        <a:pt x="162" y="1536"/>
                      </a:lnTo>
                      <a:lnTo>
                        <a:pt x="138" y="1536"/>
                      </a:lnTo>
                      <a:lnTo>
                        <a:pt x="114" y="1536"/>
                      </a:lnTo>
                      <a:lnTo>
                        <a:pt x="102" y="1536"/>
                      </a:lnTo>
                      <a:lnTo>
                        <a:pt x="96" y="1530"/>
                      </a:lnTo>
                      <a:lnTo>
                        <a:pt x="96" y="1524"/>
                      </a:lnTo>
                      <a:lnTo>
                        <a:pt x="96" y="1518"/>
                      </a:lnTo>
                      <a:lnTo>
                        <a:pt x="102" y="1512"/>
                      </a:lnTo>
                      <a:lnTo>
                        <a:pt x="108" y="1506"/>
                      </a:lnTo>
                      <a:lnTo>
                        <a:pt x="114" y="1500"/>
                      </a:lnTo>
                      <a:lnTo>
                        <a:pt x="126" y="1494"/>
                      </a:lnTo>
                      <a:lnTo>
                        <a:pt x="132" y="1482"/>
                      </a:lnTo>
                      <a:lnTo>
                        <a:pt x="138" y="1476"/>
                      </a:lnTo>
                      <a:lnTo>
                        <a:pt x="144" y="1470"/>
                      </a:lnTo>
                      <a:lnTo>
                        <a:pt x="156" y="1470"/>
                      </a:lnTo>
                      <a:lnTo>
                        <a:pt x="162" y="1470"/>
                      </a:lnTo>
                      <a:lnTo>
                        <a:pt x="174" y="1476"/>
                      </a:lnTo>
                      <a:lnTo>
                        <a:pt x="180" y="1482"/>
                      </a:lnTo>
                      <a:lnTo>
                        <a:pt x="192" y="1488"/>
                      </a:lnTo>
                      <a:lnTo>
                        <a:pt x="198" y="1494"/>
                      </a:lnTo>
                      <a:lnTo>
                        <a:pt x="210" y="1500"/>
                      </a:lnTo>
                      <a:lnTo>
                        <a:pt x="216" y="1500"/>
                      </a:lnTo>
                      <a:lnTo>
                        <a:pt x="216" y="1494"/>
                      </a:lnTo>
                      <a:lnTo>
                        <a:pt x="216" y="1488"/>
                      </a:lnTo>
                      <a:lnTo>
                        <a:pt x="216" y="1470"/>
                      </a:lnTo>
                      <a:lnTo>
                        <a:pt x="222" y="1464"/>
                      </a:lnTo>
                      <a:lnTo>
                        <a:pt x="222" y="1458"/>
                      </a:lnTo>
                      <a:lnTo>
                        <a:pt x="228" y="1458"/>
                      </a:lnTo>
                      <a:lnTo>
                        <a:pt x="234" y="1458"/>
                      </a:lnTo>
                      <a:lnTo>
                        <a:pt x="246" y="1458"/>
                      </a:lnTo>
                      <a:lnTo>
                        <a:pt x="252" y="1458"/>
                      </a:lnTo>
                      <a:lnTo>
                        <a:pt x="258" y="1458"/>
                      </a:lnTo>
                      <a:lnTo>
                        <a:pt x="258" y="1452"/>
                      </a:lnTo>
                      <a:lnTo>
                        <a:pt x="258" y="1446"/>
                      </a:lnTo>
                      <a:lnTo>
                        <a:pt x="258" y="1434"/>
                      </a:lnTo>
                      <a:lnTo>
                        <a:pt x="264" y="1428"/>
                      </a:lnTo>
                      <a:lnTo>
                        <a:pt x="270" y="1416"/>
                      </a:lnTo>
                      <a:lnTo>
                        <a:pt x="270" y="1416"/>
                      </a:lnTo>
                      <a:lnTo>
                        <a:pt x="276" y="1410"/>
                      </a:lnTo>
                      <a:lnTo>
                        <a:pt x="288" y="1410"/>
                      </a:lnTo>
                      <a:lnTo>
                        <a:pt x="300" y="1416"/>
                      </a:lnTo>
                      <a:lnTo>
                        <a:pt x="318" y="1416"/>
                      </a:lnTo>
                      <a:lnTo>
                        <a:pt x="330" y="1416"/>
                      </a:lnTo>
                      <a:lnTo>
                        <a:pt x="336" y="1410"/>
                      </a:lnTo>
                      <a:lnTo>
                        <a:pt x="336" y="1404"/>
                      </a:lnTo>
                      <a:lnTo>
                        <a:pt x="336" y="1398"/>
                      </a:lnTo>
                      <a:lnTo>
                        <a:pt x="330" y="1392"/>
                      </a:lnTo>
                      <a:lnTo>
                        <a:pt x="330" y="1380"/>
                      </a:lnTo>
                      <a:lnTo>
                        <a:pt x="324" y="1374"/>
                      </a:lnTo>
                      <a:lnTo>
                        <a:pt x="318" y="1362"/>
                      </a:lnTo>
                      <a:lnTo>
                        <a:pt x="318" y="1356"/>
                      </a:lnTo>
                      <a:lnTo>
                        <a:pt x="318" y="1344"/>
                      </a:lnTo>
                      <a:lnTo>
                        <a:pt x="324" y="1332"/>
                      </a:lnTo>
                      <a:lnTo>
                        <a:pt x="336" y="1320"/>
                      </a:lnTo>
                      <a:lnTo>
                        <a:pt x="348" y="1314"/>
                      </a:lnTo>
                      <a:lnTo>
                        <a:pt x="360" y="1308"/>
                      </a:lnTo>
                      <a:lnTo>
                        <a:pt x="372" y="1308"/>
                      </a:lnTo>
                      <a:lnTo>
                        <a:pt x="384" y="1308"/>
                      </a:lnTo>
                      <a:lnTo>
                        <a:pt x="390" y="1308"/>
                      </a:lnTo>
                      <a:lnTo>
                        <a:pt x="396" y="1314"/>
                      </a:lnTo>
                      <a:lnTo>
                        <a:pt x="408" y="1320"/>
                      </a:lnTo>
                      <a:lnTo>
                        <a:pt x="426" y="1320"/>
                      </a:lnTo>
                      <a:lnTo>
                        <a:pt x="456" y="1326"/>
                      </a:lnTo>
                      <a:lnTo>
                        <a:pt x="474" y="1326"/>
                      </a:lnTo>
                      <a:lnTo>
                        <a:pt x="486" y="1326"/>
                      </a:lnTo>
                      <a:lnTo>
                        <a:pt x="486" y="1320"/>
                      </a:lnTo>
                      <a:lnTo>
                        <a:pt x="486" y="1320"/>
                      </a:lnTo>
                      <a:lnTo>
                        <a:pt x="480" y="1308"/>
                      </a:lnTo>
                      <a:lnTo>
                        <a:pt x="474" y="1302"/>
                      </a:lnTo>
                      <a:lnTo>
                        <a:pt x="462" y="1290"/>
                      </a:lnTo>
                      <a:lnTo>
                        <a:pt x="444" y="1278"/>
                      </a:lnTo>
                      <a:lnTo>
                        <a:pt x="438" y="1266"/>
                      </a:lnTo>
                      <a:lnTo>
                        <a:pt x="438" y="1254"/>
                      </a:lnTo>
                      <a:lnTo>
                        <a:pt x="438" y="1242"/>
                      </a:lnTo>
                      <a:lnTo>
                        <a:pt x="450" y="1230"/>
                      </a:lnTo>
                      <a:lnTo>
                        <a:pt x="462" y="1224"/>
                      </a:lnTo>
                      <a:lnTo>
                        <a:pt x="474" y="1212"/>
                      </a:lnTo>
                      <a:lnTo>
                        <a:pt x="486" y="1206"/>
                      </a:lnTo>
                      <a:lnTo>
                        <a:pt x="498" y="1200"/>
                      </a:lnTo>
                      <a:lnTo>
                        <a:pt x="510" y="1200"/>
                      </a:lnTo>
                      <a:lnTo>
                        <a:pt x="522" y="1206"/>
                      </a:lnTo>
                      <a:lnTo>
                        <a:pt x="528" y="1218"/>
                      </a:lnTo>
                      <a:lnTo>
                        <a:pt x="540" y="1230"/>
                      </a:lnTo>
                      <a:lnTo>
                        <a:pt x="552" y="1242"/>
                      </a:lnTo>
                      <a:lnTo>
                        <a:pt x="558" y="1254"/>
                      </a:lnTo>
                      <a:lnTo>
                        <a:pt x="570" y="1254"/>
                      </a:lnTo>
                      <a:lnTo>
                        <a:pt x="582" y="1254"/>
                      </a:lnTo>
                      <a:lnTo>
                        <a:pt x="594" y="1248"/>
                      </a:lnTo>
                      <a:lnTo>
                        <a:pt x="600" y="1236"/>
                      </a:lnTo>
                      <a:lnTo>
                        <a:pt x="612" y="1224"/>
                      </a:lnTo>
                      <a:lnTo>
                        <a:pt x="618" y="1218"/>
                      </a:lnTo>
                      <a:lnTo>
                        <a:pt x="630" y="1212"/>
                      </a:lnTo>
                      <a:lnTo>
                        <a:pt x="642" y="1200"/>
                      </a:lnTo>
                      <a:lnTo>
                        <a:pt x="660" y="1188"/>
                      </a:lnTo>
                      <a:lnTo>
                        <a:pt x="672" y="1170"/>
                      </a:lnTo>
                      <a:lnTo>
                        <a:pt x="684" y="1158"/>
                      </a:lnTo>
                      <a:lnTo>
                        <a:pt x="690" y="1152"/>
                      </a:lnTo>
                      <a:lnTo>
                        <a:pt x="702" y="1152"/>
                      </a:lnTo>
                      <a:lnTo>
                        <a:pt x="708" y="1158"/>
                      </a:lnTo>
                      <a:lnTo>
                        <a:pt x="714" y="1164"/>
                      </a:lnTo>
                      <a:lnTo>
                        <a:pt x="726" y="1176"/>
                      </a:lnTo>
                      <a:lnTo>
                        <a:pt x="732" y="1182"/>
                      </a:lnTo>
                      <a:lnTo>
                        <a:pt x="738" y="1188"/>
                      </a:lnTo>
                      <a:lnTo>
                        <a:pt x="750" y="1188"/>
                      </a:lnTo>
                      <a:lnTo>
                        <a:pt x="756" y="1188"/>
                      </a:lnTo>
                      <a:lnTo>
                        <a:pt x="762" y="1182"/>
                      </a:lnTo>
                      <a:lnTo>
                        <a:pt x="780" y="1170"/>
                      </a:lnTo>
                      <a:lnTo>
                        <a:pt x="786" y="1158"/>
                      </a:lnTo>
                      <a:lnTo>
                        <a:pt x="786" y="1152"/>
                      </a:lnTo>
                      <a:lnTo>
                        <a:pt x="780" y="1140"/>
                      </a:lnTo>
                      <a:lnTo>
                        <a:pt x="768" y="1134"/>
                      </a:lnTo>
                      <a:lnTo>
                        <a:pt x="762" y="1128"/>
                      </a:lnTo>
                      <a:lnTo>
                        <a:pt x="750" y="1122"/>
                      </a:lnTo>
                      <a:lnTo>
                        <a:pt x="744" y="1116"/>
                      </a:lnTo>
                      <a:lnTo>
                        <a:pt x="744" y="1110"/>
                      </a:lnTo>
                      <a:lnTo>
                        <a:pt x="744" y="1104"/>
                      </a:lnTo>
                      <a:lnTo>
                        <a:pt x="744" y="1098"/>
                      </a:lnTo>
                      <a:lnTo>
                        <a:pt x="738" y="1092"/>
                      </a:lnTo>
                      <a:lnTo>
                        <a:pt x="726" y="1086"/>
                      </a:lnTo>
                      <a:lnTo>
                        <a:pt x="708" y="1092"/>
                      </a:lnTo>
                      <a:lnTo>
                        <a:pt x="678" y="1098"/>
                      </a:lnTo>
                      <a:lnTo>
                        <a:pt x="642" y="1116"/>
                      </a:lnTo>
                      <a:lnTo>
                        <a:pt x="612" y="1152"/>
                      </a:lnTo>
                      <a:lnTo>
                        <a:pt x="600" y="1170"/>
                      </a:lnTo>
                      <a:lnTo>
                        <a:pt x="588" y="1176"/>
                      </a:lnTo>
                      <a:lnTo>
                        <a:pt x="570" y="1176"/>
                      </a:lnTo>
                      <a:lnTo>
                        <a:pt x="564" y="1170"/>
                      </a:lnTo>
                      <a:lnTo>
                        <a:pt x="552" y="1164"/>
                      </a:lnTo>
                      <a:lnTo>
                        <a:pt x="546" y="1152"/>
                      </a:lnTo>
                      <a:lnTo>
                        <a:pt x="534" y="1146"/>
                      </a:lnTo>
                      <a:lnTo>
                        <a:pt x="528" y="1134"/>
                      </a:lnTo>
                      <a:lnTo>
                        <a:pt x="528" y="1122"/>
                      </a:lnTo>
                      <a:lnTo>
                        <a:pt x="534" y="1110"/>
                      </a:lnTo>
                      <a:lnTo>
                        <a:pt x="540" y="1098"/>
                      </a:lnTo>
                      <a:lnTo>
                        <a:pt x="552" y="1086"/>
                      </a:lnTo>
                      <a:lnTo>
                        <a:pt x="594" y="1050"/>
                      </a:lnTo>
                      <a:lnTo>
                        <a:pt x="654" y="1020"/>
                      </a:lnTo>
                      <a:lnTo>
                        <a:pt x="666" y="1014"/>
                      </a:lnTo>
                      <a:lnTo>
                        <a:pt x="672" y="1008"/>
                      </a:lnTo>
                      <a:lnTo>
                        <a:pt x="672" y="1002"/>
                      </a:lnTo>
                      <a:lnTo>
                        <a:pt x="666" y="996"/>
                      </a:lnTo>
                      <a:lnTo>
                        <a:pt x="660" y="996"/>
                      </a:lnTo>
                      <a:lnTo>
                        <a:pt x="654" y="990"/>
                      </a:lnTo>
                      <a:lnTo>
                        <a:pt x="654" y="984"/>
                      </a:lnTo>
                      <a:lnTo>
                        <a:pt x="654" y="978"/>
                      </a:lnTo>
                      <a:lnTo>
                        <a:pt x="660" y="960"/>
                      </a:lnTo>
                      <a:lnTo>
                        <a:pt x="666" y="948"/>
                      </a:lnTo>
                      <a:lnTo>
                        <a:pt x="684" y="942"/>
                      </a:lnTo>
                      <a:lnTo>
                        <a:pt x="696" y="942"/>
                      </a:lnTo>
                      <a:lnTo>
                        <a:pt x="702" y="936"/>
                      </a:lnTo>
                      <a:lnTo>
                        <a:pt x="708" y="930"/>
                      </a:lnTo>
                      <a:lnTo>
                        <a:pt x="702" y="918"/>
                      </a:lnTo>
                      <a:lnTo>
                        <a:pt x="702" y="900"/>
                      </a:lnTo>
                      <a:lnTo>
                        <a:pt x="702" y="894"/>
                      </a:lnTo>
                      <a:lnTo>
                        <a:pt x="702" y="888"/>
                      </a:lnTo>
                      <a:lnTo>
                        <a:pt x="708" y="888"/>
                      </a:lnTo>
                      <a:lnTo>
                        <a:pt x="714" y="894"/>
                      </a:lnTo>
                      <a:lnTo>
                        <a:pt x="726" y="900"/>
                      </a:lnTo>
                      <a:lnTo>
                        <a:pt x="738" y="912"/>
                      </a:lnTo>
                      <a:lnTo>
                        <a:pt x="750" y="918"/>
                      </a:lnTo>
                      <a:lnTo>
                        <a:pt x="762" y="924"/>
                      </a:lnTo>
                      <a:lnTo>
                        <a:pt x="774" y="930"/>
                      </a:lnTo>
                      <a:lnTo>
                        <a:pt x="786" y="930"/>
                      </a:lnTo>
                      <a:lnTo>
                        <a:pt x="792" y="924"/>
                      </a:lnTo>
                      <a:lnTo>
                        <a:pt x="792" y="918"/>
                      </a:lnTo>
                      <a:lnTo>
                        <a:pt x="798" y="912"/>
                      </a:lnTo>
                      <a:lnTo>
                        <a:pt x="798" y="900"/>
                      </a:lnTo>
                      <a:lnTo>
                        <a:pt x="798" y="888"/>
                      </a:lnTo>
                      <a:lnTo>
                        <a:pt x="786" y="882"/>
                      </a:lnTo>
                      <a:lnTo>
                        <a:pt x="774" y="876"/>
                      </a:lnTo>
                      <a:lnTo>
                        <a:pt x="756" y="864"/>
                      </a:lnTo>
                      <a:lnTo>
                        <a:pt x="738" y="858"/>
                      </a:lnTo>
                      <a:lnTo>
                        <a:pt x="732" y="846"/>
                      </a:lnTo>
                      <a:lnTo>
                        <a:pt x="726" y="840"/>
                      </a:lnTo>
                      <a:lnTo>
                        <a:pt x="732" y="834"/>
                      </a:lnTo>
                      <a:lnTo>
                        <a:pt x="732" y="834"/>
                      </a:lnTo>
                      <a:lnTo>
                        <a:pt x="744" y="828"/>
                      </a:lnTo>
                      <a:lnTo>
                        <a:pt x="750" y="822"/>
                      </a:lnTo>
                      <a:lnTo>
                        <a:pt x="750" y="816"/>
                      </a:lnTo>
                      <a:lnTo>
                        <a:pt x="750" y="810"/>
                      </a:lnTo>
                      <a:lnTo>
                        <a:pt x="744" y="798"/>
                      </a:lnTo>
                      <a:lnTo>
                        <a:pt x="738" y="792"/>
                      </a:lnTo>
                      <a:lnTo>
                        <a:pt x="738" y="786"/>
                      </a:lnTo>
                      <a:lnTo>
                        <a:pt x="744" y="774"/>
                      </a:lnTo>
                      <a:lnTo>
                        <a:pt x="756" y="762"/>
                      </a:lnTo>
                      <a:lnTo>
                        <a:pt x="768" y="750"/>
                      </a:lnTo>
                      <a:lnTo>
                        <a:pt x="774" y="744"/>
                      </a:lnTo>
                      <a:lnTo>
                        <a:pt x="786" y="738"/>
                      </a:lnTo>
                      <a:lnTo>
                        <a:pt x="798" y="732"/>
                      </a:lnTo>
                      <a:lnTo>
                        <a:pt x="822" y="732"/>
                      </a:lnTo>
                      <a:lnTo>
                        <a:pt x="834" y="732"/>
                      </a:lnTo>
                      <a:lnTo>
                        <a:pt x="840" y="726"/>
                      </a:lnTo>
                      <a:lnTo>
                        <a:pt x="840" y="720"/>
                      </a:lnTo>
                      <a:lnTo>
                        <a:pt x="840" y="714"/>
                      </a:lnTo>
                      <a:lnTo>
                        <a:pt x="834" y="708"/>
                      </a:lnTo>
                      <a:lnTo>
                        <a:pt x="828" y="702"/>
                      </a:lnTo>
                      <a:lnTo>
                        <a:pt x="822" y="690"/>
                      </a:lnTo>
                      <a:lnTo>
                        <a:pt x="822" y="678"/>
                      </a:lnTo>
                      <a:lnTo>
                        <a:pt x="816" y="666"/>
                      </a:lnTo>
                      <a:lnTo>
                        <a:pt x="810" y="660"/>
                      </a:lnTo>
                      <a:lnTo>
                        <a:pt x="810" y="654"/>
                      </a:lnTo>
                      <a:lnTo>
                        <a:pt x="816" y="654"/>
                      </a:lnTo>
                      <a:lnTo>
                        <a:pt x="822" y="660"/>
                      </a:lnTo>
                      <a:lnTo>
                        <a:pt x="840" y="660"/>
                      </a:lnTo>
                      <a:lnTo>
                        <a:pt x="852" y="666"/>
                      </a:lnTo>
                      <a:lnTo>
                        <a:pt x="858" y="666"/>
                      </a:lnTo>
                      <a:lnTo>
                        <a:pt x="864" y="660"/>
                      </a:lnTo>
                      <a:lnTo>
                        <a:pt x="870" y="642"/>
                      </a:lnTo>
                      <a:lnTo>
                        <a:pt x="870" y="636"/>
                      </a:lnTo>
                      <a:lnTo>
                        <a:pt x="870" y="624"/>
                      </a:lnTo>
                      <a:lnTo>
                        <a:pt x="864" y="624"/>
                      </a:lnTo>
                      <a:lnTo>
                        <a:pt x="852" y="618"/>
                      </a:lnTo>
                      <a:lnTo>
                        <a:pt x="846" y="618"/>
                      </a:lnTo>
                      <a:lnTo>
                        <a:pt x="834" y="612"/>
                      </a:lnTo>
                      <a:lnTo>
                        <a:pt x="828" y="612"/>
                      </a:lnTo>
                      <a:lnTo>
                        <a:pt x="828" y="606"/>
                      </a:lnTo>
                      <a:lnTo>
                        <a:pt x="822" y="594"/>
                      </a:lnTo>
                      <a:lnTo>
                        <a:pt x="828" y="582"/>
                      </a:lnTo>
                      <a:lnTo>
                        <a:pt x="834" y="570"/>
                      </a:lnTo>
                      <a:lnTo>
                        <a:pt x="840" y="564"/>
                      </a:lnTo>
                      <a:lnTo>
                        <a:pt x="858" y="552"/>
                      </a:lnTo>
                      <a:lnTo>
                        <a:pt x="870" y="546"/>
                      </a:lnTo>
                      <a:lnTo>
                        <a:pt x="876" y="546"/>
                      </a:lnTo>
                      <a:lnTo>
                        <a:pt x="882" y="540"/>
                      </a:lnTo>
                      <a:lnTo>
                        <a:pt x="888" y="540"/>
                      </a:lnTo>
                      <a:lnTo>
                        <a:pt x="900" y="540"/>
                      </a:lnTo>
                      <a:lnTo>
                        <a:pt x="912" y="546"/>
                      </a:lnTo>
                      <a:lnTo>
                        <a:pt x="924" y="546"/>
                      </a:lnTo>
                      <a:lnTo>
                        <a:pt x="924" y="546"/>
                      </a:lnTo>
                      <a:lnTo>
                        <a:pt x="930" y="540"/>
                      </a:lnTo>
                      <a:lnTo>
                        <a:pt x="930" y="534"/>
                      </a:lnTo>
                      <a:lnTo>
                        <a:pt x="930" y="522"/>
                      </a:lnTo>
                      <a:lnTo>
                        <a:pt x="930" y="510"/>
                      </a:lnTo>
                      <a:lnTo>
                        <a:pt x="930" y="504"/>
                      </a:lnTo>
                      <a:lnTo>
                        <a:pt x="936" y="492"/>
                      </a:lnTo>
                      <a:lnTo>
                        <a:pt x="948" y="486"/>
                      </a:lnTo>
                      <a:lnTo>
                        <a:pt x="954" y="480"/>
                      </a:lnTo>
                      <a:lnTo>
                        <a:pt x="960" y="486"/>
                      </a:lnTo>
                      <a:lnTo>
                        <a:pt x="972" y="492"/>
                      </a:lnTo>
                      <a:lnTo>
                        <a:pt x="984" y="498"/>
                      </a:lnTo>
                      <a:lnTo>
                        <a:pt x="996" y="504"/>
                      </a:lnTo>
                      <a:lnTo>
                        <a:pt x="1002" y="504"/>
                      </a:lnTo>
                      <a:lnTo>
                        <a:pt x="1008" y="498"/>
                      </a:lnTo>
                      <a:lnTo>
                        <a:pt x="1008" y="492"/>
                      </a:lnTo>
                      <a:lnTo>
                        <a:pt x="1008" y="486"/>
                      </a:lnTo>
                      <a:lnTo>
                        <a:pt x="1002" y="474"/>
                      </a:lnTo>
                      <a:lnTo>
                        <a:pt x="1002" y="462"/>
                      </a:lnTo>
                      <a:lnTo>
                        <a:pt x="996" y="456"/>
                      </a:lnTo>
                      <a:lnTo>
                        <a:pt x="984" y="444"/>
                      </a:lnTo>
                      <a:lnTo>
                        <a:pt x="972" y="438"/>
                      </a:lnTo>
                      <a:lnTo>
                        <a:pt x="966" y="438"/>
                      </a:lnTo>
                      <a:lnTo>
                        <a:pt x="954" y="432"/>
                      </a:lnTo>
                      <a:lnTo>
                        <a:pt x="948" y="432"/>
                      </a:lnTo>
                      <a:lnTo>
                        <a:pt x="942" y="420"/>
                      </a:lnTo>
                      <a:lnTo>
                        <a:pt x="942" y="408"/>
                      </a:lnTo>
                      <a:lnTo>
                        <a:pt x="948" y="402"/>
                      </a:lnTo>
                      <a:lnTo>
                        <a:pt x="954" y="396"/>
                      </a:lnTo>
                      <a:lnTo>
                        <a:pt x="966" y="390"/>
                      </a:lnTo>
                      <a:lnTo>
                        <a:pt x="978" y="390"/>
                      </a:lnTo>
                      <a:lnTo>
                        <a:pt x="984" y="384"/>
                      </a:lnTo>
                      <a:lnTo>
                        <a:pt x="996" y="378"/>
                      </a:lnTo>
                      <a:lnTo>
                        <a:pt x="1002" y="366"/>
                      </a:lnTo>
                      <a:lnTo>
                        <a:pt x="1008" y="354"/>
                      </a:lnTo>
                      <a:lnTo>
                        <a:pt x="1008" y="342"/>
                      </a:lnTo>
                      <a:lnTo>
                        <a:pt x="1014" y="330"/>
                      </a:lnTo>
                      <a:lnTo>
                        <a:pt x="1026" y="318"/>
                      </a:lnTo>
                      <a:lnTo>
                        <a:pt x="1038" y="312"/>
                      </a:lnTo>
                      <a:lnTo>
                        <a:pt x="1056" y="306"/>
                      </a:lnTo>
                      <a:lnTo>
                        <a:pt x="1074" y="300"/>
                      </a:lnTo>
                      <a:lnTo>
                        <a:pt x="1086" y="294"/>
                      </a:lnTo>
                      <a:lnTo>
                        <a:pt x="1086" y="288"/>
                      </a:lnTo>
                      <a:lnTo>
                        <a:pt x="1092" y="276"/>
                      </a:lnTo>
                      <a:lnTo>
                        <a:pt x="1098" y="258"/>
                      </a:lnTo>
                      <a:lnTo>
                        <a:pt x="1104" y="252"/>
                      </a:lnTo>
                      <a:lnTo>
                        <a:pt x="1116" y="246"/>
                      </a:lnTo>
                      <a:lnTo>
                        <a:pt x="1128" y="240"/>
                      </a:lnTo>
                      <a:lnTo>
                        <a:pt x="1140" y="240"/>
                      </a:lnTo>
                      <a:lnTo>
                        <a:pt x="1152" y="240"/>
                      </a:lnTo>
                      <a:lnTo>
                        <a:pt x="1158" y="228"/>
                      </a:lnTo>
                      <a:lnTo>
                        <a:pt x="1170" y="222"/>
                      </a:lnTo>
                      <a:lnTo>
                        <a:pt x="1176" y="216"/>
                      </a:lnTo>
                      <a:lnTo>
                        <a:pt x="1176" y="210"/>
                      </a:lnTo>
                      <a:lnTo>
                        <a:pt x="1182" y="204"/>
                      </a:lnTo>
                      <a:lnTo>
                        <a:pt x="1188" y="210"/>
                      </a:lnTo>
                      <a:lnTo>
                        <a:pt x="1200" y="216"/>
                      </a:lnTo>
                      <a:lnTo>
                        <a:pt x="1206" y="228"/>
                      </a:lnTo>
                      <a:lnTo>
                        <a:pt x="1212" y="234"/>
                      </a:lnTo>
                      <a:lnTo>
                        <a:pt x="1212" y="246"/>
                      </a:lnTo>
                      <a:lnTo>
                        <a:pt x="1218" y="258"/>
                      </a:lnTo>
                      <a:lnTo>
                        <a:pt x="1230" y="264"/>
                      </a:lnTo>
                      <a:lnTo>
                        <a:pt x="1242" y="270"/>
                      </a:lnTo>
                      <a:lnTo>
                        <a:pt x="1254" y="264"/>
                      </a:lnTo>
                      <a:lnTo>
                        <a:pt x="1260" y="258"/>
                      </a:lnTo>
                      <a:lnTo>
                        <a:pt x="1272" y="246"/>
                      </a:lnTo>
                      <a:lnTo>
                        <a:pt x="1278" y="234"/>
                      </a:lnTo>
                      <a:lnTo>
                        <a:pt x="1290" y="222"/>
                      </a:lnTo>
                      <a:lnTo>
                        <a:pt x="1296" y="204"/>
                      </a:lnTo>
                      <a:lnTo>
                        <a:pt x="1308" y="198"/>
                      </a:lnTo>
                      <a:lnTo>
                        <a:pt x="1320" y="192"/>
                      </a:lnTo>
                      <a:lnTo>
                        <a:pt x="1338" y="186"/>
                      </a:lnTo>
                      <a:lnTo>
                        <a:pt x="1356" y="186"/>
                      </a:lnTo>
                      <a:lnTo>
                        <a:pt x="1362" y="180"/>
                      </a:lnTo>
                      <a:lnTo>
                        <a:pt x="1368" y="174"/>
                      </a:lnTo>
                      <a:lnTo>
                        <a:pt x="1368" y="168"/>
                      </a:lnTo>
                      <a:lnTo>
                        <a:pt x="1362" y="162"/>
                      </a:lnTo>
                      <a:lnTo>
                        <a:pt x="1350" y="156"/>
                      </a:lnTo>
                      <a:lnTo>
                        <a:pt x="1344" y="150"/>
                      </a:lnTo>
                      <a:lnTo>
                        <a:pt x="1332" y="144"/>
                      </a:lnTo>
                      <a:lnTo>
                        <a:pt x="1320" y="138"/>
                      </a:lnTo>
                      <a:lnTo>
                        <a:pt x="1320" y="132"/>
                      </a:lnTo>
                      <a:lnTo>
                        <a:pt x="1320" y="120"/>
                      </a:lnTo>
                      <a:lnTo>
                        <a:pt x="1320" y="114"/>
                      </a:lnTo>
                      <a:lnTo>
                        <a:pt x="1344" y="108"/>
                      </a:lnTo>
                      <a:lnTo>
                        <a:pt x="1380" y="108"/>
                      </a:lnTo>
                      <a:lnTo>
                        <a:pt x="1422" y="114"/>
                      </a:lnTo>
                      <a:lnTo>
                        <a:pt x="1434" y="120"/>
                      </a:lnTo>
                      <a:lnTo>
                        <a:pt x="1446" y="120"/>
                      </a:lnTo>
                      <a:lnTo>
                        <a:pt x="1452" y="126"/>
                      </a:lnTo>
                      <a:lnTo>
                        <a:pt x="1452" y="132"/>
                      </a:lnTo>
                      <a:lnTo>
                        <a:pt x="1458" y="138"/>
                      </a:lnTo>
                      <a:lnTo>
                        <a:pt x="1464" y="150"/>
                      </a:lnTo>
                      <a:lnTo>
                        <a:pt x="1470" y="168"/>
                      </a:lnTo>
                      <a:lnTo>
                        <a:pt x="1482" y="180"/>
                      </a:lnTo>
                      <a:lnTo>
                        <a:pt x="1500" y="186"/>
                      </a:lnTo>
                      <a:lnTo>
                        <a:pt x="1518" y="192"/>
                      </a:lnTo>
                      <a:lnTo>
                        <a:pt x="1530" y="186"/>
                      </a:lnTo>
                      <a:lnTo>
                        <a:pt x="1548" y="180"/>
                      </a:lnTo>
                      <a:lnTo>
                        <a:pt x="1554" y="168"/>
                      </a:lnTo>
                      <a:lnTo>
                        <a:pt x="1554" y="150"/>
                      </a:lnTo>
                      <a:lnTo>
                        <a:pt x="1548" y="138"/>
                      </a:lnTo>
                      <a:lnTo>
                        <a:pt x="1536" y="126"/>
                      </a:lnTo>
                      <a:lnTo>
                        <a:pt x="1530" y="114"/>
                      </a:lnTo>
                      <a:lnTo>
                        <a:pt x="1530" y="108"/>
                      </a:lnTo>
                      <a:lnTo>
                        <a:pt x="1536" y="96"/>
                      </a:lnTo>
                      <a:lnTo>
                        <a:pt x="1548" y="90"/>
                      </a:lnTo>
                      <a:lnTo>
                        <a:pt x="1554" y="90"/>
                      </a:lnTo>
                      <a:lnTo>
                        <a:pt x="1566" y="96"/>
                      </a:lnTo>
                      <a:lnTo>
                        <a:pt x="1578" y="102"/>
                      </a:lnTo>
                      <a:lnTo>
                        <a:pt x="1590" y="102"/>
                      </a:lnTo>
                      <a:lnTo>
                        <a:pt x="1602" y="102"/>
                      </a:lnTo>
                      <a:lnTo>
                        <a:pt x="1608" y="102"/>
                      </a:lnTo>
                      <a:lnTo>
                        <a:pt x="1614" y="96"/>
                      </a:lnTo>
                      <a:lnTo>
                        <a:pt x="1620" y="84"/>
                      </a:lnTo>
                      <a:lnTo>
                        <a:pt x="1620" y="72"/>
                      </a:lnTo>
                      <a:lnTo>
                        <a:pt x="1620" y="66"/>
                      </a:lnTo>
                      <a:lnTo>
                        <a:pt x="1614" y="60"/>
                      </a:lnTo>
                      <a:lnTo>
                        <a:pt x="1608" y="54"/>
                      </a:lnTo>
                      <a:lnTo>
                        <a:pt x="1602" y="48"/>
                      </a:lnTo>
                      <a:lnTo>
                        <a:pt x="1596" y="48"/>
                      </a:lnTo>
                      <a:lnTo>
                        <a:pt x="1590" y="42"/>
                      </a:lnTo>
                      <a:lnTo>
                        <a:pt x="1596" y="36"/>
                      </a:lnTo>
                      <a:lnTo>
                        <a:pt x="1596" y="24"/>
                      </a:lnTo>
                      <a:lnTo>
                        <a:pt x="1608" y="18"/>
                      </a:lnTo>
                      <a:lnTo>
                        <a:pt x="1614" y="12"/>
                      </a:lnTo>
                      <a:lnTo>
                        <a:pt x="1626" y="12"/>
                      </a:lnTo>
                      <a:lnTo>
                        <a:pt x="1644" y="12"/>
                      </a:lnTo>
                      <a:lnTo>
                        <a:pt x="1656" y="18"/>
                      </a:lnTo>
                      <a:lnTo>
                        <a:pt x="1668" y="18"/>
                      </a:lnTo>
                      <a:lnTo>
                        <a:pt x="1674" y="24"/>
                      </a:lnTo>
                      <a:lnTo>
                        <a:pt x="1680" y="30"/>
                      </a:lnTo>
                      <a:lnTo>
                        <a:pt x="1674" y="36"/>
                      </a:lnTo>
                      <a:lnTo>
                        <a:pt x="1674" y="48"/>
                      </a:lnTo>
                      <a:lnTo>
                        <a:pt x="1668" y="54"/>
                      </a:lnTo>
                      <a:lnTo>
                        <a:pt x="1668" y="66"/>
                      </a:lnTo>
                      <a:lnTo>
                        <a:pt x="1674" y="72"/>
                      </a:lnTo>
                      <a:lnTo>
                        <a:pt x="1686" y="78"/>
                      </a:lnTo>
                      <a:lnTo>
                        <a:pt x="1698" y="78"/>
                      </a:lnTo>
                      <a:lnTo>
                        <a:pt x="1710" y="66"/>
                      </a:lnTo>
                      <a:lnTo>
                        <a:pt x="1722" y="54"/>
                      </a:lnTo>
                      <a:lnTo>
                        <a:pt x="1740" y="36"/>
                      </a:lnTo>
                      <a:lnTo>
                        <a:pt x="1746" y="24"/>
                      </a:lnTo>
                      <a:lnTo>
                        <a:pt x="1746" y="24"/>
                      </a:lnTo>
                      <a:lnTo>
                        <a:pt x="1752" y="24"/>
                      </a:lnTo>
                      <a:lnTo>
                        <a:pt x="1752" y="36"/>
                      </a:lnTo>
                      <a:lnTo>
                        <a:pt x="1752" y="42"/>
                      </a:lnTo>
                      <a:lnTo>
                        <a:pt x="1752" y="54"/>
                      </a:lnTo>
                      <a:lnTo>
                        <a:pt x="1752" y="66"/>
                      </a:lnTo>
                      <a:lnTo>
                        <a:pt x="1752" y="78"/>
                      </a:lnTo>
                      <a:lnTo>
                        <a:pt x="1752" y="90"/>
                      </a:lnTo>
                      <a:lnTo>
                        <a:pt x="1758" y="96"/>
                      </a:lnTo>
                      <a:lnTo>
                        <a:pt x="1770" y="96"/>
                      </a:lnTo>
                      <a:lnTo>
                        <a:pt x="1776" y="96"/>
                      </a:lnTo>
                      <a:lnTo>
                        <a:pt x="1788" y="90"/>
                      </a:lnTo>
                      <a:lnTo>
                        <a:pt x="1800" y="84"/>
                      </a:lnTo>
                      <a:lnTo>
                        <a:pt x="1812" y="78"/>
                      </a:lnTo>
                      <a:lnTo>
                        <a:pt x="1818" y="72"/>
                      </a:lnTo>
                      <a:lnTo>
                        <a:pt x="1818" y="66"/>
                      </a:lnTo>
                      <a:lnTo>
                        <a:pt x="1818" y="60"/>
                      </a:lnTo>
                      <a:lnTo>
                        <a:pt x="1812" y="54"/>
                      </a:lnTo>
                      <a:lnTo>
                        <a:pt x="1812" y="42"/>
                      </a:lnTo>
                      <a:lnTo>
                        <a:pt x="1812" y="36"/>
                      </a:lnTo>
                      <a:lnTo>
                        <a:pt x="1818" y="24"/>
                      </a:lnTo>
                      <a:lnTo>
                        <a:pt x="1824" y="18"/>
                      </a:lnTo>
                      <a:lnTo>
                        <a:pt x="1836" y="6"/>
                      </a:lnTo>
                      <a:lnTo>
                        <a:pt x="1848"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70" name="Freeform 9"/>
                <p:cNvSpPr>
                  <a:spLocks noEditPoints="1"/>
                </p:cNvSpPr>
                <p:nvPr/>
              </p:nvSpPr>
              <p:spPr bwMode="auto">
                <a:xfrm>
                  <a:off x="1253" y="-5718"/>
                  <a:ext cx="1056" cy="2328"/>
                </a:xfrm>
                <a:custGeom>
                  <a:avLst/>
                  <a:gdLst>
                    <a:gd name="T0" fmla="*/ 1050 w 1056"/>
                    <a:gd name="T1" fmla="*/ 546 h 2328"/>
                    <a:gd name="T2" fmla="*/ 906 w 1056"/>
                    <a:gd name="T3" fmla="*/ 126 h 2328"/>
                    <a:gd name="T4" fmla="*/ 1008 w 1056"/>
                    <a:gd name="T5" fmla="*/ 252 h 2328"/>
                    <a:gd name="T6" fmla="*/ 1032 w 1056"/>
                    <a:gd name="T7" fmla="*/ 336 h 2328"/>
                    <a:gd name="T8" fmla="*/ 1050 w 1056"/>
                    <a:gd name="T9" fmla="*/ 546 h 2328"/>
                    <a:gd name="T10" fmla="*/ 984 w 1056"/>
                    <a:gd name="T11" fmla="*/ 552 h 2328"/>
                    <a:gd name="T12" fmla="*/ 942 w 1056"/>
                    <a:gd name="T13" fmla="*/ 594 h 2328"/>
                    <a:gd name="T14" fmla="*/ 894 w 1056"/>
                    <a:gd name="T15" fmla="*/ 594 h 2328"/>
                    <a:gd name="T16" fmla="*/ 912 w 1056"/>
                    <a:gd name="T17" fmla="*/ 624 h 2328"/>
                    <a:gd name="T18" fmla="*/ 870 w 1056"/>
                    <a:gd name="T19" fmla="*/ 642 h 2328"/>
                    <a:gd name="T20" fmla="*/ 840 w 1056"/>
                    <a:gd name="T21" fmla="*/ 654 h 2328"/>
                    <a:gd name="T22" fmla="*/ 864 w 1056"/>
                    <a:gd name="T23" fmla="*/ 690 h 2328"/>
                    <a:gd name="T24" fmla="*/ 834 w 1056"/>
                    <a:gd name="T25" fmla="*/ 726 h 2328"/>
                    <a:gd name="T26" fmla="*/ 852 w 1056"/>
                    <a:gd name="T27" fmla="*/ 780 h 2328"/>
                    <a:gd name="T28" fmla="*/ 852 w 1056"/>
                    <a:gd name="T29" fmla="*/ 852 h 2328"/>
                    <a:gd name="T30" fmla="*/ 780 w 1056"/>
                    <a:gd name="T31" fmla="*/ 918 h 2328"/>
                    <a:gd name="T32" fmla="*/ 756 w 1056"/>
                    <a:gd name="T33" fmla="*/ 972 h 2328"/>
                    <a:gd name="T34" fmla="*/ 678 w 1056"/>
                    <a:gd name="T35" fmla="*/ 990 h 2328"/>
                    <a:gd name="T36" fmla="*/ 558 w 1056"/>
                    <a:gd name="T37" fmla="*/ 1128 h 2328"/>
                    <a:gd name="T38" fmla="*/ 534 w 1056"/>
                    <a:gd name="T39" fmla="*/ 1368 h 2328"/>
                    <a:gd name="T40" fmla="*/ 552 w 1056"/>
                    <a:gd name="T41" fmla="*/ 1410 h 2328"/>
                    <a:gd name="T42" fmla="*/ 600 w 1056"/>
                    <a:gd name="T43" fmla="*/ 1422 h 2328"/>
                    <a:gd name="T44" fmla="*/ 666 w 1056"/>
                    <a:gd name="T45" fmla="*/ 1470 h 2328"/>
                    <a:gd name="T46" fmla="*/ 708 w 1056"/>
                    <a:gd name="T47" fmla="*/ 1524 h 2328"/>
                    <a:gd name="T48" fmla="*/ 714 w 1056"/>
                    <a:gd name="T49" fmla="*/ 1584 h 2328"/>
                    <a:gd name="T50" fmla="*/ 660 w 1056"/>
                    <a:gd name="T51" fmla="*/ 1626 h 2328"/>
                    <a:gd name="T52" fmla="*/ 582 w 1056"/>
                    <a:gd name="T53" fmla="*/ 1620 h 2328"/>
                    <a:gd name="T54" fmla="*/ 510 w 1056"/>
                    <a:gd name="T55" fmla="*/ 1626 h 2328"/>
                    <a:gd name="T56" fmla="*/ 492 w 1056"/>
                    <a:gd name="T57" fmla="*/ 1656 h 2328"/>
                    <a:gd name="T58" fmla="*/ 576 w 1056"/>
                    <a:gd name="T59" fmla="*/ 1686 h 2328"/>
                    <a:gd name="T60" fmla="*/ 630 w 1056"/>
                    <a:gd name="T61" fmla="*/ 1674 h 2328"/>
                    <a:gd name="T62" fmla="*/ 666 w 1056"/>
                    <a:gd name="T63" fmla="*/ 1692 h 2328"/>
                    <a:gd name="T64" fmla="*/ 642 w 1056"/>
                    <a:gd name="T65" fmla="*/ 1728 h 2328"/>
                    <a:gd name="T66" fmla="*/ 552 w 1056"/>
                    <a:gd name="T67" fmla="*/ 1776 h 2328"/>
                    <a:gd name="T68" fmla="*/ 528 w 1056"/>
                    <a:gd name="T69" fmla="*/ 1806 h 2328"/>
                    <a:gd name="T70" fmla="*/ 540 w 1056"/>
                    <a:gd name="T71" fmla="*/ 1908 h 2328"/>
                    <a:gd name="T72" fmla="*/ 540 w 1056"/>
                    <a:gd name="T73" fmla="*/ 1974 h 2328"/>
                    <a:gd name="T74" fmla="*/ 552 w 1056"/>
                    <a:gd name="T75" fmla="*/ 2040 h 2328"/>
                    <a:gd name="T76" fmla="*/ 474 w 1056"/>
                    <a:gd name="T77" fmla="*/ 2148 h 2328"/>
                    <a:gd name="T78" fmla="*/ 420 w 1056"/>
                    <a:gd name="T79" fmla="*/ 2190 h 2328"/>
                    <a:gd name="T80" fmla="*/ 384 w 1056"/>
                    <a:gd name="T81" fmla="*/ 2190 h 2328"/>
                    <a:gd name="T82" fmla="*/ 336 w 1056"/>
                    <a:gd name="T83" fmla="*/ 2226 h 2328"/>
                    <a:gd name="T84" fmla="*/ 318 w 1056"/>
                    <a:gd name="T85" fmla="*/ 2322 h 2328"/>
                    <a:gd name="T86" fmla="*/ 270 w 1056"/>
                    <a:gd name="T87" fmla="*/ 2322 h 2328"/>
                    <a:gd name="T88" fmla="*/ 216 w 1056"/>
                    <a:gd name="T89" fmla="*/ 2322 h 2328"/>
                    <a:gd name="T90" fmla="*/ 198 w 1056"/>
                    <a:gd name="T91" fmla="*/ 2298 h 2328"/>
                    <a:gd name="T92" fmla="*/ 192 w 1056"/>
                    <a:gd name="T93" fmla="*/ 2232 h 2328"/>
                    <a:gd name="T94" fmla="*/ 168 w 1056"/>
                    <a:gd name="T95" fmla="*/ 2190 h 2328"/>
                    <a:gd name="T96" fmla="*/ 198 w 1056"/>
                    <a:gd name="T97" fmla="*/ 2166 h 2328"/>
                    <a:gd name="T98" fmla="*/ 180 w 1056"/>
                    <a:gd name="T99" fmla="*/ 2136 h 2328"/>
                    <a:gd name="T100" fmla="*/ 144 w 1056"/>
                    <a:gd name="T101" fmla="*/ 2058 h 2328"/>
                    <a:gd name="T102" fmla="*/ 138 w 1056"/>
                    <a:gd name="T103" fmla="*/ 2028 h 2328"/>
                    <a:gd name="T104" fmla="*/ 84 w 1056"/>
                    <a:gd name="T105" fmla="*/ 1968 h 2328"/>
                    <a:gd name="T106" fmla="*/ 6 w 1056"/>
                    <a:gd name="T107" fmla="*/ 1788 h 2328"/>
                    <a:gd name="T108" fmla="*/ 12 w 1056"/>
                    <a:gd name="T109" fmla="*/ 1752 h 2328"/>
                    <a:gd name="T110" fmla="*/ 60 w 1056"/>
                    <a:gd name="T111" fmla="*/ 1710 h 2328"/>
                    <a:gd name="T112" fmla="*/ 90 w 1056"/>
                    <a:gd name="T113" fmla="*/ 1446 h 2328"/>
                    <a:gd name="T114" fmla="*/ 108 w 1056"/>
                    <a:gd name="T115" fmla="*/ 1302 h 2328"/>
                    <a:gd name="T116" fmla="*/ 150 w 1056"/>
                    <a:gd name="T117" fmla="*/ 918 h 2328"/>
                    <a:gd name="T118" fmla="*/ 264 w 1056"/>
                    <a:gd name="T119" fmla="*/ 678 h 2328"/>
                    <a:gd name="T120" fmla="*/ 378 w 1056"/>
                    <a:gd name="T121" fmla="*/ 318 h 2328"/>
                    <a:gd name="T122" fmla="*/ 594 w 1056"/>
                    <a:gd name="T123" fmla="*/ 114 h 2328"/>
                    <a:gd name="T124" fmla="*/ 702 w 1056"/>
                    <a:gd name="T125" fmla="*/ 0 h 2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56" h="2328">
                      <a:moveTo>
                        <a:pt x="1050" y="546"/>
                      </a:moveTo>
                      <a:lnTo>
                        <a:pt x="1056" y="546"/>
                      </a:lnTo>
                      <a:lnTo>
                        <a:pt x="1050" y="546"/>
                      </a:lnTo>
                      <a:lnTo>
                        <a:pt x="1050" y="546"/>
                      </a:lnTo>
                      <a:close/>
                      <a:moveTo>
                        <a:pt x="702" y="0"/>
                      </a:moveTo>
                      <a:lnTo>
                        <a:pt x="792" y="66"/>
                      </a:lnTo>
                      <a:lnTo>
                        <a:pt x="834" y="138"/>
                      </a:lnTo>
                      <a:lnTo>
                        <a:pt x="906" y="126"/>
                      </a:lnTo>
                      <a:lnTo>
                        <a:pt x="978" y="186"/>
                      </a:lnTo>
                      <a:lnTo>
                        <a:pt x="984" y="198"/>
                      </a:lnTo>
                      <a:lnTo>
                        <a:pt x="996" y="222"/>
                      </a:lnTo>
                      <a:lnTo>
                        <a:pt x="1008" y="252"/>
                      </a:lnTo>
                      <a:lnTo>
                        <a:pt x="1020" y="282"/>
                      </a:lnTo>
                      <a:lnTo>
                        <a:pt x="1020" y="294"/>
                      </a:lnTo>
                      <a:lnTo>
                        <a:pt x="1026" y="306"/>
                      </a:lnTo>
                      <a:lnTo>
                        <a:pt x="1032" y="336"/>
                      </a:lnTo>
                      <a:lnTo>
                        <a:pt x="1038" y="372"/>
                      </a:lnTo>
                      <a:lnTo>
                        <a:pt x="1044" y="402"/>
                      </a:lnTo>
                      <a:lnTo>
                        <a:pt x="1050" y="420"/>
                      </a:lnTo>
                      <a:lnTo>
                        <a:pt x="1050" y="546"/>
                      </a:lnTo>
                      <a:lnTo>
                        <a:pt x="1032" y="540"/>
                      </a:lnTo>
                      <a:lnTo>
                        <a:pt x="1014" y="534"/>
                      </a:lnTo>
                      <a:lnTo>
                        <a:pt x="996" y="540"/>
                      </a:lnTo>
                      <a:lnTo>
                        <a:pt x="984" y="552"/>
                      </a:lnTo>
                      <a:lnTo>
                        <a:pt x="978" y="564"/>
                      </a:lnTo>
                      <a:lnTo>
                        <a:pt x="966" y="582"/>
                      </a:lnTo>
                      <a:lnTo>
                        <a:pt x="960" y="594"/>
                      </a:lnTo>
                      <a:lnTo>
                        <a:pt x="942" y="594"/>
                      </a:lnTo>
                      <a:lnTo>
                        <a:pt x="924" y="594"/>
                      </a:lnTo>
                      <a:lnTo>
                        <a:pt x="912" y="588"/>
                      </a:lnTo>
                      <a:lnTo>
                        <a:pt x="900" y="594"/>
                      </a:lnTo>
                      <a:lnTo>
                        <a:pt x="894" y="594"/>
                      </a:lnTo>
                      <a:lnTo>
                        <a:pt x="894" y="606"/>
                      </a:lnTo>
                      <a:lnTo>
                        <a:pt x="900" y="612"/>
                      </a:lnTo>
                      <a:lnTo>
                        <a:pt x="912" y="618"/>
                      </a:lnTo>
                      <a:lnTo>
                        <a:pt x="912" y="624"/>
                      </a:lnTo>
                      <a:lnTo>
                        <a:pt x="906" y="630"/>
                      </a:lnTo>
                      <a:lnTo>
                        <a:pt x="900" y="636"/>
                      </a:lnTo>
                      <a:lnTo>
                        <a:pt x="888" y="642"/>
                      </a:lnTo>
                      <a:lnTo>
                        <a:pt x="870" y="642"/>
                      </a:lnTo>
                      <a:lnTo>
                        <a:pt x="858" y="642"/>
                      </a:lnTo>
                      <a:lnTo>
                        <a:pt x="846" y="648"/>
                      </a:lnTo>
                      <a:lnTo>
                        <a:pt x="840" y="648"/>
                      </a:lnTo>
                      <a:lnTo>
                        <a:pt x="840" y="654"/>
                      </a:lnTo>
                      <a:lnTo>
                        <a:pt x="852" y="666"/>
                      </a:lnTo>
                      <a:lnTo>
                        <a:pt x="858" y="672"/>
                      </a:lnTo>
                      <a:lnTo>
                        <a:pt x="864" y="678"/>
                      </a:lnTo>
                      <a:lnTo>
                        <a:pt x="864" y="690"/>
                      </a:lnTo>
                      <a:lnTo>
                        <a:pt x="864" y="696"/>
                      </a:lnTo>
                      <a:lnTo>
                        <a:pt x="852" y="708"/>
                      </a:lnTo>
                      <a:lnTo>
                        <a:pt x="840" y="714"/>
                      </a:lnTo>
                      <a:lnTo>
                        <a:pt x="834" y="726"/>
                      </a:lnTo>
                      <a:lnTo>
                        <a:pt x="834" y="738"/>
                      </a:lnTo>
                      <a:lnTo>
                        <a:pt x="840" y="750"/>
                      </a:lnTo>
                      <a:lnTo>
                        <a:pt x="852" y="762"/>
                      </a:lnTo>
                      <a:lnTo>
                        <a:pt x="852" y="780"/>
                      </a:lnTo>
                      <a:lnTo>
                        <a:pt x="858" y="810"/>
                      </a:lnTo>
                      <a:lnTo>
                        <a:pt x="858" y="828"/>
                      </a:lnTo>
                      <a:lnTo>
                        <a:pt x="858" y="840"/>
                      </a:lnTo>
                      <a:lnTo>
                        <a:pt x="852" y="852"/>
                      </a:lnTo>
                      <a:lnTo>
                        <a:pt x="834" y="864"/>
                      </a:lnTo>
                      <a:lnTo>
                        <a:pt x="816" y="876"/>
                      </a:lnTo>
                      <a:lnTo>
                        <a:pt x="798" y="900"/>
                      </a:lnTo>
                      <a:lnTo>
                        <a:pt x="780" y="918"/>
                      </a:lnTo>
                      <a:lnTo>
                        <a:pt x="768" y="942"/>
                      </a:lnTo>
                      <a:lnTo>
                        <a:pt x="762" y="954"/>
                      </a:lnTo>
                      <a:lnTo>
                        <a:pt x="762" y="966"/>
                      </a:lnTo>
                      <a:lnTo>
                        <a:pt x="756" y="972"/>
                      </a:lnTo>
                      <a:lnTo>
                        <a:pt x="744" y="978"/>
                      </a:lnTo>
                      <a:lnTo>
                        <a:pt x="732" y="978"/>
                      </a:lnTo>
                      <a:lnTo>
                        <a:pt x="714" y="978"/>
                      </a:lnTo>
                      <a:lnTo>
                        <a:pt x="678" y="990"/>
                      </a:lnTo>
                      <a:lnTo>
                        <a:pt x="642" y="1014"/>
                      </a:lnTo>
                      <a:lnTo>
                        <a:pt x="606" y="1050"/>
                      </a:lnTo>
                      <a:lnTo>
                        <a:pt x="582" y="1080"/>
                      </a:lnTo>
                      <a:lnTo>
                        <a:pt x="558" y="1128"/>
                      </a:lnTo>
                      <a:lnTo>
                        <a:pt x="540" y="1182"/>
                      </a:lnTo>
                      <a:lnTo>
                        <a:pt x="528" y="1230"/>
                      </a:lnTo>
                      <a:lnTo>
                        <a:pt x="528" y="1296"/>
                      </a:lnTo>
                      <a:lnTo>
                        <a:pt x="534" y="1368"/>
                      </a:lnTo>
                      <a:lnTo>
                        <a:pt x="534" y="1386"/>
                      </a:lnTo>
                      <a:lnTo>
                        <a:pt x="540" y="1398"/>
                      </a:lnTo>
                      <a:lnTo>
                        <a:pt x="546" y="1410"/>
                      </a:lnTo>
                      <a:lnTo>
                        <a:pt x="552" y="1410"/>
                      </a:lnTo>
                      <a:lnTo>
                        <a:pt x="564" y="1416"/>
                      </a:lnTo>
                      <a:lnTo>
                        <a:pt x="576" y="1416"/>
                      </a:lnTo>
                      <a:lnTo>
                        <a:pt x="582" y="1416"/>
                      </a:lnTo>
                      <a:lnTo>
                        <a:pt x="600" y="1422"/>
                      </a:lnTo>
                      <a:lnTo>
                        <a:pt x="618" y="1428"/>
                      </a:lnTo>
                      <a:lnTo>
                        <a:pt x="642" y="1440"/>
                      </a:lnTo>
                      <a:lnTo>
                        <a:pt x="654" y="1452"/>
                      </a:lnTo>
                      <a:lnTo>
                        <a:pt x="666" y="1470"/>
                      </a:lnTo>
                      <a:lnTo>
                        <a:pt x="672" y="1488"/>
                      </a:lnTo>
                      <a:lnTo>
                        <a:pt x="684" y="1500"/>
                      </a:lnTo>
                      <a:lnTo>
                        <a:pt x="696" y="1512"/>
                      </a:lnTo>
                      <a:lnTo>
                        <a:pt x="708" y="1524"/>
                      </a:lnTo>
                      <a:lnTo>
                        <a:pt x="714" y="1536"/>
                      </a:lnTo>
                      <a:lnTo>
                        <a:pt x="720" y="1548"/>
                      </a:lnTo>
                      <a:lnTo>
                        <a:pt x="720" y="1566"/>
                      </a:lnTo>
                      <a:lnTo>
                        <a:pt x="714" y="1584"/>
                      </a:lnTo>
                      <a:lnTo>
                        <a:pt x="702" y="1602"/>
                      </a:lnTo>
                      <a:lnTo>
                        <a:pt x="690" y="1614"/>
                      </a:lnTo>
                      <a:lnTo>
                        <a:pt x="678" y="1620"/>
                      </a:lnTo>
                      <a:lnTo>
                        <a:pt x="660" y="1626"/>
                      </a:lnTo>
                      <a:lnTo>
                        <a:pt x="642" y="1626"/>
                      </a:lnTo>
                      <a:lnTo>
                        <a:pt x="624" y="1620"/>
                      </a:lnTo>
                      <a:lnTo>
                        <a:pt x="606" y="1620"/>
                      </a:lnTo>
                      <a:lnTo>
                        <a:pt x="582" y="1620"/>
                      </a:lnTo>
                      <a:lnTo>
                        <a:pt x="552" y="1620"/>
                      </a:lnTo>
                      <a:lnTo>
                        <a:pt x="534" y="1620"/>
                      </a:lnTo>
                      <a:lnTo>
                        <a:pt x="522" y="1620"/>
                      </a:lnTo>
                      <a:lnTo>
                        <a:pt x="510" y="1626"/>
                      </a:lnTo>
                      <a:lnTo>
                        <a:pt x="504" y="1632"/>
                      </a:lnTo>
                      <a:lnTo>
                        <a:pt x="492" y="1644"/>
                      </a:lnTo>
                      <a:lnTo>
                        <a:pt x="492" y="1650"/>
                      </a:lnTo>
                      <a:lnTo>
                        <a:pt x="492" y="1656"/>
                      </a:lnTo>
                      <a:lnTo>
                        <a:pt x="498" y="1662"/>
                      </a:lnTo>
                      <a:lnTo>
                        <a:pt x="504" y="1668"/>
                      </a:lnTo>
                      <a:lnTo>
                        <a:pt x="540" y="1680"/>
                      </a:lnTo>
                      <a:lnTo>
                        <a:pt x="576" y="1686"/>
                      </a:lnTo>
                      <a:lnTo>
                        <a:pt x="612" y="1680"/>
                      </a:lnTo>
                      <a:lnTo>
                        <a:pt x="618" y="1674"/>
                      </a:lnTo>
                      <a:lnTo>
                        <a:pt x="624" y="1674"/>
                      </a:lnTo>
                      <a:lnTo>
                        <a:pt x="630" y="1674"/>
                      </a:lnTo>
                      <a:lnTo>
                        <a:pt x="636" y="1674"/>
                      </a:lnTo>
                      <a:lnTo>
                        <a:pt x="642" y="1680"/>
                      </a:lnTo>
                      <a:lnTo>
                        <a:pt x="654" y="1686"/>
                      </a:lnTo>
                      <a:lnTo>
                        <a:pt x="666" y="1692"/>
                      </a:lnTo>
                      <a:lnTo>
                        <a:pt x="666" y="1698"/>
                      </a:lnTo>
                      <a:lnTo>
                        <a:pt x="660" y="1710"/>
                      </a:lnTo>
                      <a:lnTo>
                        <a:pt x="654" y="1716"/>
                      </a:lnTo>
                      <a:lnTo>
                        <a:pt x="642" y="1728"/>
                      </a:lnTo>
                      <a:lnTo>
                        <a:pt x="630" y="1740"/>
                      </a:lnTo>
                      <a:lnTo>
                        <a:pt x="606" y="1758"/>
                      </a:lnTo>
                      <a:lnTo>
                        <a:pt x="582" y="1770"/>
                      </a:lnTo>
                      <a:lnTo>
                        <a:pt x="552" y="1776"/>
                      </a:lnTo>
                      <a:lnTo>
                        <a:pt x="540" y="1782"/>
                      </a:lnTo>
                      <a:lnTo>
                        <a:pt x="528" y="1788"/>
                      </a:lnTo>
                      <a:lnTo>
                        <a:pt x="522" y="1794"/>
                      </a:lnTo>
                      <a:lnTo>
                        <a:pt x="528" y="1806"/>
                      </a:lnTo>
                      <a:lnTo>
                        <a:pt x="534" y="1818"/>
                      </a:lnTo>
                      <a:lnTo>
                        <a:pt x="540" y="1836"/>
                      </a:lnTo>
                      <a:lnTo>
                        <a:pt x="546" y="1872"/>
                      </a:lnTo>
                      <a:lnTo>
                        <a:pt x="540" y="1908"/>
                      </a:lnTo>
                      <a:lnTo>
                        <a:pt x="534" y="1938"/>
                      </a:lnTo>
                      <a:lnTo>
                        <a:pt x="528" y="1950"/>
                      </a:lnTo>
                      <a:lnTo>
                        <a:pt x="534" y="1962"/>
                      </a:lnTo>
                      <a:lnTo>
                        <a:pt x="540" y="1974"/>
                      </a:lnTo>
                      <a:lnTo>
                        <a:pt x="546" y="1986"/>
                      </a:lnTo>
                      <a:lnTo>
                        <a:pt x="558" y="1998"/>
                      </a:lnTo>
                      <a:lnTo>
                        <a:pt x="558" y="2010"/>
                      </a:lnTo>
                      <a:lnTo>
                        <a:pt x="552" y="2040"/>
                      </a:lnTo>
                      <a:lnTo>
                        <a:pt x="540" y="2082"/>
                      </a:lnTo>
                      <a:lnTo>
                        <a:pt x="516" y="2118"/>
                      </a:lnTo>
                      <a:lnTo>
                        <a:pt x="492" y="2142"/>
                      </a:lnTo>
                      <a:lnTo>
                        <a:pt x="474" y="2148"/>
                      </a:lnTo>
                      <a:lnTo>
                        <a:pt x="462" y="2160"/>
                      </a:lnTo>
                      <a:lnTo>
                        <a:pt x="450" y="2172"/>
                      </a:lnTo>
                      <a:lnTo>
                        <a:pt x="432" y="2184"/>
                      </a:lnTo>
                      <a:lnTo>
                        <a:pt x="420" y="2190"/>
                      </a:lnTo>
                      <a:lnTo>
                        <a:pt x="408" y="2190"/>
                      </a:lnTo>
                      <a:lnTo>
                        <a:pt x="396" y="2184"/>
                      </a:lnTo>
                      <a:lnTo>
                        <a:pt x="390" y="2184"/>
                      </a:lnTo>
                      <a:lnTo>
                        <a:pt x="384" y="2190"/>
                      </a:lnTo>
                      <a:lnTo>
                        <a:pt x="378" y="2190"/>
                      </a:lnTo>
                      <a:lnTo>
                        <a:pt x="366" y="2196"/>
                      </a:lnTo>
                      <a:lnTo>
                        <a:pt x="354" y="2208"/>
                      </a:lnTo>
                      <a:lnTo>
                        <a:pt x="336" y="2226"/>
                      </a:lnTo>
                      <a:lnTo>
                        <a:pt x="330" y="2262"/>
                      </a:lnTo>
                      <a:lnTo>
                        <a:pt x="330" y="2304"/>
                      </a:lnTo>
                      <a:lnTo>
                        <a:pt x="330" y="2316"/>
                      </a:lnTo>
                      <a:lnTo>
                        <a:pt x="318" y="2322"/>
                      </a:lnTo>
                      <a:lnTo>
                        <a:pt x="312" y="2328"/>
                      </a:lnTo>
                      <a:lnTo>
                        <a:pt x="300" y="2328"/>
                      </a:lnTo>
                      <a:lnTo>
                        <a:pt x="282" y="2328"/>
                      </a:lnTo>
                      <a:lnTo>
                        <a:pt x="270" y="2322"/>
                      </a:lnTo>
                      <a:lnTo>
                        <a:pt x="258" y="2322"/>
                      </a:lnTo>
                      <a:lnTo>
                        <a:pt x="246" y="2322"/>
                      </a:lnTo>
                      <a:lnTo>
                        <a:pt x="234" y="2322"/>
                      </a:lnTo>
                      <a:lnTo>
                        <a:pt x="216" y="2322"/>
                      </a:lnTo>
                      <a:lnTo>
                        <a:pt x="204" y="2316"/>
                      </a:lnTo>
                      <a:lnTo>
                        <a:pt x="198" y="2316"/>
                      </a:lnTo>
                      <a:lnTo>
                        <a:pt x="192" y="2304"/>
                      </a:lnTo>
                      <a:lnTo>
                        <a:pt x="198" y="2298"/>
                      </a:lnTo>
                      <a:lnTo>
                        <a:pt x="204" y="2286"/>
                      </a:lnTo>
                      <a:lnTo>
                        <a:pt x="204" y="2268"/>
                      </a:lnTo>
                      <a:lnTo>
                        <a:pt x="198" y="2250"/>
                      </a:lnTo>
                      <a:lnTo>
                        <a:pt x="192" y="2232"/>
                      </a:lnTo>
                      <a:lnTo>
                        <a:pt x="180" y="2226"/>
                      </a:lnTo>
                      <a:lnTo>
                        <a:pt x="174" y="2214"/>
                      </a:lnTo>
                      <a:lnTo>
                        <a:pt x="168" y="2202"/>
                      </a:lnTo>
                      <a:lnTo>
                        <a:pt x="168" y="2190"/>
                      </a:lnTo>
                      <a:lnTo>
                        <a:pt x="168" y="2184"/>
                      </a:lnTo>
                      <a:lnTo>
                        <a:pt x="168" y="2178"/>
                      </a:lnTo>
                      <a:lnTo>
                        <a:pt x="180" y="2172"/>
                      </a:lnTo>
                      <a:lnTo>
                        <a:pt x="198" y="2166"/>
                      </a:lnTo>
                      <a:lnTo>
                        <a:pt x="198" y="2160"/>
                      </a:lnTo>
                      <a:lnTo>
                        <a:pt x="198" y="2154"/>
                      </a:lnTo>
                      <a:lnTo>
                        <a:pt x="192" y="2148"/>
                      </a:lnTo>
                      <a:lnTo>
                        <a:pt x="180" y="2136"/>
                      </a:lnTo>
                      <a:lnTo>
                        <a:pt x="174" y="2124"/>
                      </a:lnTo>
                      <a:lnTo>
                        <a:pt x="156" y="2106"/>
                      </a:lnTo>
                      <a:lnTo>
                        <a:pt x="150" y="2082"/>
                      </a:lnTo>
                      <a:lnTo>
                        <a:pt x="144" y="2058"/>
                      </a:lnTo>
                      <a:lnTo>
                        <a:pt x="144" y="2046"/>
                      </a:lnTo>
                      <a:lnTo>
                        <a:pt x="144" y="2040"/>
                      </a:lnTo>
                      <a:lnTo>
                        <a:pt x="144" y="2034"/>
                      </a:lnTo>
                      <a:lnTo>
                        <a:pt x="138" y="2028"/>
                      </a:lnTo>
                      <a:lnTo>
                        <a:pt x="126" y="2022"/>
                      </a:lnTo>
                      <a:lnTo>
                        <a:pt x="114" y="2010"/>
                      </a:lnTo>
                      <a:lnTo>
                        <a:pt x="96" y="1992"/>
                      </a:lnTo>
                      <a:lnTo>
                        <a:pt x="84" y="1968"/>
                      </a:lnTo>
                      <a:lnTo>
                        <a:pt x="72" y="1938"/>
                      </a:lnTo>
                      <a:lnTo>
                        <a:pt x="42" y="1866"/>
                      </a:lnTo>
                      <a:lnTo>
                        <a:pt x="12" y="1806"/>
                      </a:lnTo>
                      <a:lnTo>
                        <a:pt x="6" y="1788"/>
                      </a:lnTo>
                      <a:lnTo>
                        <a:pt x="0" y="1776"/>
                      </a:lnTo>
                      <a:lnTo>
                        <a:pt x="0" y="1770"/>
                      </a:lnTo>
                      <a:lnTo>
                        <a:pt x="0" y="1764"/>
                      </a:lnTo>
                      <a:lnTo>
                        <a:pt x="12" y="1752"/>
                      </a:lnTo>
                      <a:lnTo>
                        <a:pt x="18" y="1746"/>
                      </a:lnTo>
                      <a:lnTo>
                        <a:pt x="24" y="1734"/>
                      </a:lnTo>
                      <a:lnTo>
                        <a:pt x="18" y="1740"/>
                      </a:lnTo>
                      <a:lnTo>
                        <a:pt x="60" y="1710"/>
                      </a:lnTo>
                      <a:lnTo>
                        <a:pt x="60" y="1632"/>
                      </a:lnTo>
                      <a:lnTo>
                        <a:pt x="108" y="1560"/>
                      </a:lnTo>
                      <a:lnTo>
                        <a:pt x="120" y="1494"/>
                      </a:lnTo>
                      <a:lnTo>
                        <a:pt x="90" y="1446"/>
                      </a:lnTo>
                      <a:lnTo>
                        <a:pt x="90" y="1392"/>
                      </a:lnTo>
                      <a:lnTo>
                        <a:pt x="138" y="1386"/>
                      </a:lnTo>
                      <a:lnTo>
                        <a:pt x="144" y="1356"/>
                      </a:lnTo>
                      <a:lnTo>
                        <a:pt x="108" y="1302"/>
                      </a:lnTo>
                      <a:lnTo>
                        <a:pt x="96" y="1164"/>
                      </a:lnTo>
                      <a:lnTo>
                        <a:pt x="84" y="990"/>
                      </a:lnTo>
                      <a:lnTo>
                        <a:pt x="108" y="918"/>
                      </a:lnTo>
                      <a:lnTo>
                        <a:pt x="150" y="918"/>
                      </a:lnTo>
                      <a:lnTo>
                        <a:pt x="234" y="894"/>
                      </a:lnTo>
                      <a:lnTo>
                        <a:pt x="258" y="798"/>
                      </a:lnTo>
                      <a:lnTo>
                        <a:pt x="246" y="732"/>
                      </a:lnTo>
                      <a:lnTo>
                        <a:pt x="264" y="678"/>
                      </a:lnTo>
                      <a:lnTo>
                        <a:pt x="270" y="588"/>
                      </a:lnTo>
                      <a:lnTo>
                        <a:pt x="318" y="486"/>
                      </a:lnTo>
                      <a:lnTo>
                        <a:pt x="318" y="414"/>
                      </a:lnTo>
                      <a:lnTo>
                        <a:pt x="378" y="318"/>
                      </a:lnTo>
                      <a:lnTo>
                        <a:pt x="408" y="216"/>
                      </a:lnTo>
                      <a:lnTo>
                        <a:pt x="498" y="186"/>
                      </a:lnTo>
                      <a:lnTo>
                        <a:pt x="486" y="120"/>
                      </a:lnTo>
                      <a:lnTo>
                        <a:pt x="594" y="114"/>
                      </a:lnTo>
                      <a:lnTo>
                        <a:pt x="684" y="138"/>
                      </a:lnTo>
                      <a:lnTo>
                        <a:pt x="678" y="84"/>
                      </a:lnTo>
                      <a:lnTo>
                        <a:pt x="672" y="6"/>
                      </a:lnTo>
                      <a:lnTo>
                        <a:pt x="702"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71" name="Freeform 10"/>
                <p:cNvSpPr>
                  <a:spLocks noEditPoints="1"/>
                </p:cNvSpPr>
                <p:nvPr/>
              </p:nvSpPr>
              <p:spPr bwMode="auto">
                <a:xfrm>
                  <a:off x="1955" y="-5916"/>
                  <a:ext cx="1110" cy="1740"/>
                </a:xfrm>
                <a:custGeom>
                  <a:avLst/>
                  <a:gdLst>
                    <a:gd name="T0" fmla="*/ 870 w 1110"/>
                    <a:gd name="T1" fmla="*/ 1578 h 1740"/>
                    <a:gd name="T2" fmla="*/ 612 w 1110"/>
                    <a:gd name="T3" fmla="*/ 6 h 1740"/>
                    <a:gd name="T4" fmla="*/ 690 w 1110"/>
                    <a:gd name="T5" fmla="*/ 180 h 1740"/>
                    <a:gd name="T6" fmla="*/ 828 w 1110"/>
                    <a:gd name="T7" fmla="*/ 396 h 1740"/>
                    <a:gd name="T8" fmla="*/ 804 w 1110"/>
                    <a:gd name="T9" fmla="*/ 558 h 1740"/>
                    <a:gd name="T10" fmla="*/ 870 w 1110"/>
                    <a:gd name="T11" fmla="*/ 864 h 1740"/>
                    <a:gd name="T12" fmla="*/ 984 w 1110"/>
                    <a:gd name="T13" fmla="*/ 1110 h 1740"/>
                    <a:gd name="T14" fmla="*/ 1086 w 1110"/>
                    <a:gd name="T15" fmla="*/ 1272 h 1740"/>
                    <a:gd name="T16" fmla="*/ 954 w 1110"/>
                    <a:gd name="T17" fmla="*/ 1482 h 1740"/>
                    <a:gd name="T18" fmla="*/ 828 w 1110"/>
                    <a:gd name="T19" fmla="*/ 1584 h 1740"/>
                    <a:gd name="T20" fmla="*/ 744 w 1110"/>
                    <a:gd name="T21" fmla="*/ 1626 h 1740"/>
                    <a:gd name="T22" fmla="*/ 636 w 1110"/>
                    <a:gd name="T23" fmla="*/ 1638 h 1740"/>
                    <a:gd name="T24" fmla="*/ 516 w 1110"/>
                    <a:gd name="T25" fmla="*/ 1704 h 1740"/>
                    <a:gd name="T26" fmla="*/ 432 w 1110"/>
                    <a:gd name="T27" fmla="*/ 1740 h 1740"/>
                    <a:gd name="T28" fmla="*/ 396 w 1110"/>
                    <a:gd name="T29" fmla="*/ 1728 h 1740"/>
                    <a:gd name="T30" fmla="*/ 372 w 1110"/>
                    <a:gd name="T31" fmla="*/ 1704 h 1740"/>
                    <a:gd name="T32" fmla="*/ 324 w 1110"/>
                    <a:gd name="T33" fmla="*/ 1704 h 1740"/>
                    <a:gd name="T34" fmla="*/ 270 w 1110"/>
                    <a:gd name="T35" fmla="*/ 1668 h 1740"/>
                    <a:gd name="T36" fmla="*/ 210 w 1110"/>
                    <a:gd name="T37" fmla="*/ 1578 h 1740"/>
                    <a:gd name="T38" fmla="*/ 210 w 1110"/>
                    <a:gd name="T39" fmla="*/ 1428 h 1740"/>
                    <a:gd name="T40" fmla="*/ 180 w 1110"/>
                    <a:gd name="T41" fmla="*/ 1266 h 1740"/>
                    <a:gd name="T42" fmla="*/ 210 w 1110"/>
                    <a:gd name="T43" fmla="*/ 1182 h 1740"/>
                    <a:gd name="T44" fmla="*/ 246 w 1110"/>
                    <a:gd name="T45" fmla="*/ 1158 h 1740"/>
                    <a:gd name="T46" fmla="*/ 276 w 1110"/>
                    <a:gd name="T47" fmla="*/ 1116 h 1740"/>
                    <a:gd name="T48" fmla="*/ 324 w 1110"/>
                    <a:gd name="T49" fmla="*/ 1074 h 1740"/>
                    <a:gd name="T50" fmla="*/ 354 w 1110"/>
                    <a:gd name="T51" fmla="*/ 1044 h 1740"/>
                    <a:gd name="T52" fmla="*/ 366 w 1110"/>
                    <a:gd name="T53" fmla="*/ 1014 h 1740"/>
                    <a:gd name="T54" fmla="*/ 384 w 1110"/>
                    <a:gd name="T55" fmla="*/ 978 h 1740"/>
                    <a:gd name="T56" fmla="*/ 414 w 1110"/>
                    <a:gd name="T57" fmla="*/ 960 h 1740"/>
                    <a:gd name="T58" fmla="*/ 426 w 1110"/>
                    <a:gd name="T59" fmla="*/ 924 h 1740"/>
                    <a:gd name="T60" fmla="*/ 444 w 1110"/>
                    <a:gd name="T61" fmla="*/ 912 h 1740"/>
                    <a:gd name="T62" fmla="*/ 468 w 1110"/>
                    <a:gd name="T63" fmla="*/ 912 h 1740"/>
                    <a:gd name="T64" fmla="*/ 480 w 1110"/>
                    <a:gd name="T65" fmla="*/ 870 h 1740"/>
                    <a:gd name="T66" fmla="*/ 450 w 1110"/>
                    <a:gd name="T67" fmla="*/ 816 h 1740"/>
                    <a:gd name="T68" fmla="*/ 444 w 1110"/>
                    <a:gd name="T69" fmla="*/ 774 h 1740"/>
                    <a:gd name="T70" fmla="*/ 444 w 1110"/>
                    <a:gd name="T71" fmla="*/ 726 h 1740"/>
                    <a:gd name="T72" fmla="*/ 426 w 1110"/>
                    <a:gd name="T73" fmla="*/ 726 h 1740"/>
                    <a:gd name="T74" fmla="*/ 396 w 1110"/>
                    <a:gd name="T75" fmla="*/ 756 h 1740"/>
                    <a:gd name="T76" fmla="*/ 378 w 1110"/>
                    <a:gd name="T77" fmla="*/ 762 h 1740"/>
                    <a:gd name="T78" fmla="*/ 354 w 1110"/>
                    <a:gd name="T79" fmla="*/ 744 h 1740"/>
                    <a:gd name="T80" fmla="*/ 342 w 1110"/>
                    <a:gd name="T81" fmla="*/ 600 h 1740"/>
                    <a:gd name="T82" fmla="*/ 324 w 1110"/>
                    <a:gd name="T83" fmla="*/ 504 h 1740"/>
                    <a:gd name="T84" fmla="*/ 306 w 1110"/>
                    <a:gd name="T85" fmla="*/ 450 h 1740"/>
                    <a:gd name="T86" fmla="*/ 276 w 1110"/>
                    <a:gd name="T87" fmla="*/ 384 h 1740"/>
                    <a:gd name="T88" fmla="*/ 90 w 1110"/>
                    <a:gd name="T89" fmla="*/ 264 h 1740"/>
                    <a:gd name="T90" fmla="*/ 138 w 1110"/>
                    <a:gd name="T91" fmla="*/ 192 h 1740"/>
                    <a:gd name="T92" fmla="*/ 384 w 1110"/>
                    <a:gd name="T93" fmla="*/ 246 h 1740"/>
                    <a:gd name="T94" fmla="*/ 546 w 1110"/>
                    <a:gd name="T95" fmla="*/ 0 h 1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10" h="1740">
                      <a:moveTo>
                        <a:pt x="870" y="1578"/>
                      </a:moveTo>
                      <a:lnTo>
                        <a:pt x="876" y="1578"/>
                      </a:lnTo>
                      <a:lnTo>
                        <a:pt x="870" y="1578"/>
                      </a:lnTo>
                      <a:lnTo>
                        <a:pt x="870" y="1578"/>
                      </a:lnTo>
                      <a:close/>
                      <a:moveTo>
                        <a:pt x="546" y="0"/>
                      </a:moveTo>
                      <a:lnTo>
                        <a:pt x="612" y="6"/>
                      </a:lnTo>
                      <a:lnTo>
                        <a:pt x="666" y="78"/>
                      </a:lnTo>
                      <a:lnTo>
                        <a:pt x="690" y="90"/>
                      </a:lnTo>
                      <a:lnTo>
                        <a:pt x="690" y="180"/>
                      </a:lnTo>
                      <a:lnTo>
                        <a:pt x="726" y="204"/>
                      </a:lnTo>
                      <a:lnTo>
                        <a:pt x="738" y="318"/>
                      </a:lnTo>
                      <a:lnTo>
                        <a:pt x="828" y="396"/>
                      </a:lnTo>
                      <a:lnTo>
                        <a:pt x="834" y="474"/>
                      </a:lnTo>
                      <a:lnTo>
                        <a:pt x="780" y="516"/>
                      </a:lnTo>
                      <a:lnTo>
                        <a:pt x="804" y="558"/>
                      </a:lnTo>
                      <a:lnTo>
                        <a:pt x="798" y="636"/>
                      </a:lnTo>
                      <a:lnTo>
                        <a:pt x="858" y="678"/>
                      </a:lnTo>
                      <a:lnTo>
                        <a:pt x="870" y="864"/>
                      </a:lnTo>
                      <a:lnTo>
                        <a:pt x="924" y="942"/>
                      </a:lnTo>
                      <a:lnTo>
                        <a:pt x="984" y="1050"/>
                      </a:lnTo>
                      <a:lnTo>
                        <a:pt x="984" y="1110"/>
                      </a:lnTo>
                      <a:lnTo>
                        <a:pt x="1074" y="1152"/>
                      </a:lnTo>
                      <a:lnTo>
                        <a:pt x="1110" y="1188"/>
                      </a:lnTo>
                      <a:lnTo>
                        <a:pt x="1086" y="1272"/>
                      </a:lnTo>
                      <a:lnTo>
                        <a:pt x="1038" y="1368"/>
                      </a:lnTo>
                      <a:lnTo>
                        <a:pt x="1008" y="1392"/>
                      </a:lnTo>
                      <a:lnTo>
                        <a:pt x="954" y="1482"/>
                      </a:lnTo>
                      <a:lnTo>
                        <a:pt x="870" y="1578"/>
                      </a:lnTo>
                      <a:lnTo>
                        <a:pt x="858" y="1572"/>
                      </a:lnTo>
                      <a:lnTo>
                        <a:pt x="828" y="1584"/>
                      </a:lnTo>
                      <a:lnTo>
                        <a:pt x="792" y="1596"/>
                      </a:lnTo>
                      <a:lnTo>
                        <a:pt x="762" y="1614"/>
                      </a:lnTo>
                      <a:lnTo>
                        <a:pt x="744" y="1626"/>
                      </a:lnTo>
                      <a:lnTo>
                        <a:pt x="714" y="1638"/>
                      </a:lnTo>
                      <a:lnTo>
                        <a:pt x="684" y="1644"/>
                      </a:lnTo>
                      <a:lnTo>
                        <a:pt x="636" y="1638"/>
                      </a:lnTo>
                      <a:lnTo>
                        <a:pt x="594" y="1644"/>
                      </a:lnTo>
                      <a:lnTo>
                        <a:pt x="552" y="1668"/>
                      </a:lnTo>
                      <a:lnTo>
                        <a:pt x="516" y="1704"/>
                      </a:lnTo>
                      <a:lnTo>
                        <a:pt x="480" y="1728"/>
                      </a:lnTo>
                      <a:lnTo>
                        <a:pt x="456" y="1734"/>
                      </a:lnTo>
                      <a:lnTo>
                        <a:pt x="432" y="1740"/>
                      </a:lnTo>
                      <a:lnTo>
                        <a:pt x="420" y="1740"/>
                      </a:lnTo>
                      <a:lnTo>
                        <a:pt x="402" y="1734"/>
                      </a:lnTo>
                      <a:lnTo>
                        <a:pt x="396" y="1728"/>
                      </a:lnTo>
                      <a:lnTo>
                        <a:pt x="390" y="1716"/>
                      </a:lnTo>
                      <a:lnTo>
                        <a:pt x="378" y="1710"/>
                      </a:lnTo>
                      <a:lnTo>
                        <a:pt x="372" y="1704"/>
                      </a:lnTo>
                      <a:lnTo>
                        <a:pt x="354" y="1698"/>
                      </a:lnTo>
                      <a:lnTo>
                        <a:pt x="342" y="1704"/>
                      </a:lnTo>
                      <a:lnTo>
                        <a:pt x="324" y="1704"/>
                      </a:lnTo>
                      <a:lnTo>
                        <a:pt x="306" y="1698"/>
                      </a:lnTo>
                      <a:lnTo>
                        <a:pt x="288" y="1680"/>
                      </a:lnTo>
                      <a:lnTo>
                        <a:pt x="270" y="1668"/>
                      </a:lnTo>
                      <a:lnTo>
                        <a:pt x="252" y="1650"/>
                      </a:lnTo>
                      <a:lnTo>
                        <a:pt x="228" y="1620"/>
                      </a:lnTo>
                      <a:lnTo>
                        <a:pt x="210" y="1578"/>
                      </a:lnTo>
                      <a:lnTo>
                        <a:pt x="204" y="1536"/>
                      </a:lnTo>
                      <a:lnTo>
                        <a:pt x="210" y="1482"/>
                      </a:lnTo>
                      <a:lnTo>
                        <a:pt x="210" y="1428"/>
                      </a:lnTo>
                      <a:lnTo>
                        <a:pt x="192" y="1368"/>
                      </a:lnTo>
                      <a:lnTo>
                        <a:pt x="180" y="1314"/>
                      </a:lnTo>
                      <a:lnTo>
                        <a:pt x="180" y="1266"/>
                      </a:lnTo>
                      <a:lnTo>
                        <a:pt x="192" y="1212"/>
                      </a:lnTo>
                      <a:lnTo>
                        <a:pt x="198" y="1194"/>
                      </a:lnTo>
                      <a:lnTo>
                        <a:pt x="210" y="1182"/>
                      </a:lnTo>
                      <a:lnTo>
                        <a:pt x="222" y="1170"/>
                      </a:lnTo>
                      <a:lnTo>
                        <a:pt x="234" y="1164"/>
                      </a:lnTo>
                      <a:lnTo>
                        <a:pt x="246" y="1158"/>
                      </a:lnTo>
                      <a:lnTo>
                        <a:pt x="258" y="1152"/>
                      </a:lnTo>
                      <a:lnTo>
                        <a:pt x="264" y="1140"/>
                      </a:lnTo>
                      <a:lnTo>
                        <a:pt x="276" y="1116"/>
                      </a:lnTo>
                      <a:lnTo>
                        <a:pt x="288" y="1104"/>
                      </a:lnTo>
                      <a:lnTo>
                        <a:pt x="306" y="1092"/>
                      </a:lnTo>
                      <a:lnTo>
                        <a:pt x="324" y="1074"/>
                      </a:lnTo>
                      <a:lnTo>
                        <a:pt x="342" y="1062"/>
                      </a:lnTo>
                      <a:lnTo>
                        <a:pt x="348" y="1050"/>
                      </a:lnTo>
                      <a:lnTo>
                        <a:pt x="354" y="1044"/>
                      </a:lnTo>
                      <a:lnTo>
                        <a:pt x="360" y="1032"/>
                      </a:lnTo>
                      <a:lnTo>
                        <a:pt x="360" y="1026"/>
                      </a:lnTo>
                      <a:lnTo>
                        <a:pt x="366" y="1014"/>
                      </a:lnTo>
                      <a:lnTo>
                        <a:pt x="372" y="1002"/>
                      </a:lnTo>
                      <a:lnTo>
                        <a:pt x="378" y="990"/>
                      </a:lnTo>
                      <a:lnTo>
                        <a:pt x="384" y="978"/>
                      </a:lnTo>
                      <a:lnTo>
                        <a:pt x="396" y="972"/>
                      </a:lnTo>
                      <a:lnTo>
                        <a:pt x="408" y="966"/>
                      </a:lnTo>
                      <a:lnTo>
                        <a:pt x="414" y="960"/>
                      </a:lnTo>
                      <a:lnTo>
                        <a:pt x="426" y="948"/>
                      </a:lnTo>
                      <a:lnTo>
                        <a:pt x="426" y="936"/>
                      </a:lnTo>
                      <a:lnTo>
                        <a:pt x="426" y="924"/>
                      </a:lnTo>
                      <a:lnTo>
                        <a:pt x="432" y="918"/>
                      </a:lnTo>
                      <a:lnTo>
                        <a:pt x="438" y="912"/>
                      </a:lnTo>
                      <a:lnTo>
                        <a:pt x="444" y="912"/>
                      </a:lnTo>
                      <a:lnTo>
                        <a:pt x="450" y="912"/>
                      </a:lnTo>
                      <a:lnTo>
                        <a:pt x="462" y="912"/>
                      </a:lnTo>
                      <a:lnTo>
                        <a:pt x="468" y="912"/>
                      </a:lnTo>
                      <a:lnTo>
                        <a:pt x="474" y="900"/>
                      </a:lnTo>
                      <a:lnTo>
                        <a:pt x="480" y="888"/>
                      </a:lnTo>
                      <a:lnTo>
                        <a:pt x="480" y="870"/>
                      </a:lnTo>
                      <a:lnTo>
                        <a:pt x="474" y="852"/>
                      </a:lnTo>
                      <a:lnTo>
                        <a:pt x="462" y="834"/>
                      </a:lnTo>
                      <a:lnTo>
                        <a:pt x="450" y="816"/>
                      </a:lnTo>
                      <a:lnTo>
                        <a:pt x="444" y="804"/>
                      </a:lnTo>
                      <a:lnTo>
                        <a:pt x="438" y="786"/>
                      </a:lnTo>
                      <a:lnTo>
                        <a:pt x="444" y="774"/>
                      </a:lnTo>
                      <a:lnTo>
                        <a:pt x="444" y="756"/>
                      </a:lnTo>
                      <a:lnTo>
                        <a:pt x="450" y="738"/>
                      </a:lnTo>
                      <a:lnTo>
                        <a:pt x="444" y="726"/>
                      </a:lnTo>
                      <a:lnTo>
                        <a:pt x="444" y="720"/>
                      </a:lnTo>
                      <a:lnTo>
                        <a:pt x="438" y="720"/>
                      </a:lnTo>
                      <a:lnTo>
                        <a:pt x="426" y="726"/>
                      </a:lnTo>
                      <a:lnTo>
                        <a:pt x="420" y="738"/>
                      </a:lnTo>
                      <a:lnTo>
                        <a:pt x="408" y="750"/>
                      </a:lnTo>
                      <a:lnTo>
                        <a:pt x="396" y="756"/>
                      </a:lnTo>
                      <a:lnTo>
                        <a:pt x="390" y="762"/>
                      </a:lnTo>
                      <a:lnTo>
                        <a:pt x="384" y="762"/>
                      </a:lnTo>
                      <a:lnTo>
                        <a:pt x="378" y="762"/>
                      </a:lnTo>
                      <a:lnTo>
                        <a:pt x="372" y="756"/>
                      </a:lnTo>
                      <a:lnTo>
                        <a:pt x="366" y="750"/>
                      </a:lnTo>
                      <a:lnTo>
                        <a:pt x="354" y="744"/>
                      </a:lnTo>
                      <a:lnTo>
                        <a:pt x="348" y="744"/>
                      </a:lnTo>
                      <a:lnTo>
                        <a:pt x="348" y="618"/>
                      </a:lnTo>
                      <a:lnTo>
                        <a:pt x="342" y="600"/>
                      </a:lnTo>
                      <a:lnTo>
                        <a:pt x="336" y="570"/>
                      </a:lnTo>
                      <a:lnTo>
                        <a:pt x="330" y="534"/>
                      </a:lnTo>
                      <a:lnTo>
                        <a:pt x="324" y="504"/>
                      </a:lnTo>
                      <a:lnTo>
                        <a:pt x="318" y="492"/>
                      </a:lnTo>
                      <a:lnTo>
                        <a:pt x="318" y="480"/>
                      </a:lnTo>
                      <a:lnTo>
                        <a:pt x="306" y="450"/>
                      </a:lnTo>
                      <a:lnTo>
                        <a:pt x="294" y="420"/>
                      </a:lnTo>
                      <a:lnTo>
                        <a:pt x="282" y="396"/>
                      </a:lnTo>
                      <a:lnTo>
                        <a:pt x="276" y="384"/>
                      </a:lnTo>
                      <a:lnTo>
                        <a:pt x="204" y="324"/>
                      </a:lnTo>
                      <a:lnTo>
                        <a:pt x="132" y="336"/>
                      </a:lnTo>
                      <a:lnTo>
                        <a:pt x="90" y="264"/>
                      </a:lnTo>
                      <a:lnTo>
                        <a:pt x="0" y="198"/>
                      </a:lnTo>
                      <a:lnTo>
                        <a:pt x="36" y="156"/>
                      </a:lnTo>
                      <a:lnTo>
                        <a:pt x="138" y="192"/>
                      </a:lnTo>
                      <a:lnTo>
                        <a:pt x="222" y="252"/>
                      </a:lnTo>
                      <a:lnTo>
                        <a:pt x="306" y="222"/>
                      </a:lnTo>
                      <a:lnTo>
                        <a:pt x="384" y="246"/>
                      </a:lnTo>
                      <a:lnTo>
                        <a:pt x="432" y="216"/>
                      </a:lnTo>
                      <a:lnTo>
                        <a:pt x="432" y="54"/>
                      </a:lnTo>
                      <a:lnTo>
                        <a:pt x="546"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72" name="Freeform 11"/>
                <p:cNvSpPr>
                  <a:spLocks/>
                </p:cNvSpPr>
                <p:nvPr/>
              </p:nvSpPr>
              <p:spPr bwMode="auto">
                <a:xfrm>
                  <a:off x="2363" y="-4152"/>
                  <a:ext cx="438" cy="366"/>
                </a:xfrm>
                <a:custGeom>
                  <a:avLst/>
                  <a:gdLst>
                    <a:gd name="T0" fmla="*/ 438 w 438"/>
                    <a:gd name="T1" fmla="*/ 0 h 366"/>
                    <a:gd name="T2" fmla="*/ 438 w 438"/>
                    <a:gd name="T3" fmla="*/ 48 h 366"/>
                    <a:gd name="T4" fmla="*/ 414 w 438"/>
                    <a:gd name="T5" fmla="*/ 84 h 366"/>
                    <a:gd name="T6" fmla="*/ 414 w 438"/>
                    <a:gd name="T7" fmla="*/ 204 h 366"/>
                    <a:gd name="T8" fmla="*/ 438 w 438"/>
                    <a:gd name="T9" fmla="*/ 294 h 366"/>
                    <a:gd name="T10" fmla="*/ 414 w 438"/>
                    <a:gd name="T11" fmla="*/ 360 h 366"/>
                    <a:gd name="T12" fmla="*/ 420 w 438"/>
                    <a:gd name="T13" fmla="*/ 360 h 366"/>
                    <a:gd name="T14" fmla="*/ 366 w 438"/>
                    <a:gd name="T15" fmla="*/ 366 h 366"/>
                    <a:gd name="T16" fmla="*/ 312 w 438"/>
                    <a:gd name="T17" fmla="*/ 342 h 366"/>
                    <a:gd name="T18" fmla="*/ 264 w 438"/>
                    <a:gd name="T19" fmla="*/ 288 h 366"/>
                    <a:gd name="T20" fmla="*/ 198 w 438"/>
                    <a:gd name="T21" fmla="*/ 282 h 366"/>
                    <a:gd name="T22" fmla="*/ 126 w 438"/>
                    <a:gd name="T23" fmla="*/ 300 h 366"/>
                    <a:gd name="T24" fmla="*/ 126 w 438"/>
                    <a:gd name="T25" fmla="*/ 282 h 366"/>
                    <a:gd name="T26" fmla="*/ 126 w 438"/>
                    <a:gd name="T27" fmla="*/ 264 h 366"/>
                    <a:gd name="T28" fmla="*/ 126 w 438"/>
                    <a:gd name="T29" fmla="*/ 246 h 366"/>
                    <a:gd name="T30" fmla="*/ 120 w 438"/>
                    <a:gd name="T31" fmla="*/ 234 h 366"/>
                    <a:gd name="T32" fmla="*/ 120 w 438"/>
                    <a:gd name="T33" fmla="*/ 222 h 366"/>
                    <a:gd name="T34" fmla="*/ 114 w 438"/>
                    <a:gd name="T35" fmla="*/ 216 h 366"/>
                    <a:gd name="T36" fmla="*/ 108 w 438"/>
                    <a:gd name="T37" fmla="*/ 210 h 366"/>
                    <a:gd name="T38" fmla="*/ 96 w 438"/>
                    <a:gd name="T39" fmla="*/ 222 h 366"/>
                    <a:gd name="T40" fmla="*/ 84 w 438"/>
                    <a:gd name="T41" fmla="*/ 234 h 366"/>
                    <a:gd name="T42" fmla="*/ 72 w 438"/>
                    <a:gd name="T43" fmla="*/ 240 h 366"/>
                    <a:gd name="T44" fmla="*/ 60 w 438"/>
                    <a:gd name="T45" fmla="*/ 246 h 366"/>
                    <a:gd name="T46" fmla="*/ 48 w 438"/>
                    <a:gd name="T47" fmla="*/ 246 h 366"/>
                    <a:gd name="T48" fmla="*/ 42 w 438"/>
                    <a:gd name="T49" fmla="*/ 240 h 366"/>
                    <a:gd name="T50" fmla="*/ 36 w 438"/>
                    <a:gd name="T51" fmla="*/ 234 h 366"/>
                    <a:gd name="T52" fmla="*/ 36 w 438"/>
                    <a:gd name="T53" fmla="*/ 222 h 366"/>
                    <a:gd name="T54" fmla="*/ 36 w 438"/>
                    <a:gd name="T55" fmla="*/ 204 h 366"/>
                    <a:gd name="T56" fmla="*/ 36 w 438"/>
                    <a:gd name="T57" fmla="*/ 192 h 366"/>
                    <a:gd name="T58" fmla="*/ 30 w 438"/>
                    <a:gd name="T59" fmla="*/ 180 h 366"/>
                    <a:gd name="T60" fmla="*/ 24 w 438"/>
                    <a:gd name="T61" fmla="*/ 174 h 366"/>
                    <a:gd name="T62" fmla="*/ 12 w 438"/>
                    <a:gd name="T63" fmla="*/ 168 h 366"/>
                    <a:gd name="T64" fmla="*/ 6 w 438"/>
                    <a:gd name="T65" fmla="*/ 162 h 366"/>
                    <a:gd name="T66" fmla="*/ 0 w 438"/>
                    <a:gd name="T67" fmla="*/ 156 h 366"/>
                    <a:gd name="T68" fmla="*/ 0 w 438"/>
                    <a:gd name="T69" fmla="*/ 144 h 366"/>
                    <a:gd name="T70" fmla="*/ 6 w 438"/>
                    <a:gd name="T71" fmla="*/ 132 h 366"/>
                    <a:gd name="T72" fmla="*/ 12 w 438"/>
                    <a:gd name="T73" fmla="*/ 120 h 366"/>
                    <a:gd name="T74" fmla="*/ 18 w 438"/>
                    <a:gd name="T75" fmla="*/ 108 h 366"/>
                    <a:gd name="T76" fmla="*/ 24 w 438"/>
                    <a:gd name="T77" fmla="*/ 102 h 366"/>
                    <a:gd name="T78" fmla="*/ 48 w 438"/>
                    <a:gd name="T79" fmla="*/ 90 h 366"/>
                    <a:gd name="T80" fmla="*/ 90 w 438"/>
                    <a:gd name="T81" fmla="*/ 72 h 366"/>
                    <a:gd name="T82" fmla="*/ 138 w 438"/>
                    <a:gd name="T83" fmla="*/ 48 h 366"/>
                    <a:gd name="T84" fmla="*/ 180 w 438"/>
                    <a:gd name="T85" fmla="*/ 36 h 366"/>
                    <a:gd name="T86" fmla="*/ 210 w 438"/>
                    <a:gd name="T87" fmla="*/ 24 h 366"/>
                    <a:gd name="T88" fmla="*/ 252 w 438"/>
                    <a:gd name="T89" fmla="*/ 24 h 366"/>
                    <a:gd name="T90" fmla="*/ 276 w 438"/>
                    <a:gd name="T91" fmla="*/ 30 h 366"/>
                    <a:gd name="T92" fmla="*/ 306 w 438"/>
                    <a:gd name="T93" fmla="*/ 42 h 366"/>
                    <a:gd name="T94" fmla="*/ 324 w 438"/>
                    <a:gd name="T95" fmla="*/ 48 h 366"/>
                    <a:gd name="T96" fmla="*/ 336 w 438"/>
                    <a:gd name="T97" fmla="*/ 48 h 366"/>
                    <a:gd name="T98" fmla="*/ 354 w 438"/>
                    <a:gd name="T99" fmla="*/ 48 h 366"/>
                    <a:gd name="T100" fmla="*/ 366 w 438"/>
                    <a:gd name="T101" fmla="*/ 42 h 366"/>
                    <a:gd name="T102" fmla="*/ 384 w 438"/>
                    <a:gd name="T103" fmla="*/ 36 h 366"/>
                    <a:gd name="T104" fmla="*/ 402 w 438"/>
                    <a:gd name="T105" fmla="*/ 30 h 366"/>
                    <a:gd name="T106" fmla="*/ 420 w 438"/>
                    <a:gd name="T107" fmla="*/ 18 h 366"/>
                    <a:gd name="T108" fmla="*/ 438 w 438"/>
                    <a:gd name="T109" fmla="*/ 6 h 366"/>
                    <a:gd name="T110" fmla="*/ 438 w 438"/>
                    <a:gd name="T111"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38" h="366">
                      <a:moveTo>
                        <a:pt x="438" y="0"/>
                      </a:moveTo>
                      <a:lnTo>
                        <a:pt x="438" y="48"/>
                      </a:lnTo>
                      <a:lnTo>
                        <a:pt x="414" y="84"/>
                      </a:lnTo>
                      <a:lnTo>
                        <a:pt x="414" y="204"/>
                      </a:lnTo>
                      <a:lnTo>
                        <a:pt x="438" y="294"/>
                      </a:lnTo>
                      <a:lnTo>
                        <a:pt x="414" y="360"/>
                      </a:lnTo>
                      <a:lnTo>
                        <a:pt x="420" y="360"/>
                      </a:lnTo>
                      <a:lnTo>
                        <a:pt x="366" y="366"/>
                      </a:lnTo>
                      <a:lnTo>
                        <a:pt x="312" y="342"/>
                      </a:lnTo>
                      <a:lnTo>
                        <a:pt x="264" y="288"/>
                      </a:lnTo>
                      <a:lnTo>
                        <a:pt x="198" y="282"/>
                      </a:lnTo>
                      <a:lnTo>
                        <a:pt x="126" y="300"/>
                      </a:lnTo>
                      <a:lnTo>
                        <a:pt x="126" y="282"/>
                      </a:lnTo>
                      <a:lnTo>
                        <a:pt x="126" y="264"/>
                      </a:lnTo>
                      <a:lnTo>
                        <a:pt x="126" y="246"/>
                      </a:lnTo>
                      <a:lnTo>
                        <a:pt x="120" y="234"/>
                      </a:lnTo>
                      <a:lnTo>
                        <a:pt x="120" y="222"/>
                      </a:lnTo>
                      <a:lnTo>
                        <a:pt x="114" y="216"/>
                      </a:lnTo>
                      <a:lnTo>
                        <a:pt x="108" y="210"/>
                      </a:lnTo>
                      <a:lnTo>
                        <a:pt x="96" y="222"/>
                      </a:lnTo>
                      <a:lnTo>
                        <a:pt x="84" y="234"/>
                      </a:lnTo>
                      <a:lnTo>
                        <a:pt x="72" y="240"/>
                      </a:lnTo>
                      <a:lnTo>
                        <a:pt x="60" y="246"/>
                      </a:lnTo>
                      <a:lnTo>
                        <a:pt x="48" y="246"/>
                      </a:lnTo>
                      <a:lnTo>
                        <a:pt x="42" y="240"/>
                      </a:lnTo>
                      <a:lnTo>
                        <a:pt x="36" y="234"/>
                      </a:lnTo>
                      <a:lnTo>
                        <a:pt x="36" y="222"/>
                      </a:lnTo>
                      <a:lnTo>
                        <a:pt x="36" y="204"/>
                      </a:lnTo>
                      <a:lnTo>
                        <a:pt x="36" y="192"/>
                      </a:lnTo>
                      <a:lnTo>
                        <a:pt x="30" y="180"/>
                      </a:lnTo>
                      <a:lnTo>
                        <a:pt x="24" y="174"/>
                      </a:lnTo>
                      <a:lnTo>
                        <a:pt x="12" y="168"/>
                      </a:lnTo>
                      <a:lnTo>
                        <a:pt x="6" y="162"/>
                      </a:lnTo>
                      <a:lnTo>
                        <a:pt x="0" y="156"/>
                      </a:lnTo>
                      <a:lnTo>
                        <a:pt x="0" y="144"/>
                      </a:lnTo>
                      <a:lnTo>
                        <a:pt x="6" y="132"/>
                      </a:lnTo>
                      <a:lnTo>
                        <a:pt x="12" y="120"/>
                      </a:lnTo>
                      <a:lnTo>
                        <a:pt x="18" y="108"/>
                      </a:lnTo>
                      <a:lnTo>
                        <a:pt x="24" y="102"/>
                      </a:lnTo>
                      <a:lnTo>
                        <a:pt x="48" y="90"/>
                      </a:lnTo>
                      <a:lnTo>
                        <a:pt x="90" y="72"/>
                      </a:lnTo>
                      <a:lnTo>
                        <a:pt x="138" y="48"/>
                      </a:lnTo>
                      <a:lnTo>
                        <a:pt x="180" y="36"/>
                      </a:lnTo>
                      <a:lnTo>
                        <a:pt x="210" y="24"/>
                      </a:lnTo>
                      <a:lnTo>
                        <a:pt x="252" y="24"/>
                      </a:lnTo>
                      <a:lnTo>
                        <a:pt x="276" y="30"/>
                      </a:lnTo>
                      <a:lnTo>
                        <a:pt x="306" y="42"/>
                      </a:lnTo>
                      <a:lnTo>
                        <a:pt x="324" y="48"/>
                      </a:lnTo>
                      <a:lnTo>
                        <a:pt x="336" y="48"/>
                      </a:lnTo>
                      <a:lnTo>
                        <a:pt x="354" y="48"/>
                      </a:lnTo>
                      <a:lnTo>
                        <a:pt x="366" y="42"/>
                      </a:lnTo>
                      <a:lnTo>
                        <a:pt x="384" y="36"/>
                      </a:lnTo>
                      <a:lnTo>
                        <a:pt x="402" y="30"/>
                      </a:lnTo>
                      <a:lnTo>
                        <a:pt x="420" y="18"/>
                      </a:lnTo>
                      <a:lnTo>
                        <a:pt x="438" y="6"/>
                      </a:lnTo>
                      <a:lnTo>
                        <a:pt x="438"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73" name="Freeform 12"/>
                <p:cNvSpPr>
                  <a:spLocks noEditPoints="1"/>
                </p:cNvSpPr>
                <p:nvPr/>
              </p:nvSpPr>
              <p:spPr bwMode="auto">
                <a:xfrm>
                  <a:off x="2159" y="-3870"/>
                  <a:ext cx="726" cy="378"/>
                </a:xfrm>
                <a:custGeom>
                  <a:avLst/>
                  <a:gdLst>
                    <a:gd name="T0" fmla="*/ 726 w 726"/>
                    <a:gd name="T1" fmla="*/ 258 h 378"/>
                    <a:gd name="T2" fmla="*/ 726 w 726"/>
                    <a:gd name="T3" fmla="*/ 258 h 378"/>
                    <a:gd name="T4" fmla="*/ 624 w 726"/>
                    <a:gd name="T5" fmla="*/ 78 h 378"/>
                    <a:gd name="T6" fmla="*/ 618 w 726"/>
                    <a:gd name="T7" fmla="*/ 78 h 378"/>
                    <a:gd name="T8" fmla="*/ 468 w 726"/>
                    <a:gd name="T9" fmla="*/ 6 h 378"/>
                    <a:gd name="T10" fmla="*/ 570 w 726"/>
                    <a:gd name="T11" fmla="*/ 84 h 378"/>
                    <a:gd name="T12" fmla="*/ 642 w 726"/>
                    <a:gd name="T13" fmla="*/ 126 h 378"/>
                    <a:gd name="T14" fmla="*/ 666 w 726"/>
                    <a:gd name="T15" fmla="*/ 198 h 378"/>
                    <a:gd name="T16" fmla="*/ 726 w 726"/>
                    <a:gd name="T17" fmla="*/ 258 h 378"/>
                    <a:gd name="T18" fmla="*/ 666 w 726"/>
                    <a:gd name="T19" fmla="*/ 354 h 378"/>
                    <a:gd name="T20" fmla="*/ 594 w 726"/>
                    <a:gd name="T21" fmla="*/ 378 h 378"/>
                    <a:gd name="T22" fmla="*/ 492 w 726"/>
                    <a:gd name="T23" fmla="*/ 312 h 378"/>
                    <a:gd name="T24" fmla="*/ 402 w 726"/>
                    <a:gd name="T25" fmla="*/ 252 h 378"/>
                    <a:gd name="T26" fmla="*/ 258 w 726"/>
                    <a:gd name="T27" fmla="*/ 252 h 378"/>
                    <a:gd name="T28" fmla="*/ 132 w 726"/>
                    <a:gd name="T29" fmla="*/ 288 h 378"/>
                    <a:gd name="T30" fmla="*/ 30 w 726"/>
                    <a:gd name="T31" fmla="*/ 348 h 378"/>
                    <a:gd name="T32" fmla="*/ 18 w 726"/>
                    <a:gd name="T33" fmla="*/ 306 h 378"/>
                    <a:gd name="T34" fmla="*/ 0 w 726"/>
                    <a:gd name="T35" fmla="*/ 252 h 378"/>
                    <a:gd name="T36" fmla="*/ 0 w 726"/>
                    <a:gd name="T37" fmla="*/ 222 h 378"/>
                    <a:gd name="T38" fmla="*/ 18 w 726"/>
                    <a:gd name="T39" fmla="*/ 210 h 378"/>
                    <a:gd name="T40" fmla="*/ 42 w 726"/>
                    <a:gd name="T41" fmla="*/ 198 h 378"/>
                    <a:gd name="T42" fmla="*/ 48 w 726"/>
                    <a:gd name="T43" fmla="*/ 162 h 378"/>
                    <a:gd name="T44" fmla="*/ 60 w 726"/>
                    <a:gd name="T45" fmla="*/ 126 h 378"/>
                    <a:gd name="T46" fmla="*/ 90 w 726"/>
                    <a:gd name="T47" fmla="*/ 90 h 378"/>
                    <a:gd name="T48" fmla="*/ 126 w 726"/>
                    <a:gd name="T49" fmla="*/ 60 h 378"/>
                    <a:gd name="T50" fmla="*/ 144 w 726"/>
                    <a:gd name="T51" fmla="*/ 60 h 378"/>
                    <a:gd name="T52" fmla="*/ 168 w 726"/>
                    <a:gd name="T53" fmla="*/ 72 h 378"/>
                    <a:gd name="T54" fmla="*/ 186 w 726"/>
                    <a:gd name="T55" fmla="*/ 90 h 378"/>
                    <a:gd name="T56" fmla="*/ 210 w 726"/>
                    <a:gd name="T57" fmla="*/ 102 h 378"/>
                    <a:gd name="T58" fmla="*/ 222 w 726"/>
                    <a:gd name="T59" fmla="*/ 120 h 378"/>
                    <a:gd name="T60" fmla="*/ 228 w 726"/>
                    <a:gd name="T61" fmla="*/ 150 h 378"/>
                    <a:gd name="T62" fmla="*/ 234 w 726"/>
                    <a:gd name="T63" fmla="*/ 174 h 378"/>
                    <a:gd name="T64" fmla="*/ 264 w 726"/>
                    <a:gd name="T65" fmla="*/ 186 h 378"/>
                    <a:gd name="T66" fmla="*/ 306 w 726"/>
                    <a:gd name="T67" fmla="*/ 186 h 378"/>
                    <a:gd name="T68" fmla="*/ 324 w 726"/>
                    <a:gd name="T69" fmla="*/ 180 h 378"/>
                    <a:gd name="T70" fmla="*/ 330 w 726"/>
                    <a:gd name="T71" fmla="*/ 156 h 378"/>
                    <a:gd name="T72" fmla="*/ 330 w 726"/>
                    <a:gd name="T73" fmla="*/ 126 h 378"/>
                    <a:gd name="T74" fmla="*/ 330 w 726"/>
                    <a:gd name="T75" fmla="*/ 18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6" h="378">
                      <a:moveTo>
                        <a:pt x="726" y="258"/>
                      </a:moveTo>
                      <a:lnTo>
                        <a:pt x="726" y="258"/>
                      </a:lnTo>
                      <a:lnTo>
                        <a:pt x="726" y="258"/>
                      </a:lnTo>
                      <a:lnTo>
                        <a:pt x="726" y="258"/>
                      </a:lnTo>
                      <a:close/>
                      <a:moveTo>
                        <a:pt x="618" y="78"/>
                      </a:moveTo>
                      <a:lnTo>
                        <a:pt x="624" y="78"/>
                      </a:lnTo>
                      <a:lnTo>
                        <a:pt x="618" y="78"/>
                      </a:lnTo>
                      <a:lnTo>
                        <a:pt x="618" y="78"/>
                      </a:lnTo>
                      <a:close/>
                      <a:moveTo>
                        <a:pt x="402" y="0"/>
                      </a:moveTo>
                      <a:lnTo>
                        <a:pt x="468" y="6"/>
                      </a:lnTo>
                      <a:lnTo>
                        <a:pt x="516" y="54"/>
                      </a:lnTo>
                      <a:lnTo>
                        <a:pt x="570" y="84"/>
                      </a:lnTo>
                      <a:lnTo>
                        <a:pt x="618" y="78"/>
                      </a:lnTo>
                      <a:lnTo>
                        <a:pt x="642" y="126"/>
                      </a:lnTo>
                      <a:lnTo>
                        <a:pt x="672" y="144"/>
                      </a:lnTo>
                      <a:lnTo>
                        <a:pt x="666" y="198"/>
                      </a:lnTo>
                      <a:lnTo>
                        <a:pt x="702" y="222"/>
                      </a:lnTo>
                      <a:lnTo>
                        <a:pt x="726" y="258"/>
                      </a:lnTo>
                      <a:lnTo>
                        <a:pt x="684" y="312"/>
                      </a:lnTo>
                      <a:lnTo>
                        <a:pt x="666" y="354"/>
                      </a:lnTo>
                      <a:lnTo>
                        <a:pt x="600" y="378"/>
                      </a:lnTo>
                      <a:lnTo>
                        <a:pt x="594" y="378"/>
                      </a:lnTo>
                      <a:lnTo>
                        <a:pt x="540" y="354"/>
                      </a:lnTo>
                      <a:lnTo>
                        <a:pt x="492" y="312"/>
                      </a:lnTo>
                      <a:lnTo>
                        <a:pt x="438" y="300"/>
                      </a:lnTo>
                      <a:lnTo>
                        <a:pt x="402" y="252"/>
                      </a:lnTo>
                      <a:lnTo>
                        <a:pt x="330" y="258"/>
                      </a:lnTo>
                      <a:lnTo>
                        <a:pt x="258" y="252"/>
                      </a:lnTo>
                      <a:lnTo>
                        <a:pt x="192" y="276"/>
                      </a:lnTo>
                      <a:lnTo>
                        <a:pt x="132" y="288"/>
                      </a:lnTo>
                      <a:lnTo>
                        <a:pt x="78" y="312"/>
                      </a:lnTo>
                      <a:lnTo>
                        <a:pt x="30" y="348"/>
                      </a:lnTo>
                      <a:lnTo>
                        <a:pt x="30" y="348"/>
                      </a:lnTo>
                      <a:lnTo>
                        <a:pt x="18" y="306"/>
                      </a:lnTo>
                      <a:lnTo>
                        <a:pt x="6" y="270"/>
                      </a:lnTo>
                      <a:lnTo>
                        <a:pt x="0" y="252"/>
                      </a:lnTo>
                      <a:lnTo>
                        <a:pt x="0" y="234"/>
                      </a:lnTo>
                      <a:lnTo>
                        <a:pt x="0" y="222"/>
                      </a:lnTo>
                      <a:lnTo>
                        <a:pt x="6" y="216"/>
                      </a:lnTo>
                      <a:lnTo>
                        <a:pt x="18" y="210"/>
                      </a:lnTo>
                      <a:lnTo>
                        <a:pt x="36" y="210"/>
                      </a:lnTo>
                      <a:lnTo>
                        <a:pt x="42" y="198"/>
                      </a:lnTo>
                      <a:lnTo>
                        <a:pt x="48" y="186"/>
                      </a:lnTo>
                      <a:lnTo>
                        <a:pt x="48" y="162"/>
                      </a:lnTo>
                      <a:lnTo>
                        <a:pt x="54" y="144"/>
                      </a:lnTo>
                      <a:lnTo>
                        <a:pt x="60" y="126"/>
                      </a:lnTo>
                      <a:lnTo>
                        <a:pt x="72" y="108"/>
                      </a:lnTo>
                      <a:lnTo>
                        <a:pt x="90" y="90"/>
                      </a:lnTo>
                      <a:lnTo>
                        <a:pt x="108" y="72"/>
                      </a:lnTo>
                      <a:lnTo>
                        <a:pt x="126" y="60"/>
                      </a:lnTo>
                      <a:lnTo>
                        <a:pt x="138" y="54"/>
                      </a:lnTo>
                      <a:lnTo>
                        <a:pt x="144" y="60"/>
                      </a:lnTo>
                      <a:lnTo>
                        <a:pt x="156" y="66"/>
                      </a:lnTo>
                      <a:lnTo>
                        <a:pt x="168" y="72"/>
                      </a:lnTo>
                      <a:lnTo>
                        <a:pt x="174" y="78"/>
                      </a:lnTo>
                      <a:lnTo>
                        <a:pt x="186" y="90"/>
                      </a:lnTo>
                      <a:lnTo>
                        <a:pt x="198" y="96"/>
                      </a:lnTo>
                      <a:lnTo>
                        <a:pt x="210" y="102"/>
                      </a:lnTo>
                      <a:lnTo>
                        <a:pt x="216" y="114"/>
                      </a:lnTo>
                      <a:lnTo>
                        <a:pt x="222" y="120"/>
                      </a:lnTo>
                      <a:lnTo>
                        <a:pt x="228" y="138"/>
                      </a:lnTo>
                      <a:lnTo>
                        <a:pt x="228" y="150"/>
                      </a:lnTo>
                      <a:lnTo>
                        <a:pt x="228" y="168"/>
                      </a:lnTo>
                      <a:lnTo>
                        <a:pt x="234" y="174"/>
                      </a:lnTo>
                      <a:lnTo>
                        <a:pt x="246" y="180"/>
                      </a:lnTo>
                      <a:lnTo>
                        <a:pt x="264" y="186"/>
                      </a:lnTo>
                      <a:lnTo>
                        <a:pt x="288" y="186"/>
                      </a:lnTo>
                      <a:lnTo>
                        <a:pt x="306" y="186"/>
                      </a:lnTo>
                      <a:lnTo>
                        <a:pt x="318" y="186"/>
                      </a:lnTo>
                      <a:lnTo>
                        <a:pt x="324" y="180"/>
                      </a:lnTo>
                      <a:lnTo>
                        <a:pt x="330" y="168"/>
                      </a:lnTo>
                      <a:lnTo>
                        <a:pt x="330" y="156"/>
                      </a:lnTo>
                      <a:lnTo>
                        <a:pt x="330" y="144"/>
                      </a:lnTo>
                      <a:lnTo>
                        <a:pt x="330" y="126"/>
                      </a:lnTo>
                      <a:lnTo>
                        <a:pt x="324" y="66"/>
                      </a:lnTo>
                      <a:lnTo>
                        <a:pt x="330" y="18"/>
                      </a:lnTo>
                      <a:lnTo>
                        <a:pt x="402"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74" name="Freeform 13"/>
                <p:cNvSpPr>
                  <a:spLocks noEditPoints="1"/>
                </p:cNvSpPr>
                <p:nvPr/>
              </p:nvSpPr>
              <p:spPr bwMode="auto">
                <a:xfrm>
                  <a:off x="2189" y="-3624"/>
                  <a:ext cx="564" cy="402"/>
                </a:xfrm>
                <a:custGeom>
                  <a:avLst/>
                  <a:gdLst>
                    <a:gd name="T0" fmla="*/ 0 w 564"/>
                    <a:gd name="T1" fmla="*/ 102 h 402"/>
                    <a:gd name="T2" fmla="*/ 0 w 564"/>
                    <a:gd name="T3" fmla="*/ 102 h 402"/>
                    <a:gd name="T4" fmla="*/ 0 w 564"/>
                    <a:gd name="T5" fmla="*/ 102 h 402"/>
                    <a:gd name="T6" fmla="*/ 0 w 564"/>
                    <a:gd name="T7" fmla="*/ 102 h 402"/>
                    <a:gd name="T8" fmla="*/ 228 w 564"/>
                    <a:gd name="T9" fmla="*/ 0 h 402"/>
                    <a:gd name="T10" fmla="*/ 300 w 564"/>
                    <a:gd name="T11" fmla="*/ 12 h 402"/>
                    <a:gd name="T12" fmla="*/ 372 w 564"/>
                    <a:gd name="T13" fmla="*/ 0 h 402"/>
                    <a:gd name="T14" fmla="*/ 408 w 564"/>
                    <a:gd name="T15" fmla="*/ 54 h 402"/>
                    <a:gd name="T16" fmla="*/ 462 w 564"/>
                    <a:gd name="T17" fmla="*/ 66 h 402"/>
                    <a:gd name="T18" fmla="*/ 510 w 564"/>
                    <a:gd name="T19" fmla="*/ 102 h 402"/>
                    <a:gd name="T20" fmla="*/ 564 w 564"/>
                    <a:gd name="T21" fmla="*/ 126 h 402"/>
                    <a:gd name="T22" fmla="*/ 558 w 564"/>
                    <a:gd name="T23" fmla="*/ 144 h 402"/>
                    <a:gd name="T24" fmla="*/ 558 w 564"/>
                    <a:gd name="T25" fmla="*/ 180 h 402"/>
                    <a:gd name="T26" fmla="*/ 528 w 564"/>
                    <a:gd name="T27" fmla="*/ 216 h 402"/>
                    <a:gd name="T28" fmla="*/ 516 w 564"/>
                    <a:gd name="T29" fmla="*/ 258 h 402"/>
                    <a:gd name="T30" fmla="*/ 486 w 564"/>
                    <a:gd name="T31" fmla="*/ 300 h 402"/>
                    <a:gd name="T32" fmla="*/ 486 w 564"/>
                    <a:gd name="T33" fmla="*/ 336 h 402"/>
                    <a:gd name="T34" fmla="*/ 438 w 564"/>
                    <a:gd name="T35" fmla="*/ 348 h 402"/>
                    <a:gd name="T36" fmla="*/ 408 w 564"/>
                    <a:gd name="T37" fmla="*/ 402 h 402"/>
                    <a:gd name="T38" fmla="*/ 324 w 564"/>
                    <a:gd name="T39" fmla="*/ 402 h 402"/>
                    <a:gd name="T40" fmla="*/ 324 w 564"/>
                    <a:gd name="T41" fmla="*/ 402 h 402"/>
                    <a:gd name="T42" fmla="*/ 282 w 564"/>
                    <a:gd name="T43" fmla="*/ 354 h 402"/>
                    <a:gd name="T44" fmla="*/ 228 w 564"/>
                    <a:gd name="T45" fmla="*/ 300 h 402"/>
                    <a:gd name="T46" fmla="*/ 228 w 564"/>
                    <a:gd name="T47" fmla="*/ 300 h 402"/>
                    <a:gd name="T48" fmla="*/ 198 w 564"/>
                    <a:gd name="T49" fmla="*/ 258 h 402"/>
                    <a:gd name="T50" fmla="*/ 180 w 564"/>
                    <a:gd name="T51" fmla="*/ 240 h 402"/>
                    <a:gd name="T52" fmla="*/ 150 w 564"/>
                    <a:gd name="T53" fmla="*/ 228 h 402"/>
                    <a:gd name="T54" fmla="*/ 102 w 564"/>
                    <a:gd name="T55" fmla="*/ 228 h 402"/>
                    <a:gd name="T56" fmla="*/ 96 w 564"/>
                    <a:gd name="T57" fmla="*/ 222 h 402"/>
                    <a:gd name="T58" fmla="*/ 96 w 564"/>
                    <a:gd name="T59" fmla="*/ 216 h 402"/>
                    <a:gd name="T60" fmla="*/ 84 w 564"/>
                    <a:gd name="T61" fmla="*/ 204 h 402"/>
                    <a:gd name="T62" fmla="*/ 72 w 564"/>
                    <a:gd name="T63" fmla="*/ 198 h 402"/>
                    <a:gd name="T64" fmla="*/ 54 w 564"/>
                    <a:gd name="T65" fmla="*/ 180 h 402"/>
                    <a:gd name="T66" fmla="*/ 42 w 564"/>
                    <a:gd name="T67" fmla="*/ 168 h 402"/>
                    <a:gd name="T68" fmla="*/ 24 w 564"/>
                    <a:gd name="T69" fmla="*/ 156 h 402"/>
                    <a:gd name="T70" fmla="*/ 12 w 564"/>
                    <a:gd name="T71" fmla="*/ 126 h 402"/>
                    <a:gd name="T72" fmla="*/ 0 w 564"/>
                    <a:gd name="T73" fmla="*/ 102 h 402"/>
                    <a:gd name="T74" fmla="*/ 48 w 564"/>
                    <a:gd name="T75" fmla="*/ 66 h 402"/>
                    <a:gd name="T76" fmla="*/ 102 w 564"/>
                    <a:gd name="T77" fmla="*/ 42 h 402"/>
                    <a:gd name="T78" fmla="*/ 162 w 564"/>
                    <a:gd name="T79" fmla="*/ 30 h 402"/>
                    <a:gd name="T80" fmla="*/ 228 w 564"/>
                    <a:gd name="T81"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64" h="402">
                      <a:moveTo>
                        <a:pt x="0" y="102"/>
                      </a:moveTo>
                      <a:lnTo>
                        <a:pt x="0" y="102"/>
                      </a:lnTo>
                      <a:lnTo>
                        <a:pt x="0" y="102"/>
                      </a:lnTo>
                      <a:lnTo>
                        <a:pt x="0" y="102"/>
                      </a:lnTo>
                      <a:close/>
                      <a:moveTo>
                        <a:pt x="228" y="0"/>
                      </a:moveTo>
                      <a:lnTo>
                        <a:pt x="300" y="12"/>
                      </a:lnTo>
                      <a:lnTo>
                        <a:pt x="372" y="0"/>
                      </a:lnTo>
                      <a:lnTo>
                        <a:pt x="408" y="54"/>
                      </a:lnTo>
                      <a:lnTo>
                        <a:pt x="462" y="66"/>
                      </a:lnTo>
                      <a:lnTo>
                        <a:pt x="510" y="102"/>
                      </a:lnTo>
                      <a:lnTo>
                        <a:pt x="564" y="126"/>
                      </a:lnTo>
                      <a:lnTo>
                        <a:pt x="558" y="144"/>
                      </a:lnTo>
                      <a:lnTo>
                        <a:pt x="558" y="180"/>
                      </a:lnTo>
                      <a:lnTo>
                        <a:pt x="528" y="216"/>
                      </a:lnTo>
                      <a:lnTo>
                        <a:pt x="516" y="258"/>
                      </a:lnTo>
                      <a:lnTo>
                        <a:pt x="486" y="300"/>
                      </a:lnTo>
                      <a:lnTo>
                        <a:pt x="486" y="336"/>
                      </a:lnTo>
                      <a:lnTo>
                        <a:pt x="438" y="348"/>
                      </a:lnTo>
                      <a:lnTo>
                        <a:pt x="408" y="402"/>
                      </a:lnTo>
                      <a:lnTo>
                        <a:pt x="324" y="402"/>
                      </a:lnTo>
                      <a:lnTo>
                        <a:pt x="324" y="402"/>
                      </a:lnTo>
                      <a:lnTo>
                        <a:pt x="282" y="354"/>
                      </a:lnTo>
                      <a:lnTo>
                        <a:pt x="228" y="300"/>
                      </a:lnTo>
                      <a:lnTo>
                        <a:pt x="228" y="300"/>
                      </a:lnTo>
                      <a:lnTo>
                        <a:pt x="198" y="258"/>
                      </a:lnTo>
                      <a:lnTo>
                        <a:pt x="180" y="240"/>
                      </a:lnTo>
                      <a:lnTo>
                        <a:pt x="150" y="228"/>
                      </a:lnTo>
                      <a:lnTo>
                        <a:pt x="102" y="228"/>
                      </a:lnTo>
                      <a:lnTo>
                        <a:pt x="96" y="222"/>
                      </a:lnTo>
                      <a:lnTo>
                        <a:pt x="96" y="216"/>
                      </a:lnTo>
                      <a:lnTo>
                        <a:pt x="84" y="204"/>
                      </a:lnTo>
                      <a:lnTo>
                        <a:pt x="72" y="198"/>
                      </a:lnTo>
                      <a:lnTo>
                        <a:pt x="54" y="180"/>
                      </a:lnTo>
                      <a:lnTo>
                        <a:pt x="42" y="168"/>
                      </a:lnTo>
                      <a:lnTo>
                        <a:pt x="24" y="156"/>
                      </a:lnTo>
                      <a:lnTo>
                        <a:pt x="12" y="126"/>
                      </a:lnTo>
                      <a:lnTo>
                        <a:pt x="0" y="102"/>
                      </a:lnTo>
                      <a:lnTo>
                        <a:pt x="48" y="66"/>
                      </a:lnTo>
                      <a:lnTo>
                        <a:pt x="102" y="42"/>
                      </a:lnTo>
                      <a:lnTo>
                        <a:pt x="162" y="30"/>
                      </a:lnTo>
                      <a:lnTo>
                        <a:pt x="228"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75" name="Freeform 14"/>
                <p:cNvSpPr>
                  <a:spLocks noEditPoints="1"/>
                </p:cNvSpPr>
                <p:nvPr/>
              </p:nvSpPr>
              <p:spPr bwMode="auto">
                <a:xfrm>
                  <a:off x="2501" y="-3606"/>
                  <a:ext cx="858" cy="720"/>
                </a:xfrm>
                <a:custGeom>
                  <a:avLst/>
                  <a:gdLst>
                    <a:gd name="T0" fmla="*/ 12 w 858"/>
                    <a:gd name="T1" fmla="*/ 384 h 720"/>
                    <a:gd name="T2" fmla="*/ 12 w 858"/>
                    <a:gd name="T3" fmla="*/ 384 h 720"/>
                    <a:gd name="T4" fmla="*/ 12 w 858"/>
                    <a:gd name="T5" fmla="*/ 384 h 720"/>
                    <a:gd name="T6" fmla="*/ 12 w 858"/>
                    <a:gd name="T7" fmla="*/ 384 h 720"/>
                    <a:gd name="T8" fmla="*/ 384 w 858"/>
                    <a:gd name="T9" fmla="*/ 0 h 720"/>
                    <a:gd name="T10" fmla="*/ 462 w 858"/>
                    <a:gd name="T11" fmla="*/ 42 h 720"/>
                    <a:gd name="T12" fmla="*/ 540 w 858"/>
                    <a:gd name="T13" fmla="*/ 54 h 720"/>
                    <a:gd name="T14" fmla="*/ 594 w 858"/>
                    <a:gd name="T15" fmla="*/ 42 h 720"/>
                    <a:gd name="T16" fmla="*/ 666 w 858"/>
                    <a:gd name="T17" fmla="*/ 66 h 720"/>
                    <a:gd name="T18" fmla="*/ 690 w 858"/>
                    <a:gd name="T19" fmla="*/ 126 h 720"/>
                    <a:gd name="T20" fmla="*/ 684 w 858"/>
                    <a:gd name="T21" fmla="*/ 180 h 720"/>
                    <a:gd name="T22" fmla="*/ 702 w 858"/>
                    <a:gd name="T23" fmla="*/ 240 h 720"/>
                    <a:gd name="T24" fmla="*/ 750 w 858"/>
                    <a:gd name="T25" fmla="*/ 288 h 720"/>
                    <a:gd name="T26" fmla="*/ 792 w 858"/>
                    <a:gd name="T27" fmla="*/ 306 h 720"/>
                    <a:gd name="T28" fmla="*/ 840 w 858"/>
                    <a:gd name="T29" fmla="*/ 366 h 720"/>
                    <a:gd name="T30" fmla="*/ 858 w 858"/>
                    <a:gd name="T31" fmla="*/ 402 h 720"/>
                    <a:gd name="T32" fmla="*/ 846 w 858"/>
                    <a:gd name="T33" fmla="*/ 438 h 720"/>
                    <a:gd name="T34" fmla="*/ 786 w 858"/>
                    <a:gd name="T35" fmla="*/ 450 h 720"/>
                    <a:gd name="T36" fmla="*/ 750 w 858"/>
                    <a:gd name="T37" fmla="*/ 492 h 720"/>
                    <a:gd name="T38" fmla="*/ 780 w 858"/>
                    <a:gd name="T39" fmla="*/ 540 h 720"/>
                    <a:gd name="T40" fmla="*/ 780 w 858"/>
                    <a:gd name="T41" fmla="*/ 594 h 720"/>
                    <a:gd name="T42" fmla="*/ 780 w 858"/>
                    <a:gd name="T43" fmla="*/ 594 h 720"/>
                    <a:gd name="T44" fmla="*/ 714 w 858"/>
                    <a:gd name="T45" fmla="*/ 630 h 720"/>
                    <a:gd name="T46" fmla="*/ 714 w 858"/>
                    <a:gd name="T47" fmla="*/ 696 h 720"/>
                    <a:gd name="T48" fmla="*/ 678 w 858"/>
                    <a:gd name="T49" fmla="*/ 720 h 720"/>
                    <a:gd name="T50" fmla="*/ 594 w 858"/>
                    <a:gd name="T51" fmla="*/ 714 h 720"/>
                    <a:gd name="T52" fmla="*/ 522 w 858"/>
                    <a:gd name="T53" fmla="*/ 714 h 720"/>
                    <a:gd name="T54" fmla="*/ 462 w 858"/>
                    <a:gd name="T55" fmla="*/ 672 h 720"/>
                    <a:gd name="T56" fmla="*/ 384 w 858"/>
                    <a:gd name="T57" fmla="*/ 678 h 720"/>
                    <a:gd name="T58" fmla="*/ 312 w 858"/>
                    <a:gd name="T59" fmla="*/ 654 h 720"/>
                    <a:gd name="T60" fmla="*/ 216 w 858"/>
                    <a:gd name="T61" fmla="*/ 642 h 720"/>
                    <a:gd name="T62" fmla="*/ 180 w 858"/>
                    <a:gd name="T63" fmla="*/ 654 h 720"/>
                    <a:gd name="T64" fmla="*/ 132 w 858"/>
                    <a:gd name="T65" fmla="*/ 648 h 720"/>
                    <a:gd name="T66" fmla="*/ 42 w 858"/>
                    <a:gd name="T67" fmla="*/ 678 h 720"/>
                    <a:gd name="T68" fmla="*/ 42 w 858"/>
                    <a:gd name="T69" fmla="*/ 678 h 720"/>
                    <a:gd name="T70" fmla="*/ 12 w 858"/>
                    <a:gd name="T71" fmla="*/ 636 h 720"/>
                    <a:gd name="T72" fmla="*/ 18 w 858"/>
                    <a:gd name="T73" fmla="*/ 570 h 720"/>
                    <a:gd name="T74" fmla="*/ 54 w 858"/>
                    <a:gd name="T75" fmla="*/ 522 h 720"/>
                    <a:gd name="T76" fmla="*/ 30 w 858"/>
                    <a:gd name="T77" fmla="*/ 474 h 720"/>
                    <a:gd name="T78" fmla="*/ 0 w 858"/>
                    <a:gd name="T79" fmla="*/ 444 h 720"/>
                    <a:gd name="T80" fmla="*/ 12 w 858"/>
                    <a:gd name="T81" fmla="*/ 384 h 720"/>
                    <a:gd name="T82" fmla="*/ 96 w 858"/>
                    <a:gd name="T83" fmla="*/ 384 h 720"/>
                    <a:gd name="T84" fmla="*/ 126 w 858"/>
                    <a:gd name="T85" fmla="*/ 330 h 720"/>
                    <a:gd name="T86" fmla="*/ 174 w 858"/>
                    <a:gd name="T87" fmla="*/ 318 h 720"/>
                    <a:gd name="T88" fmla="*/ 174 w 858"/>
                    <a:gd name="T89" fmla="*/ 282 h 720"/>
                    <a:gd name="T90" fmla="*/ 204 w 858"/>
                    <a:gd name="T91" fmla="*/ 240 h 720"/>
                    <a:gd name="T92" fmla="*/ 216 w 858"/>
                    <a:gd name="T93" fmla="*/ 198 h 720"/>
                    <a:gd name="T94" fmla="*/ 246 w 858"/>
                    <a:gd name="T95" fmla="*/ 162 h 720"/>
                    <a:gd name="T96" fmla="*/ 246 w 858"/>
                    <a:gd name="T97" fmla="*/ 126 h 720"/>
                    <a:gd name="T98" fmla="*/ 252 w 858"/>
                    <a:gd name="T99" fmla="*/ 114 h 720"/>
                    <a:gd name="T100" fmla="*/ 258 w 858"/>
                    <a:gd name="T101" fmla="*/ 114 h 720"/>
                    <a:gd name="T102" fmla="*/ 324 w 858"/>
                    <a:gd name="T103" fmla="*/ 90 h 720"/>
                    <a:gd name="T104" fmla="*/ 342 w 858"/>
                    <a:gd name="T105" fmla="*/ 54 h 720"/>
                    <a:gd name="T106" fmla="*/ 384 w 858"/>
                    <a:gd name="T107" fmla="*/ 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8" h="720">
                      <a:moveTo>
                        <a:pt x="12" y="384"/>
                      </a:moveTo>
                      <a:lnTo>
                        <a:pt x="12" y="384"/>
                      </a:lnTo>
                      <a:lnTo>
                        <a:pt x="12" y="384"/>
                      </a:lnTo>
                      <a:lnTo>
                        <a:pt x="12" y="384"/>
                      </a:lnTo>
                      <a:close/>
                      <a:moveTo>
                        <a:pt x="384" y="0"/>
                      </a:moveTo>
                      <a:lnTo>
                        <a:pt x="462" y="42"/>
                      </a:lnTo>
                      <a:lnTo>
                        <a:pt x="540" y="54"/>
                      </a:lnTo>
                      <a:lnTo>
                        <a:pt x="594" y="42"/>
                      </a:lnTo>
                      <a:lnTo>
                        <a:pt x="666" y="66"/>
                      </a:lnTo>
                      <a:lnTo>
                        <a:pt x="690" y="126"/>
                      </a:lnTo>
                      <a:lnTo>
                        <a:pt x="684" y="180"/>
                      </a:lnTo>
                      <a:lnTo>
                        <a:pt x="702" y="240"/>
                      </a:lnTo>
                      <a:lnTo>
                        <a:pt x="750" y="288"/>
                      </a:lnTo>
                      <a:lnTo>
                        <a:pt x="792" y="306"/>
                      </a:lnTo>
                      <a:lnTo>
                        <a:pt x="840" y="366"/>
                      </a:lnTo>
                      <a:lnTo>
                        <a:pt x="858" y="402"/>
                      </a:lnTo>
                      <a:lnTo>
                        <a:pt x="846" y="438"/>
                      </a:lnTo>
                      <a:lnTo>
                        <a:pt x="786" y="450"/>
                      </a:lnTo>
                      <a:lnTo>
                        <a:pt x="750" y="492"/>
                      </a:lnTo>
                      <a:lnTo>
                        <a:pt x="780" y="540"/>
                      </a:lnTo>
                      <a:lnTo>
                        <a:pt x="780" y="594"/>
                      </a:lnTo>
                      <a:lnTo>
                        <a:pt x="780" y="594"/>
                      </a:lnTo>
                      <a:lnTo>
                        <a:pt x="714" y="630"/>
                      </a:lnTo>
                      <a:lnTo>
                        <a:pt x="714" y="696"/>
                      </a:lnTo>
                      <a:lnTo>
                        <a:pt x="678" y="720"/>
                      </a:lnTo>
                      <a:lnTo>
                        <a:pt x="594" y="714"/>
                      </a:lnTo>
                      <a:lnTo>
                        <a:pt x="522" y="714"/>
                      </a:lnTo>
                      <a:lnTo>
                        <a:pt x="462" y="672"/>
                      </a:lnTo>
                      <a:lnTo>
                        <a:pt x="384" y="678"/>
                      </a:lnTo>
                      <a:lnTo>
                        <a:pt x="312" y="654"/>
                      </a:lnTo>
                      <a:lnTo>
                        <a:pt x="216" y="642"/>
                      </a:lnTo>
                      <a:lnTo>
                        <a:pt x="180" y="654"/>
                      </a:lnTo>
                      <a:lnTo>
                        <a:pt x="132" y="648"/>
                      </a:lnTo>
                      <a:lnTo>
                        <a:pt x="42" y="678"/>
                      </a:lnTo>
                      <a:lnTo>
                        <a:pt x="42" y="678"/>
                      </a:lnTo>
                      <a:lnTo>
                        <a:pt x="12" y="636"/>
                      </a:lnTo>
                      <a:lnTo>
                        <a:pt x="18" y="570"/>
                      </a:lnTo>
                      <a:lnTo>
                        <a:pt x="54" y="522"/>
                      </a:lnTo>
                      <a:lnTo>
                        <a:pt x="30" y="474"/>
                      </a:lnTo>
                      <a:lnTo>
                        <a:pt x="0" y="444"/>
                      </a:lnTo>
                      <a:lnTo>
                        <a:pt x="12" y="384"/>
                      </a:lnTo>
                      <a:lnTo>
                        <a:pt x="96" y="384"/>
                      </a:lnTo>
                      <a:lnTo>
                        <a:pt x="126" y="330"/>
                      </a:lnTo>
                      <a:lnTo>
                        <a:pt x="174" y="318"/>
                      </a:lnTo>
                      <a:lnTo>
                        <a:pt x="174" y="282"/>
                      </a:lnTo>
                      <a:lnTo>
                        <a:pt x="204" y="240"/>
                      </a:lnTo>
                      <a:lnTo>
                        <a:pt x="216" y="198"/>
                      </a:lnTo>
                      <a:lnTo>
                        <a:pt x="246" y="162"/>
                      </a:lnTo>
                      <a:lnTo>
                        <a:pt x="246" y="126"/>
                      </a:lnTo>
                      <a:lnTo>
                        <a:pt x="252" y="114"/>
                      </a:lnTo>
                      <a:lnTo>
                        <a:pt x="258" y="114"/>
                      </a:lnTo>
                      <a:lnTo>
                        <a:pt x="324" y="90"/>
                      </a:lnTo>
                      <a:lnTo>
                        <a:pt x="342" y="54"/>
                      </a:lnTo>
                      <a:lnTo>
                        <a:pt x="384"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76" name="Freeform 15"/>
                <p:cNvSpPr>
                  <a:spLocks noEditPoints="1"/>
                </p:cNvSpPr>
                <p:nvPr/>
              </p:nvSpPr>
              <p:spPr bwMode="auto">
                <a:xfrm>
                  <a:off x="2075" y="-3402"/>
                  <a:ext cx="342" cy="138"/>
                </a:xfrm>
                <a:custGeom>
                  <a:avLst/>
                  <a:gdLst>
                    <a:gd name="T0" fmla="*/ 342 w 342"/>
                    <a:gd name="T1" fmla="*/ 78 h 138"/>
                    <a:gd name="T2" fmla="*/ 342 w 342"/>
                    <a:gd name="T3" fmla="*/ 78 h 138"/>
                    <a:gd name="T4" fmla="*/ 336 w 342"/>
                    <a:gd name="T5" fmla="*/ 78 h 138"/>
                    <a:gd name="T6" fmla="*/ 342 w 342"/>
                    <a:gd name="T7" fmla="*/ 78 h 138"/>
                    <a:gd name="T8" fmla="*/ 210 w 342"/>
                    <a:gd name="T9" fmla="*/ 0 h 138"/>
                    <a:gd name="T10" fmla="*/ 216 w 342"/>
                    <a:gd name="T11" fmla="*/ 6 h 138"/>
                    <a:gd name="T12" fmla="*/ 264 w 342"/>
                    <a:gd name="T13" fmla="*/ 6 h 138"/>
                    <a:gd name="T14" fmla="*/ 294 w 342"/>
                    <a:gd name="T15" fmla="*/ 18 h 138"/>
                    <a:gd name="T16" fmla="*/ 312 w 342"/>
                    <a:gd name="T17" fmla="*/ 36 h 138"/>
                    <a:gd name="T18" fmla="*/ 336 w 342"/>
                    <a:gd name="T19" fmla="*/ 78 h 138"/>
                    <a:gd name="T20" fmla="*/ 300 w 342"/>
                    <a:gd name="T21" fmla="*/ 108 h 138"/>
                    <a:gd name="T22" fmla="*/ 222 w 342"/>
                    <a:gd name="T23" fmla="*/ 120 h 138"/>
                    <a:gd name="T24" fmla="*/ 156 w 342"/>
                    <a:gd name="T25" fmla="*/ 126 h 138"/>
                    <a:gd name="T26" fmla="*/ 102 w 342"/>
                    <a:gd name="T27" fmla="*/ 138 h 138"/>
                    <a:gd name="T28" fmla="*/ 42 w 342"/>
                    <a:gd name="T29" fmla="*/ 138 h 138"/>
                    <a:gd name="T30" fmla="*/ 0 w 342"/>
                    <a:gd name="T31" fmla="*/ 120 h 138"/>
                    <a:gd name="T32" fmla="*/ 0 w 342"/>
                    <a:gd name="T33" fmla="*/ 114 h 138"/>
                    <a:gd name="T34" fmla="*/ 18 w 342"/>
                    <a:gd name="T35" fmla="*/ 108 h 138"/>
                    <a:gd name="T36" fmla="*/ 42 w 342"/>
                    <a:gd name="T37" fmla="*/ 102 h 138"/>
                    <a:gd name="T38" fmla="*/ 54 w 342"/>
                    <a:gd name="T39" fmla="*/ 90 h 138"/>
                    <a:gd name="T40" fmla="*/ 60 w 342"/>
                    <a:gd name="T41" fmla="*/ 84 h 138"/>
                    <a:gd name="T42" fmla="*/ 66 w 342"/>
                    <a:gd name="T43" fmla="*/ 78 h 138"/>
                    <a:gd name="T44" fmla="*/ 60 w 342"/>
                    <a:gd name="T45" fmla="*/ 72 h 138"/>
                    <a:gd name="T46" fmla="*/ 48 w 342"/>
                    <a:gd name="T47" fmla="*/ 66 h 138"/>
                    <a:gd name="T48" fmla="*/ 42 w 342"/>
                    <a:gd name="T49" fmla="*/ 60 h 138"/>
                    <a:gd name="T50" fmla="*/ 42 w 342"/>
                    <a:gd name="T51" fmla="*/ 54 h 138"/>
                    <a:gd name="T52" fmla="*/ 48 w 342"/>
                    <a:gd name="T53" fmla="*/ 42 h 138"/>
                    <a:gd name="T54" fmla="*/ 54 w 342"/>
                    <a:gd name="T55" fmla="*/ 30 h 138"/>
                    <a:gd name="T56" fmla="*/ 60 w 342"/>
                    <a:gd name="T57" fmla="*/ 24 h 138"/>
                    <a:gd name="T58" fmla="*/ 72 w 342"/>
                    <a:gd name="T59" fmla="*/ 12 h 138"/>
                    <a:gd name="T60" fmla="*/ 78 w 342"/>
                    <a:gd name="T61" fmla="*/ 6 h 138"/>
                    <a:gd name="T62" fmla="*/ 84 w 342"/>
                    <a:gd name="T63" fmla="*/ 6 h 138"/>
                    <a:gd name="T64" fmla="*/ 84 w 342"/>
                    <a:gd name="T65" fmla="*/ 12 h 138"/>
                    <a:gd name="T66" fmla="*/ 84 w 342"/>
                    <a:gd name="T67" fmla="*/ 24 h 138"/>
                    <a:gd name="T68" fmla="*/ 90 w 342"/>
                    <a:gd name="T69" fmla="*/ 30 h 138"/>
                    <a:gd name="T70" fmla="*/ 102 w 342"/>
                    <a:gd name="T71" fmla="*/ 36 h 138"/>
                    <a:gd name="T72" fmla="*/ 114 w 342"/>
                    <a:gd name="T73" fmla="*/ 36 h 138"/>
                    <a:gd name="T74" fmla="*/ 126 w 342"/>
                    <a:gd name="T75" fmla="*/ 24 h 138"/>
                    <a:gd name="T76" fmla="*/ 132 w 342"/>
                    <a:gd name="T77" fmla="*/ 18 h 138"/>
                    <a:gd name="T78" fmla="*/ 138 w 342"/>
                    <a:gd name="T79" fmla="*/ 18 h 138"/>
                    <a:gd name="T80" fmla="*/ 150 w 342"/>
                    <a:gd name="T81" fmla="*/ 18 h 138"/>
                    <a:gd name="T82" fmla="*/ 162 w 342"/>
                    <a:gd name="T83" fmla="*/ 18 h 138"/>
                    <a:gd name="T84" fmla="*/ 180 w 342"/>
                    <a:gd name="T85" fmla="*/ 18 h 138"/>
                    <a:gd name="T86" fmla="*/ 198 w 342"/>
                    <a:gd name="T87" fmla="*/ 12 h 138"/>
                    <a:gd name="T88" fmla="*/ 210 w 342"/>
                    <a:gd name="T89" fmla="*/ 6 h 138"/>
                    <a:gd name="T90" fmla="*/ 210 w 342"/>
                    <a:gd name="T9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2" h="138">
                      <a:moveTo>
                        <a:pt x="342" y="78"/>
                      </a:moveTo>
                      <a:lnTo>
                        <a:pt x="342" y="78"/>
                      </a:lnTo>
                      <a:lnTo>
                        <a:pt x="336" y="78"/>
                      </a:lnTo>
                      <a:lnTo>
                        <a:pt x="342" y="78"/>
                      </a:lnTo>
                      <a:close/>
                      <a:moveTo>
                        <a:pt x="210" y="0"/>
                      </a:moveTo>
                      <a:lnTo>
                        <a:pt x="216" y="6"/>
                      </a:lnTo>
                      <a:lnTo>
                        <a:pt x="264" y="6"/>
                      </a:lnTo>
                      <a:lnTo>
                        <a:pt x="294" y="18"/>
                      </a:lnTo>
                      <a:lnTo>
                        <a:pt x="312" y="36"/>
                      </a:lnTo>
                      <a:lnTo>
                        <a:pt x="336" y="78"/>
                      </a:lnTo>
                      <a:lnTo>
                        <a:pt x="300" y="108"/>
                      </a:lnTo>
                      <a:lnTo>
                        <a:pt x="222" y="120"/>
                      </a:lnTo>
                      <a:lnTo>
                        <a:pt x="156" y="126"/>
                      </a:lnTo>
                      <a:lnTo>
                        <a:pt x="102" y="138"/>
                      </a:lnTo>
                      <a:lnTo>
                        <a:pt x="42" y="138"/>
                      </a:lnTo>
                      <a:lnTo>
                        <a:pt x="0" y="120"/>
                      </a:lnTo>
                      <a:lnTo>
                        <a:pt x="0" y="114"/>
                      </a:lnTo>
                      <a:lnTo>
                        <a:pt x="18" y="108"/>
                      </a:lnTo>
                      <a:lnTo>
                        <a:pt x="42" y="102"/>
                      </a:lnTo>
                      <a:lnTo>
                        <a:pt x="54" y="90"/>
                      </a:lnTo>
                      <a:lnTo>
                        <a:pt x="60" y="84"/>
                      </a:lnTo>
                      <a:lnTo>
                        <a:pt x="66" y="78"/>
                      </a:lnTo>
                      <a:lnTo>
                        <a:pt x="60" y="72"/>
                      </a:lnTo>
                      <a:lnTo>
                        <a:pt x="48" y="66"/>
                      </a:lnTo>
                      <a:lnTo>
                        <a:pt x="42" y="60"/>
                      </a:lnTo>
                      <a:lnTo>
                        <a:pt x="42" y="54"/>
                      </a:lnTo>
                      <a:lnTo>
                        <a:pt x="48" y="42"/>
                      </a:lnTo>
                      <a:lnTo>
                        <a:pt x="54" y="30"/>
                      </a:lnTo>
                      <a:lnTo>
                        <a:pt x="60" y="24"/>
                      </a:lnTo>
                      <a:lnTo>
                        <a:pt x="72" y="12"/>
                      </a:lnTo>
                      <a:lnTo>
                        <a:pt x="78" y="6"/>
                      </a:lnTo>
                      <a:lnTo>
                        <a:pt x="84" y="6"/>
                      </a:lnTo>
                      <a:lnTo>
                        <a:pt x="84" y="12"/>
                      </a:lnTo>
                      <a:lnTo>
                        <a:pt x="84" y="24"/>
                      </a:lnTo>
                      <a:lnTo>
                        <a:pt x="90" y="30"/>
                      </a:lnTo>
                      <a:lnTo>
                        <a:pt x="102" y="36"/>
                      </a:lnTo>
                      <a:lnTo>
                        <a:pt x="114" y="36"/>
                      </a:lnTo>
                      <a:lnTo>
                        <a:pt x="126" y="24"/>
                      </a:lnTo>
                      <a:lnTo>
                        <a:pt x="132" y="18"/>
                      </a:lnTo>
                      <a:lnTo>
                        <a:pt x="138" y="18"/>
                      </a:lnTo>
                      <a:lnTo>
                        <a:pt x="150" y="18"/>
                      </a:lnTo>
                      <a:lnTo>
                        <a:pt x="162" y="18"/>
                      </a:lnTo>
                      <a:lnTo>
                        <a:pt x="180" y="18"/>
                      </a:lnTo>
                      <a:lnTo>
                        <a:pt x="198" y="12"/>
                      </a:lnTo>
                      <a:lnTo>
                        <a:pt x="210" y="6"/>
                      </a:lnTo>
                      <a:lnTo>
                        <a:pt x="210"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77" name="Freeform 16"/>
                <p:cNvSpPr>
                  <a:spLocks/>
                </p:cNvSpPr>
                <p:nvPr/>
              </p:nvSpPr>
              <p:spPr bwMode="auto">
                <a:xfrm>
                  <a:off x="1589" y="-3354"/>
                  <a:ext cx="1020" cy="858"/>
                </a:xfrm>
                <a:custGeom>
                  <a:avLst/>
                  <a:gdLst>
                    <a:gd name="T0" fmla="*/ 402 w 1020"/>
                    <a:gd name="T1" fmla="*/ 6 h 858"/>
                    <a:gd name="T2" fmla="*/ 420 w 1020"/>
                    <a:gd name="T3" fmla="*/ 24 h 858"/>
                    <a:gd name="T4" fmla="*/ 420 w 1020"/>
                    <a:gd name="T5" fmla="*/ 54 h 858"/>
                    <a:gd name="T6" fmla="*/ 426 w 1020"/>
                    <a:gd name="T7" fmla="*/ 60 h 858"/>
                    <a:gd name="T8" fmla="*/ 444 w 1020"/>
                    <a:gd name="T9" fmla="*/ 60 h 858"/>
                    <a:gd name="T10" fmla="*/ 456 w 1020"/>
                    <a:gd name="T11" fmla="*/ 60 h 858"/>
                    <a:gd name="T12" fmla="*/ 462 w 1020"/>
                    <a:gd name="T13" fmla="*/ 72 h 858"/>
                    <a:gd name="T14" fmla="*/ 486 w 1020"/>
                    <a:gd name="T15" fmla="*/ 72 h 858"/>
                    <a:gd name="T16" fmla="*/ 528 w 1020"/>
                    <a:gd name="T17" fmla="*/ 90 h 858"/>
                    <a:gd name="T18" fmla="*/ 642 w 1020"/>
                    <a:gd name="T19" fmla="*/ 78 h 858"/>
                    <a:gd name="T20" fmla="*/ 786 w 1020"/>
                    <a:gd name="T21" fmla="*/ 60 h 858"/>
                    <a:gd name="T22" fmla="*/ 882 w 1020"/>
                    <a:gd name="T23" fmla="*/ 84 h 858"/>
                    <a:gd name="T24" fmla="*/ 912 w 1020"/>
                    <a:gd name="T25" fmla="*/ 192 h 858"/>
                    <a:gd name="T26" fmla="*/ 966 w 1020"/>
                    <a:gd name="T27" fmla="*/ 270 h 858"/>
                    <a:gd name="T28" fmla="*/ 918 w 1020"/>
                    <a:gd name="T29" fmla="*/ 384 h 858"/>
                    <a:gd name="T30" fmla="*/ 954 w 1020"/>
                    <a:gd name="T31" fmla="*/ 474 h 858"/>
                    <a:gd name="T32" fmla="*/ 996 w 1020"/>
                    <a:gd name="T33" fmla="*/ 558 h 858"/>
                    <a:gd name="T34" fmla="*/ 960 w 1020"/>
                    <a:gd name="T35" fmla="*/ 660 h 858"/>
                    <a:gd name="T36" fmla="*/ 894 w 1020"/>
                    <a:gd name="T37" fmla="*/ 780 h 858"/>
                    <a:gd name="T38" fmla="*/ 870 w 1020"/>
                    <a:gd name="T39" fmla="*/ 858 h 858"/>
                    <a:gd name="T40" fmla="*/ 858 w 1020"/>
                    <a:gd name="T41" fmla="*/ 846 h 858"/>
                    <a:gd name="T42" fmla="*/ 786 w 1020"/>
                    <a:gd name="T43" fmla="*/ 774 h 858"/>
                    <a:gd name="T44" fmla="*/ 702 w 1020"/>
                    <a:gd name="T45" fmla="*/ 792 h 858"/>
                    <a:gd name="T46" fmla="*/ 618 w 1020"/>
                    <a:gd name="T47" fmla="*/ 846 h 858"/>
                    <a:gd name="T48" fmla="*/ 504 w 1020"/>
                    <a:gd name="T49" fmla="*/ 786 h 858"/>
                    <a:gd name="T50" fmla="*/ 420 w 1020"/>
                    <a:gd name="T51" fmla="*/ 690 h 858"/>
                    <a:gd name="T52" fmla="*/ 306 w 1020"/>
                    <a:gd name="T53" fmla="*/ 666 h 858"/>
                    <a:gd name="T54" fmla="*/ 234 w 1020"/>
                    <a:gd name="T55" fmla="*/ 624 h 858"/>
                    <a:gd name="T56" fmla="*/ 144 w 1020"/>
                    <a:gd name="T57" fmla="*/ 594 h 858"/>
                    <a:gd name="T58" fmla="*/ 84 w 1020"/>
                    <a:gd name="T59" fmla="*/ 486 h 858"/>
                    <a:gd name="T60" fmla="*/ 48 w 1020"/>
                    <a:gd name="T61" fmla="*/ 372 h 858"/>
                    <a:gd name="T62" fmla="*/ 18 w 1020"/>
                    <a:gd name="T63" fmla="*/ 240 h 858"/>
                    <a:gd name="T64" fmla="*/ 30 w 1020"/>
                    <a:gd name="T65" fmla="*/ 174 h 858"/>
                    <a:gd name="T66" fmla="*/ 54 w 1020"/>
                    <a:gd name="T67" fmla="*/ 168 h 858"/>
                    <a:gd name="T68" fmla="*/ 66 w 1020"/>
                    <a:gd name="T69" fmla="*/ 156 h 858"/>
                    <a:gd name="T70" fmla="*/ 72 w 1020"/>
                    <a:gd name="T71" fmla="*/ 132 h 858"/>
                    <a:gd name="T72" fmla="*/ 96 w 1020"/>
                    <a:gd name="T73" fmla="*/ 108 h 858"/>
                    <a:gd name="T74" fmla="*/ 144 w 1020"/>
                    <a:gd name="T75" fmla="*/ 90 h 858"/>
                    <a:gd name="T76" fmla="*/ 162 w 1020"/>
                    <a:gd name="T77" fmla="*/ 78 h 858"/>
                    <a:gd name="T78" fmla="*/ 174 w 1020"/>
                    <a:gd name="T79" fmla="*/ 66 h 858"/>
                    <a:gd name="T80" fmla="*/ 186 w 1020"/>
                    <a:gd name="T81" fmla="*/ 54 h 858"/>
                    <a:gd name="T82" fmla="*/ 222 w 1020"/>
                    <a:gd name="T83" fmla="*/ 36 h 858"/>
                    <a:gd name="T84" fmla="*/ 336 w 1020"/>
                    <a:gd name="T85" fmla="*/ 6 h 858"/>
                    <a:gd name="T86" fmla="*/ 390 w 1020"/>
                    <a:gd name="T87" fmla="*/ 0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20" h="858">
                      <a:moveTo>
                        <a:pt x="390" y="0"/>
                      </a:moveTo>
                      <a:lnTo>
                        <a:pt x="402" y="6"/>
                      </a:lnTo>
                      <a:lnTo>
                        <a:pt x="414" y="12"/>
                      </a:lnTo>
                      <a:lnTo>
                        <a:pt x="420" y="24"/>
                      </a:lnTo>
                      <a:lnTo>
                        <a:pt x="420" y="42"/>
                      </a:lnTo>
                      <a:lnTo>
                        <a:pt x="420" y="54"/>
                      </a:lnTo>
                      <a:lnTo>
                        <a:pt x="420" y="54"/>
                      </a:lnTo>
                      <a:lnTo>
                        <a:pt x="426" y="60"/>
                      </a:lnTo>
                      <a:lnTo>
                        <a:pt x="438" y="60"/>
                      </a:lnTo>
                      <a:lnTo>
                        <a:pt x="444" y="60"/>
                      </a:lnTo>
                      <a:lnTo>
                        <a:pt x="456" y="60"/>
                      </a:lnTo>
                      <a:lnTo>
                        <a:pt x="456" y="60"/>
                      </a:lnTo>
                      <a:lnTo>
                        <a:pt x="462" y="66"/>
                      </a:lnTo>
                      <a:lnTo>
                        <a:pt x="462" y="72"/>
                      </a:lnTo>
                      <a:lnTo>
                        <a:pt x="474" y="72"/>
                      </a:lnTo>
                      <a:lnTo>
                        <a:pt x="486" y="72"/>
                      </a:lnTo>
                      <a:lnTo>
                        <a:pt x="486" y="72"/>
                      </a:lnTo>
                      <a:lnTo>
                        <a:pt x="528" y="90"/>
                      </a:lnTo>
                      <a:lnTo>
                        <a:pt x="588" y="90"/>
                      </a:lnTo>
                      <a:lnTo>
                        <a:pt x="642" y="78"/>
                      </a:lnTo>
                      <a:lnTo>
                        <a:pt x="708" y="72"/>
                      </a:lnTo>
                      <a:lnTo>
                        <a:pt x="786" y="60"/>
                      </a:lnTo>
                      <a:lnTo>
                        <a:pt x="828" y="30"/>
                      </a:lnTo>
                      <a:lnTo>
                        <a:pt x="882" y="84"/>
                      </a:lnTo>
                      <a:lnTo>
                        <a:pt x="924" y="126"/>
                      </a:lnTo>
                      <a:lnTo>
                        <a:pt x="912" y="192"/>
                      </a:lnTo>
                      <a:lnTo>
                        <a:pt x="942" y="222"/>
                      </a:lnTo>
                      <a:lnTo>
                        <a:pt x="966" y="270"/>
                      </a:lnTo>
                      <a:lnTo>
                        <a:pt x="930" y="318"/>
                      </a:lnTo>
                      <a:lnTo>
                        <a:pt x="918" y="384"/>
                      </a:lnTo>
                      <a:lnTo>
                        <a:pt x="954" y="426"/>
                      </a:lnTo>
                      <a:lnTo>
                        <a:pt x="954" y="474"/>
                      </a:lnTo>
                      <a:lnTo>
                        <a:pt x="960" y="516"/>
                      </a:lnTo>
                      <a:lnTo>
                        <a:pt x="996" y="558"/>
                      </a:lnTo>
                      <a:lnTo>
                        <a:pt x="1020" y="618"/>
                      </a:lnTo>
                      <a:lnTo>
                        <a:pt x="960" y="660"/>
                      </a:lnTo>
                      <a:lnTo>
                        <a:pt x="936" y="708"/>
                      </a:lnTo>
                      <a:lnTo>
                        <a:pt x="894" y="780"/>
                      </a:lnTo>
                      <a:lnTo>
                        <a:pt x="900" y="828"/>
                      </a:lnTo>
                      <a:lnTo>
                        <a:pt x="870" y="858"/>
                      </a:lnTo>
                      <a:lnTo>
                        <a:pt x="870" y="858"/>
                      </a:lnTo>
                      <a:lnTo>
                        <a:pt x="858" y="846"/>
                      </a:lnTo>
                      <a:lnTo>
                        <a:pt x="816" y="816"/>
                      </a:lnTo>
                      <a:lnTo>
                        <a:pt x="786" y="774"/>
                      </a:lnTo>
                      <a:lnTo>
                        <a:pt x="756" y="780"/>
                      </a:lnTo>
                      <a:lnTo>
                        <a:pt x="702" y="792"/>
                      </a:lnTo>
                      <a:lnTo>
                        <a:pt x="666" y="828"/>
                      </a:lnTo>
                      <a:lnTo>
                        <a:pt x="618" y="846"/>
                      </a:lnTo>
                      <a:lnTo>
                        <a:pt x="564" y="792"/>
                      </a:lnTo>
                      <a:lnTo>
                        <a:pt x="504" y="786"/>
                      </a:lnTo>
                      <a:lnTo>
                        <a:pt x="480" y="738"/>
                      </a:lnTo>
                      <a:lnTo>
                        <a:pt x="420" y="690"/>
                      </a:lnTo>
                      <a:lnTo>
                        <a:pt x="348" y="654"/>
                      </a:lnTo>
                      <a:lnTo>
                        <a:pt x="306" y="666"/>
                      </a:lnTo>
                      <a:lnTo>
                        <a:pt x="282" y="618"/>
                      </a:lnTo>
                      <a:lnTo>
                        <a:pt x="234" y="624"/>
                      </a:lnTo>
                      <a:lnTo>
                        <a:pt x="198" y="588"/>
                      </a:lnTo>
                      <a:lnTo>
                        <a:pt x="144" y="594"/>
                      </a:lnTo>
                      <a:lnTo>
                        <a:pt x="126" y="558"/>
                      </a:lnTo>
                      <a:lnTo>
                        <a:pt x="84" y="486"/>
                      </a:lnTo>
                      <a:lnTo>
                        <a:pt x="42" y="432"/>
                      </a:lnTo>
                      <a:lnTo>
                        <a:pt x="48" y="372"/>
                      </a:lnTo>
                      <a:lnTo>
                        <a:pt x="0" y="306"/>
                      </a:lnTo>
                      <a:lnTo>
                        <a:pt x="18" y="240"/>
                      </a:lnTo>
                      <a:lnTo>
                        <a:pt x="30" y="174"/>
                      </a:lnTo>
                      <a:lnTo>
                        <a:pt x="30" y="174"/>
                      </a:lnTo>
                      <a:lnTo>
                        <a:pt x="42" y="174"/>
                      </a:lnTo>
                      <a:lnTo>
                        <a:pt x="54" y="168"/>
                      </a:lnTo>
                      <a:lnTo>
                        <a:pt x="60" y="162"/>
                      </a:lnTo>
                      <a:lnTo>
                        <a:pt x="66" y="156"/>
                      </a:lnTo>
                      <a:lnTo>
                        <a:pt x="72" y="144"/>
                      </a:lnTo>
                      <a:lnTo>
                        <a:pt x="72" y="132"/>
                      </a:lnTo>
                      <a:lnTo>
                        <a:pt x="84" y="120"/>
                      </a:lnTo>
                      <a:lnTo>
                        <a:pt x="96" y="108"/>
                      </a:lnTo>
                      <a:lnTo>
                        <a:pt x="120" y="102"/>
                      </a:lnTo>
                      <a:lnTo>
                        <a:pt x="144" y="90"/>
                      </a:lnTo>
                      <a:lnTo>
                        <a:pt x="156" y="84"/>
                      </a:lnTo>
                      <a:lnTo>
                        <a:pt x="162" y="78"/>
                      </a:lnTo>
                      <a:lnTo>
                        <a:pt x="168" y="72"/>
                      </a:lnTo>
                      <a:lnTo>
                        <a:pt x="174" y="66"/>
                      </a:lnTo>
                      <a:lnTo>
                        <a:pt x="180" y="60"/>
                      </a:lnTo>
                      <a:lnTo>
                        <a:pt x="186" y="54"/>
                      </a:lnTo>
                      <a:lnTo>
                        <a:pt x="204" y="42"/>
                      </a:lnTo>
                      <a:lnTo>
                        <a:pt x="222" y="36"/>
                      </a:lnTo>
                      <a:lnTo>
                        <a:pt x="288" y="18"/>
                      </a:lnTo>
                      <a:lnTo>
                        <a:pt x="336" y="6"/>
                      </a:lnTo>
                      <a:lnTo>
                        <a:pt x="372" y="0"/>
                      </a:lnTo>
                      <a:lnTo>
                        <a:pt x="390"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78" name="Freeform 17"/>
                <p:cNvSpPr>
                  <a:spLocks noEditPoints="1"/>
                </p:cNvSpPr>
                <p:nvPr/>
              </p:nvSpPr>
              <p:spPr bwMode="auto">
                <a:xfrm>
                  <a:off x="2435" y="-3030"/>
                  <a:ext cx="1770" cy="1002"/>
                </a:xfrm>
                <a:custGeom>
                  <a:avLst/>
                  <a:gdLst>
                    <a:gd name="T0" fmla="*/ 630 w 1770"/>
                    <a:gd name="T1" fmla="*/ 972 h 1002"/>
                    <a:gd name="T2" fmla="*/ 84 w 1770"/>
                    <a:gd name="T3" fmla="*/ 660 h 1002"/>
                    <a:gd name="T4" fmla="*/ 1050 w 1770"/>
                    <a:gd name="T5" fmla="*/ 0 h 1002"/>
                    <a:gd name="T6" fmla="*/ 1122 w 1770"/>
                    <a:gd name="T7" fmla="*/ 114 h 1002"/>
                    <a:gd name="T8" fmla="*/ 1248 w 1770"/>
                    <a:gd name="T9" fmla="*/ 228 h 1002"/>
                    <a:gd name="T10" fmla="*/ 1452 w 1770"/>
                    <a:gd name="T11" fmla="*/ 258 h 1002"/>
                    <a:gd name="T12" fmla="*/ 1638 w 1770"/>
                    <a:gd name="T13" fmla="*/ 282 h 1002"/>
                    <a:gd name="T14" fmla="*/ 1770 w 1770"/>
                    <a:gd name="T15" fmla="*/ 372 h 1002"/>
                    <a:gd name="T16" fmla="*/ 1740 w 1770"/>
                    <a:gd name="T17" fmla="*/ 558 h 1002"/>
                    <a:gd name="T18" fmla="*/ 1590 w 1770"/>
                    <a:gd name="T19" fmla="*/ 660 h 1002"/>
                    <a:gd name="T20" fmla="*/ 1512 w 1770"/>
                    <a:gd name="T21" fmla="*/ 678 h 1002"/>
                    <a:gd name="T22" fmla="*/ 1410 w 1770"/>
                    <a:gd name="T23" fmla="*/ 744 h 1002"/>
                    <a:gd name="T24" fmla="*/ 1326 w 1770"/>
                    <a:gd name="T25" fmla="*/ 786 h 1002"/>
                    <a:gd name="T26" fmla="*/ 1296 w 1770"/>
                    <a:gd name="T27" fmla="*/ 828 h 1002"/>
                    <a:gd name="T28" fmla="*/ 1254 w 1770"/>
                    <a:gd name="T29" fmla="*/ 822 h 1002"/>
                    <a:gd name="T30" fmla="*/ 1230 w 1770"/>
                    <a:gd name="T31" fmla="*/ 822 h 1002"/>
                    <a:gd name="T32" fmla="*/ 1194 w 1770"/>
                    <a:gd name="T33" fmla="*/ 846 h 1002"/>
                    <a:gd name="T34" fmla="*/ 1158 w 1770"/>
                    <a:gd name="T35" fmla="*/ 858 h 1002"/>
                    <a:gd name="T36" fmla="*/ 1098 w 1770"/>
                    <a:gd name="T37" fmla="*/ 876 h 1002"/>
                    <a:gd name="T38" fmla="*/ 1062 w 1770"/>
                    <a:gd name="T39" fmla="*/ 864 h 1002"/>
                    <a:gd name="T40" fmla="*/ 924 w 1770"/>
                    <a:gd name="T41" fmla="*/ 840 h 1002"/>
                    <a:gd name="T42" fmla="*/ 900 w 1770"/>
                    <a:gd name="T43" fmla="*/ 822 h 1002"/>
                    <a:gd name="T44" fmla="*/ 870 w 1770"/>
                    <a:gd name="T45" fmla="*/ 834 h 1002"/>
                    <a:gd name="T46" fmla="*/ 846 w 1770"/>
                    <a:gd name="T47" fmla="*/ 852 h 1002"/>
                    <a:gd name="T48" fmla="*/ 816 w 1770"/>
                    <a:gd name="T49" fmla="*/ 858 h 1002"/>
                    <a:gd name="T50" fmla="*/ 816 w 1770"/>
                    <a:gd name="T51" fmla="*/ 882 h 1002"/>
                    <a:gd name="T52" fmla="*/ 816 w 1770"/>
                    <a:gd name="T53" fmla="*/ 918 h 1002"/>
                    <a:gd name="T54" fmla="*/ 786 w 1770"/>
                    <a:gd name="T55" fmla="*/ 954 h 1002"/>
                    <a:gd name="T56" fmla="*/ 762 w 1770"/>
                    <a:gd name="T57" fmla="*/ 984 h 1002"/>
                    <a:gd name="T58" fmla="*/ 666 w 1770"/>
                    <a:gd name="T59" fmla="*/ 990 h 1002"/>
                    <a:gd name="T60" fmla="*/ 672 w 1770"/>
                    <a:gd name="T61" fmla="*/ 840 h 1002"/>
                    <a:gd name="T62" fmla="*/ 732 w 1770"/>
                    <a:gd name="T63" fmla="*/ 774 h 1002"/>
                    <a:gd name="T64" fmla="*/ 642 w 1770"/>
                    <a:gd name="T65" fmla="*/ 666 h 1002"/>
                    <a:gd name="T66" fmla="*/ 546 w 1770"/>
                    <a:gd name="T67" fmla="*/ 582 h 1002"/>
                    <a:gd name="T68" fmla="*/ 426 w 1770"/>
                    <a:gd name="T69" fmla="*/ 624 h 1002"/>
                    <a:gd name="T70" fmla="*/ 324 w 1770"/>
                    <a:gd name="T71" fmla="*/ 660 h 1002"/>
                    <a:gd name="T72" fmla="*/ 192 w 1770"/>
                    <a:gd name="T73" fmla="*/ 642 h 1002"/>
                    <a:gd name="T74" fmla="*/ 30 w 1770"/>
                    <a:gd name="T75" fmla="*/ 624 h 1002"/>
                    <a:gd name="T76" fmla="*/ 24 w 1770"/>
                    <a:gd name="T77" fmla="*/ 534 h 1002"/>
                    <a:gd name="T78" fmla="*/ 90 w 1770"/>
                    <a:gd name="T79" fmla="*/ 384 h 1002"/>
                    <a:gd name="T80" fmla="*/ 150 w 1770"/>
                    <a:gd name="T81" fmla="*/ 234 h 1002"/>
                    <a:gd name="T82" fmla="*/ 108 w 1770"/>
                    <a:gd name="T83" fmla="*/ 102 h 1002"/>
                    <a:gd name="T84" fmla="*/ 246 w 1770"/>
                    <a:gd name="T85" fmla="*/ 78 h 1002"/>
                    <a:gd name="T86" fmla="*/ 450 w 1770"/>
                    <a:gd name="T87" fmla="*/ 102 h 1002"/>
                    <a:gd name="T88" fmla="*/ 660 w 1770"/>
                    <a:gd name="T89" fmla="*/ 138 h 1002"/>
                    <a:gd name="T90" fmla="*/ 780 w 1770"/>
                    <a:gd name="T91" fmla="*/ 54 h 1002"/>
                    <a:gd name="T92" fmla="*/ 918 w 1770"/>
                    <a:gd name="T93" fmla="*/ 0 h 1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70" h="1002">
                      <a:moveTo>
                        <a:pt x="630" y="972"/>
                      </a:moveTo>
                      <a:lnTo>
                        <a:pt x="630" y="972"/>
                      </a:lnTo>
                      <a:lnTo>
                        <a:pt x="630" y="972"/>
                      </a:lnTo>
                      <a:lnTo>
                        <a:pt x="630" y="972"/>
                      </a:lnTo>
                      <a:close/>
                      <a:moveTo>
                        <a:pt x="84" y="660"/>
                      </a:moveTo>
                      <a:lnTo>
                        <a:pt x="84" y="660"/>
                      </a:lnTo>
                      <a:lnTo>
                        <a:pt x="84" y="660"/>
                      </a:lnTo>
                      <a:lnTo>
                        <a:pt x="84" y="660"/>
                      </a:lnTo>
                      <a:close/>
                      <a:moveTo>
                        <a:pt x="1050" y="0"/>
                      </a:moveTo>
                      <a:lnTo>
                        <a:pt x="1116" y="0"/>
                      </a:lnTo>
                      <a:lnTo>
                        <a:pt x="1140" y="60"/>
                      </a:lnTo>
                      <a:lnTo>
                        <a:pt x="1122" y="114"/>
                      </a:lnTo>
                      <a:lnTo>
                        <a:pt x="1176" y="132"/>
                      </a:lnTo>
                      <a:lnTo>
                        <a:pt x="1248" y="186"/>
                      </a:lnTo>
                      <a:lnTo>
                        <a:pt x="1248" y="228"/>
                      </a:lnTo>
                      <a:lnTo>
                        <a:pt x="1314" y="258"/>
                      </a:lnTo>
                      <a:lnTo>
                        <a:pt x="1380" y="246"/>
                      </a:lnTo>
                      <a:lnTo>
                        <a:pt x="1452" y="258"/>
                      </a:lnTo>
                      <a:lnTo>
                        <a:pt x="1506" y="294"/>
                      </a:lnTo>
                      <a:lnTo>
                        <a:pt x="1584" y="288"/>
                      </a:lnTo>
                      <a:lnTo>
                        <a:pt x="1638" y="282"/>
                      </a:lnTo>
                      <a:lnTo>
                        <a:pt x="1692" y="306"/>
                      </a:lnTo>
                      <a:lnTo>
                        <a:pt x="1764" y="300"/>
                      </a:lnTo>
                      <a:lnTo>
                        <a:pt x="1770" y="372"/>
                      </a:lnTo>
                      <a:lnTo>
                        <a:pt x="1740" y="420"/>
                      </a:lnTo>
                      <a:lnTo>
                        <a:pt x="1740" y="510"/>
                      </a:lnTo>
                      <a:lnTo>
                        <a:pt x="1740" y="558"/>
                      </a:lnTo>
                      <a:lnTo>
                        <a:pt x="1680" y="588"/>
                      </a:lnTo>
                      <a:lnTo>
                        <a:pt x="1626" y="594"/>
                      </a:lnTo>
                      <a:lnTo>
                        <a:pt x="1590" y="660"/>
                      </a:lnTo>
                      <a:lnTo>
                        <a:pt x="1596" y="660"/>
                      </a:lnTo>
                      <a:lnTo>
                        <a:pt x="1554" y="672"/>
                      </a:lnTo>
                      <a:lnTo>
                        <a:pt x="1512" y="678"/>
                      </a:lnTo>
                      <a:lnTo>
                        <a:pt x="1476" y="690"/>
                      </a:lnTo>
                      <a:lnTo>
                        <a:pt x="1440" y="714"/>
                      </a:lnTo>
                      <a:lnTo>
                        <a:pt x="1410" y="744"/>
                      </a:lnTo>
                      <a:lnTo>
                        <a:pt x="1386" y="762"/>
                      </a:lnTo>
                      <a:lnTo>
                        <a:pt x="1356" y="774"/>
                      </a:lnTo>
                      <a:lnTo>
                        <a:pt x="1326" y="786"/>
                      </a:lnTo>
                      <a:lnTo>
                        <a:pt x="1314" y="798"/>
                      </a:lnTo>
                      <a:lnTo>
                        <a:pt x="1302" y="816"/>
                      </a:lnTo>
                      <a:lnTo>
                        <a:pt x="1296" y="828"/>
                      </a:lnTo>
                      <a:lnTo>
                        <a:pt x="1284" y="834"/>
                      </a:lnTo>
                      <a:lnTo>
                        <a:pt x="1266" y="834"/>
                      </a:lnTo>
                      <a:lnTo>
                        <a:pt x="1254" y="822"/>
                      </a:lnTo>
                      <a:lnTo>
                        <a:pt x="1242" y="816"/>
                      </a:lnTo>
                      <a:lnTo>
                        <a:pt x="1236" y="816"/>
                      </a:lnTo>
                      <a:lnTo>
                        <a:pt x="1230" y="822"/>
                      </a:lnTo>
                      <a:lnTo>
                        <a:pt x="1218" y="828"/>
                      </a:lnTo>
                      <a:lnTo>
                        <a:pt x="1212" y="834"/>
                      </a:lnTo>
                      <a:lnTo>
                        <a:pt x="1194" y="846"/>
                      </a:lnTo>
                      <a:lnTo>
                        <a:pt x="1176" y="846"/>
                      </a:lnTo>
                      <a:lnTo>
                        <a:pt x="1164" y="852"/>
                      </a:lnTo>
                      <a:lnTo>
                        <a:pt x="1158" y="858"/>
                      </a:lnTo>
                      <a:lnTo>
                        <a:pt x="1158" y="864"/>
                      </a:lnTo>
                      <a:lnTo>
                        <a:pt x="1104" y="888"/>
                      </a:lnTo>
                      <a:lnTo>
                        <a:pt x="1098" y="876"/>
                      </a:lnTo>
                      <a:lnTo>
                        <a:pt x="1092" y="870"/>
                      </a:lnTo>
                      <a:lnTo>
                        <a:pt x="1080" y="870"/>
                      </a:lnTo>
                      <a:lnTo>
                        <a:pt x="1062" y="864"/>
                      </a:lnTo>
                      <a:lnTo>
                        <a:pt x="954" y="846"/>
                      </a:lnTo>
                      <a:lnTo>
                        <a:pt x="936" y="846"/>
                      </a:lnTo>
                      <a:lnTo>
                        <a:pt x="924" y="840"/>
                      </a:lnTo>
                      <a:lnTo>
                        <a:pt x="918" y="834"/>
                      </a:lnTo>
                      <a:lnTo>
                        <a:pt x="912" y="828"/>
                      </a:lnTo>
                      <a:lnTo>
                        <a:pt x="900" y="822"/>
                      </a:lnTo>
                      <a:lnTo>
                        <a:pt x="888" y="822"/>
                      </a:lnTo>
                      <a:lnTo>
                        <a:pt x="876" y="828"/>
                      </a:lnTo>
                      <a:lnTo>
                        <a:pt x="870" y="834"/>
                      </a:lnTo>
                      <a:lnTo>
                        <a:pt x="864" y="840"/>
                      </a:lnTo>
                      <a:lnTo>
                        <a:pt x="858" y="846"/>
                      </a:lnTo>
                      <a:lnTo>
                        <a:pt x="846" y="852"/>
                      </a:lnTo>
                      <a:lnTo>
                        <a:pt x="834" y="852"/>
                      </a:lnTo>
                      <a:lnTo>
                        <a:pt x="822" y="852"/>
                      </a:lnTo>
                      <a:lnTo>
                        <a:pt x="816" y="858"/>
                      </a:lnTo>
                      <a:lnTo>
                        <a:pt x="810" y="864"/>
                      </a:lnTo>
                      <a:lnTo>
                        <a:pt x="810" y="876"/>
                      </a:lnTo>
                      <a:lnTo>
                        <a:pt x="816" y="882"/>
                      </a:lnTo>
                      <a:lnTo>
                        <a:pt x="816" y="894"/>
                      </a:lnTo>
                      <a:lnTo>
                        <a:pt x="822" y="906"/>
                      </a:lnTo>
                      <a:lnTo>
                        <a:pt x="816" y="918"/>
                      </a:lnTo>
                      <a:lnTo>
                        <a:pt x="810" y="930"/>
                      </a:lnTo>
                      <a:lnTo>
                        <a:pt x="798" y="942"/>
                      </a:lnTo>
                      <a:lnTo>
                        <a:pt x="786" y="954"/>
                      </a:lnTo>
                      <a:lnTo>
                        <a:pt x="774" y="966"/>
                      </a:lnTo>
                      <a:lnTo>
                        <a:pt x="768" y="978"/>
                      </a:lnTo>
                      <a:lnTo>
                        <a:pt x="762" y="984"/>
                      </a:lnTo>
                      <a:lnTo>
                        <a:pt x="756" y="1002"/>
                      </a:lnTo>
                      <a:lnTo>
                        <a:pt x="702" y="972"/>
                      </a:lnTo>
                      <a:lnTo>
                        <a:pt x="666" y="990"/>
                      </a:lnTo>
                      <a:lnTo>
                        <a:pt x="630" y="972"/>
                      </a:lnTo>
                      <a:lnTo>
                        <a:pt x="636" y="894"/>
                      </a:lnTo>
                      <a:lnTo>
                        <a:pt x="672" y="840"/>
                      </a:lnTo>
                      <a:lnTo>
                        <a:pt x="708" y="822"/>
                      </a:lnTo>
                      <a:lnTo>
                        <a:pt x="750" y="822"/>
                      </a:lnTo>
                      <a:lnTo>
                        <a:pt x="732" y="774"/>
                      </a:lnTo>
                      <a:lnTo>
                        <a:pt x="714" y="732"/>
                      </a:lnTo>
                      <a:lnTo>
                        <a:pt x="678" y="696"/>
                      </a:lnTo>
                      <a:lnTo>
                        <a:pt x="642" y="666"/>
                      </a:lnTo>
                      <a:lnTo>
                        <a:pt x="636" y="624"/>
                      </a:lnTo>
                      <a:lnTo>
                        <a:pt x="594" y="606"/>
                      </a:lnTo>
                      <a:lnTo>
                        <a:pt x="546" y="582"/>
                      </a:lnTo>
                      <a:lnTo>
                        <a:pt x="504" y="582"/>
                      </a:lnTo>
                      <a:lnTo>
                        <a:pt x="450" y="594"/>
                      </a:lnTo>
                      <a:lnTo>
                        <a:pt x="426" y="624"/>
                      </a:lnTo>
                      <a:lnTo>
                        <a:pt x="426" y="624"/>
                      </a:lnTo>
                      <a:lnTo>
                        <a:pt x="372" y="636"/>
                      </a:lnTo>
                      <a:lnTo>
                        <a:pt x="324" y="660"/>
                      </a:lnTo>
                      <a:lnTo>
                        <a:pt x="270" y="678"/>
                      </a:lnTo>
                      <a:lnTo>
                        <a:pt x="210" y="678"/>
                      </a:lnTo>
                      <a:lnTo>
                        <a:pt x="192" y="642"/>
                      </a:lnTo>
                      <a:lnTo>
                        <a:pt x="138" y="630"/>
                      </a:lnTo>
                      <a:lnTo>
                        <a:pt x="84" y="660"/>
                      </a:lnTo>
                      <a:lnTo>
                        <a:pt x="30" y="624"/>
                      </a:lnTo>
                      <a:lnTo>
                        <a:pt x="0" y="594"/>
                      </a:lnTo>
                      <a:lnTo>
                        <a:pt x="24" y="534"/>
                      </a:lnTo>
                      <a:lnTo>
                        <a:pt x="24" y="534"/>
                      </a:lnTo>
                      <a:lnTo>
                        <a:pt x="54" y="504"/>
                      </a:lnTo>
                      <a:lnTo>
                        <a:pt x="48" y="456"/>
                      </a:lnTo>
                      <a:lnTo>
                        <a:pt x="90" y="384"/>
                      </a:lnTo>
                      <a:lnTo>
                        <a:pt x="114" y="336"/>
                      </a:lnTo>
                      <a:lnTo>
                        <a:pt x="168" y="294"/>
                      </a:lnTo>
                      <a:lnTo>
                        <a:pt x="150" y="234"/>
                      </a:lnTo>
                      <a:lnTo>
                        <a:pt x="114" y="192"/>
                      </a:lnTo>
                      <a:lnTo>
                        <a:pt x="108" y="150"/>
                      </a:lnTo>
                      <a:lnTo>
                        <a:pt x="108" y="102"/>
                      </a:lnTo>
                      <a:lnTo>
                        <a:pt x="108" y="102"/>
                      </a:lnTo>
                      <a:lnTo>
                        <a:pt x="198" y="72"/>
                      </a:lnTo>
                      <a:lnTo>
                        <a:pt x="246" y="78"/>
                      </a:lnTo>
                      <a:lnTo>
                        <a:pt x="282" y="66"/>
                      </a:lnTo>
                      <a:lnTo>
                        <a:pt x="378" y="78"/>
                      </a:lnTo>
                      <a:lnTo>
                        <a:pt x="450" y="102"/>
                      </a:lnTo>
                      <a:lnTo>
                        <a:pt x="528" y="96"/>
                      </a:lnTo>
                      <a:lnTo>
                        <a:pt x="588" y="138"/>
                      </a:lnTo>
                      <a:lnTo>
                        <a:pt x="660" y="138"/>
                      </a:lnTo>
                      <a:lnTo>
                        <a:pt x="744" y="144"/>
                      </a:lnTo>
                      <a:lnTo>
                        <a:pt x="780" y="120"/>
                      </a:lnTo>
                      <a:lnTo>
                        <a:pt x="780" y="54"/>
                      </a:lnTo>
                      <a:lnTo>
                        <a:pt x="846" y="18"/>
                      </a:lnTo>
                      <a:lnTo>
                        <a:pt x="846" y="18"/>
                      </a:lnTo>
                      <a:lnTo>
                        <a:pt x="918" y="0"/>
                      </a:lnTo>
                      <a:lnTo>
                        <a:pt x="984" y="0"/>
                      </a:lnTo>
                      <a:lnTo>
                        <a:pt x="1050"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79" name="Freeform 18"/>
                <p:cNvSpPr>
                  <a:spLocks/>
                </p:cNvSpPr>
                <p:nvPr/>
              </p:nvSpPr>
              <p:spPr bwMode="auto">
                <a:xfrm>
                  <a:off x="3455" y="-2166"/>
                  <a:ext cx="402" cy="258"/>
                </a:xfrm>
                <a:custGeom>
                  <a:avLst/>
                  <a:gdLst>
                    <a:gd name="T0" fmla="*/ 138 w 402"/>
                    <a:gd name="T1" fmla="*/ 0 h 258"/>
                    <a:gd name="T2" fmla="*/ 144 w 402"/>
                    <a:gd name="T3" fmla="*/ 6 h 258"/>
                    <a:gd name="T4" fmla="*/ 156 w 402"/>
                    <a:gd name="T5" fmla="*/ 18 h 258"/>
                    <a:gd name="T6" fmla="*/ 168 w 402"/>
                    <a:gd name="T7" fmla="*/ 24 h 258"/>
                    <a:gd name="T8" fmla="*/ 180 w 402"/>
                    <a:gd name="T9" fmla="*/ 24 h 258"/>
                    <a:gd name="T10" fmla="*/ 192 w 402"/>
                    <a:gd name="T11" fmla="*/ 24 h 258"/>
                    <a:gd name="T12" fmla="*/ 204 w 402"/>
                    <a:gd name="T13" fmla="*/ 24 h 258"/>
                    <a:gd name="T14" fmla="*/ 222 w 402"/>
                    <a:gd name="T15" fmla="*/ 30 h 258"/>
                    <a:gd name="T16" fmla="*/ 234 w 402"/>
                    <a:gd name="T17" fmla="*/ 36 h 258"/>
                    <a:gd name="T18" fmla="*/ 252 w 402"/>
                    <a:gd name="T19" fmla="*/ 42 h 258"/>
                    <a:gd name="T20" fmla="*/ 270 w 402"/>
                    <a:gd name="T21" fmla="*/ 54 h 258"/>
                    <a:gd name="T22" fmla="*/ 282 w 402"/>
                    <a:gd name="T23" fmla="*/ 66 h 258"/>
                    <a:gd name="T24" fmla="*/ 288 w 402"/>
                    <a:gd name="T25" fmla="*/ 84 h 258"/>
                    <a:gd name="T26" fmla="*/ 294 w 402"/>
                    <a:gd name="T27" fmla="*/ 96 h 258"/>
                    <a:gd name="T28" fmla="*/ 300 w 402"/>
                    <a:gd name="T29" fmla="*/ 108 h 258"/>
                    <a:gd name="T30" fmla="*/ 312 w 402"/>
                    <a:gd name="T31" fmla="*/ 114 h 258"/>
                    <a:gd name="T32" fmla="*/ 324 w 402"/>
                    <a:gd name="T33" fmla="*/ 114 h 258"/>
                    <a:gd name="T34" fmla="*/ 336 w 402"/>
                    <a:gd name="T35" fmla="*/ 114 h 258"/>
                    <a:gd name="T36" fmla="*/ 348 w 402"/>
                    <a:gd name="T37" fmla="*/ 108 h 258"/>
                    <a:gd name="T38" fmla="*/ 360 w 402"/>
                    <a:gd name="T39" fmla="*/ 102 h 258"/>
                    <a:gd name="T40" fmla="*/ 372 w 402"/>
                    <a:gd name="T41" fmla="*/ 96 h 258"/>
                    <a:gd name="T42" fmla="*/ 378 w 402"/>
                    <a:gd name="T43" fmla="*/ 102 h 258"/>
                    <a:gd name="T44" fmla="*/ 390 w 402"/>
                    <a:gd name="T45" fmla="*/ 108 h 258"/>
                    <a:gd name="T46" fmla="*/ 396 w 402"/>
                    <a:gd name="T47" fmla="*/ 120 h 258"/>
                    <a:gd name="T48" fmla="*/ 402 w 402"/>
                    <a:gd name="T49" fmla="*/ 132 h 258"/>
                    <a:gd name="T50" fmla="*/ 402 w 402"/>
                    <a:gd name="T51" fmla="*/ 144 h 258"/>
                    <a:gd name="T52" fmla="*/ 402 w 402"/>
                    <a:gd name="T53" fmla="*/ 156 h 258"/>
                    <a:gd name="T54" fmla="*/ 396 w 402"/>
                    <a:gd name="T55" fmla="*/ 168 h 258"/>
                    <a:gd name="T56" fmla="*/ 384 w 402"/>
                    <a:gd name="T57" fmla="*/ 174 h 258"/>
                    <a:gd name="T58" fmla="*/ 372 w 402"/>
                    <a:gd name="T59" fmla="*/ 180 h 258"/>
                    <a:gd name="T60" fmla="*/ 354 w 402"/>
                    <a:gd name="T61" fmla="*/ 180 h 258"/>
                    <a:gd name="T62" fmla="*/ 336 w 402"/>
                    <a:gd name="T63" fmla="*/ 174 h 258"/>
                    <a:gd name="T64" fmla="*/ 288 w 402"/>
                    <a:gd name="T65" fmla="*/ 174 h 258"/>
                    <a:gd name="T66" fmla="*/ 246 w 402"/>
                    <a:gd name="T67" fmla="*/ 192 h 258"/>
                    <a:gd name="T68" fmla="*/ 216 w 402"/>
                    <a:gd name="T69" fmla="*/ 210 h 258"/>
                    <a:gd name="T70" fmla="*/ 198 w 402"/>
                    <a:gd name="T71" fmla="*/ 222 h 258"/>
                    <a:gd name="T72" fmla="*/ 180 w 402"/>
                    <a:gd name="T73" fmla="*/ 240 h 258"/>
                    <a:gd name="T74" fmla="*/ 156 w 402"/>
                    <a:gd name="T75" fmla="*/ 258 h 258"/>
                    <a:gd name="T76" fmla="*/ 120 w 402"/>
                    <a:gd name="T77" fmla="*/ 258 h 258"/>
                    <a:gd name="T78" fmla="*/ 96 w 402"/>
                    <a:gd name="T79" fmla="*/ 252 h 258"/>
                    <a:gd name="T80" fmla="*/ 90 w 402"/>
                    <a:gd name="T81" fmla="*/ 228 h 258"/>
                    <a:gd name="T82" fmla="*/ 90 w 402"/>
                    <a:gd name="T83" fmla="*/ 198 h 258"/>
                    <a:gd name="T84" fmla="*/ 90 w 402"/>
                    <a:gd name="T85" fmla="*/ 168 h 258"/>
                    <a:gd name="T86" fmla="*/ 90 w 402"/>
                    <a:gd name="T87" fmla="*/ 144 h 258"/>
                    <a:gd name="T88" fmla="*/ 78 w 402"/>
                    <a:gd name="T89" fmla="*/ 132 h 258"/>
                    <a:gd name="T90" fmla="*/ 66 w 402"/>
                    <a:gd name="T91" fmla="*/ 132 h 258"/>
                    <a:gd name="T92" fmla="*/ 48 w 402"/>
                    <a:gd name="T93" fmla="*/ 132 h 258"/>
                    <a:gd name="T94" fmla="*/ 30 w 402"/>
                    <a:gd name="T95" fmla="*/ 132 h 258"/>
                    <a:gd name="T96" fmla="*/ 18 w 402"/>
                    <a:gd name="T97" fmla="*/ 132 h 258"/>
                    <a:gd name="T98" fmla="*/ 6 w 402"/>
                    <a:gd name="T99" fmla="*/ 132 h 258"/>
                    <a:gd name="T100" fmla="*/ 0 w 402"/>
                    <a:gd name="T101" fmla="*/ 120 h 258"/>
                    <a:gd name="T102" fmla="*/ 0 w 402"/>
                    <a:gd name="T103" fmla="*/ 108 h 258"/>
                    <a:gd name="T104" fmla="*/ 6 w 402"/>
                    <a:gd name="T105" fmla="*/ 96 h 258"/>
                    <a:gd name="T106" fmla="*/ 18 w 402"/>
                    <a:gd name="T107" fmla="*/ 90 h 258"/>
                    <a:gd name="T108" fmla="*/ 30 w 402"/>
                    <a:gd name="T109" fmla="*/ 78 h 258"/>
                    <a:gd name="T110" fmla="*/ 48 w 402"/>
                    <a:gd name="T111" fmla="*/ 72 h 258"/>
                    <a:gd name="T112" fmla="*/ 60 w 402"/>
                    <a:gd name="T113" fmla="*/ 60 h 258"/>
                    <a:gd name="T114" fmla="*/ 78 w 402"/>
                    <a:gd name="T115" fmla="*/ 54 h 258"/>
                    <a:gd name="T116" fmla="*/ 84 w 402"/>
                    <a:gd name="T117" fmla="*/ 48 h 258"/>
                    <a:gd name="T118" fmla="*/ 84 w 402"/>
                    <a:gd name="T119" fmla="*/ 36 h 258"/>
                    <a:gd name="T120" fmla="*/ 84 w 402"/>
                    <a:gd name="T121" fmla="*/ 24 h 258"/>
                    <a:gd name="T122" fmla="*/ 138 w 402"/>
                    <a:gd name="T123"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2" h="258">
                      <a:moveTo>
                        <a:pt x="138" y="0"/>
                      </a:moveTo>
                      <a:lnTo>
                        <a:pt x="144" y="6"/>
                      </a:lnTo>
                      <a:lnTo>
                        <a:pt x="156" y="18"/>
                      </a:lnTo>
                      <a:lnTo>
                        <a:pt x="168" y="24"/>
                      </a:lnTo>
                      <a:lnTo>
                        <a:pt x="180" y="24"/>
                      </a:lnTo>
                      <a:lnTo>
                        <a:pt x="192" y="24"/>
                      </a:lnTo>
                      <a:lnTo>
                        <a:pt x="204" y="24"/>
                      </a:lnTo>
                      <a:lnTo>
                        <a:pt x="222" y="30"/>
                      </a:lnTo>
                      <a:lnTo>
                        <a:pt x="234" y="36"/>
                      </a:lnTo>
                      <a:lnTo>
                        <a:pt x="252" y="42"/>
                      </a:lnTo>
                      <a:lnTo>
                        <a:pt x="270" y="54"/>
                      </a:lnTo>
                      <a:lnTo>
                        <a:pt x="282" y="66"/>
                      </a:lnTo>
                      <a:lnTo>
                        <a:pt x="288" y="84"/>
                      </a:lnTo>
                      <a:lnTo>
                        <a:pt x="294" y="96"/>
                      </a:lnTo>
                      <a:lnTo>
                        <a:pt x="300" y="108"/>
                      </a:lnTo>
                      <a:lnTo>
                        <a:pt x="312" y="114"/>
                      </a:lnTo>
                      <a:lnTo>
                        <a:pt x="324" y="114"/>
                      </a:lnTo>
                      <a:lnTo>
                        <a:pt x="336" y="114"/>
                      </a:lnTo>
                      <a:lnTo>
                        <a:pt x="348" y="108"/>
                      </a:lnTo>
                      <a:lnTo>
                        <a:pt x="360" y="102"/>
                      </a:lnTo>
                      <a:lnTo>
                        <a:pt x="372" y="96"/>
                      </a:lnTo>
                      <a:lnTo>
                        <a:pt x="378" y="102"/>
                      </a:lnTo>
                      <a:lnTo>
                        <a:pt x="390" y="108"/>
                      </a:lnTo>
                      <a:lnTo>
                        <a:pt x="396" y="120"/>
                      </a:lnTo>
                      <a:lnTo>
                        <a:pt x="402" y="132"/>
                      </a:lnTo>
                      <a:lnTo>
                        <a:pt x="402" y="144"/>
                      </a:lnTo>
                      <a:lnTo>
                        <a:pt x="402" y="156"/>
                      </a:lnTo>
                      <a:lnTo>
                        <a:pt x="396" y="168"/>
                      </a:lnTo>
                      <a:lnTo>
                        <a:pt x="384" y="174"/>
                      </a:lnTo>
                      <a:lnTo>
                        <a:pt x="372" y="180"/>
                      </a:lnTo>
                      <a:lnTo>
                        <a:pt x="354" y="180"/>
                      </a:lnTo>
                      <a:lnTo>
                        <a:pt x="336" y="174"/>
                      </a:lnTo>
                      <a:lnTo>
                        <a:pt x="288" y="174"/>
                      </a:lnTo>
                      <a:lnTo>
                        <a:pt x="246" y="192"/>
                      </a:lnTo>
                      <a:lnTo>
                        <a:pt x="216" y="210"/>
                      </a:lnTo>
                      <a:lnTo>
                        <a:pt x="198" y="222"/>
                      </a:lnTo>
                      <a:lnTo>
                        <a:pt x="180" y="240"/>
                      </a:lnTo>
                      <a:lnTo>
                        <a:pt x="156" y="258"/>
                      </a:lnTo>
                      <a:lnTo>
                        <a:pt x="120" y="258"/>
                      </a:lnTo>
                      <a:lnTo>
                        <a:pt x="96" y="252"/>
                      </a:lnTo>
                      <a:lnTo>
                        <a:pt x="90" y="228"/>
                      </a:lnTo>
                      <a:lnTo>
                        <a:pt x="90" y="198"/>
                      </a:lnTo>
                      <a:lnTo>
                        <a:pt x="90" y="168"/>
                      </a:lnTo>
                      <a:lnTo>
                        <a:pt x="90" y="144"/>
                      </a:lnTo>
                      <a:lnTo>
                        <a:pt x="78" y="132"/>
                      </a:lnTo>
                      <a:lnTo>
                        <a:pt x="66" y="132"/>
                      </a:lnTo>
                      <a:lnTo>
                        <a:pt x="48" y="132"/>
                      </a:lnTo>
                      <a:lnTo>
                        <a:pt x="30" y="132"/>
                      </a:lnTo>
                      <a:lnTo>
                        <a:pt x="18" y="132"/>
                      </a:lnTo>
                      <a:lnTo>
                        <a:pt x="6" y="132"/>
                      </a:lnTo>
                      <a:lnTo>
                        <a:pt x="0" y="120"/>
                      </a:lnTo>
                      <a:lnTo>
                        <a:pt x="0" y="108"/>
                      </a:lnTo>
                      <a:lnTo>
                        <a:pt x="6" y="96"/>
                      </a:lnTo>
                      <a:lnTo>
                        <a:pt x="18" y="90"/>
                      </a:lnTo>
                      <a:lnTo>
                        <a:pt x="30" y="78"/>
                      </a:lnTo>
                      <a:lnTo>
                        <a:pt x="48" y="72"/>
                      </a:lnTo>
                      <a:lnTo>
                        <a:pt x="60" y="60"/>
                      </a:lnTo>
                      <a:lnTo>
                        <a:pt x="78" y="54"/>
                      </a:lnTo>
                      <a:lnTo>
                        <a:pt x="84" y="48"/>
                      </a:lnTo>
                      <a:lnTo>
                        <a:pt x="84" y="36"/>
                      </a:lnTo>
                      <a:lnTo>
                        <a:pt x="84" y="24"/>
                      </a:lnTo>
                      <a:lnTo>
                        <a:pt x="138"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80" name="Freeform 19"/>
                <p:cNvSpPr>
                  <a:spLocks noEditPoints="1"/>
                </p:cNvSpPr>
                <p:nvPr/>
              </p:nvSpPr>
              <p:spPr bwMode="auto">
                <a:xfrm>
                  <a:off x="2861" y="-2448"/>
                  <a:ext cx="324" cy="396"/>
                </a:xfrm>
                <a:custGeom>
                  <a:avLst/>
                  <a:gdLst>
                    <a:gd name="T0" fmla="*/ 0 w 324"/>
                    <a:gd name="T1" fmla="*/ 42 h 396"/>
                    <a:gd name="T2" fmla="*/ 0 w 324"/>
                    <a:gd name="T3" fmla="*/ 42 h 396"/>
                    <a:gd name="T4" fmla="*/ 0 w 324"/>
                    <a:gd name="T5" fmla="*/ 42 h 396"/>
                    <a:gd name="T6" fmla="*/ 0 w 324"/>
                    <a:gd name="T7" fmla="*/ 42 h 396"/>
                    <a:gd name="T8" fmla="*/ 78 w 324"/>
                    <a:gd name="T9" fmla="*/ 0 h 396"/>
                    <a:gd name="T10" fmla="*/ 120 w 324"/>
                    <a:gd name="T11" fmla="*/ 0 h 396"/>
                    <a:gd name="T12" fmla="*/ 168 w 324"/>
                    <a:gd name="T13" fmla="*/ 24 h 396"/>
                    <a:gd name="T14" fmla="*/ 210 w 324"/>
                    <a:gd name="T15" fmla="*/ 42 h 396"/>
                    <a:gd name="T16" fmla="*/ 216 w 324"/>
                    <a:gd name="T17" fmla="*/ 84 h 396"/>
                    <a:gd name="T18" fmla="*/ 252 w 324"/>
                    <a:gd name="T19" fmla="*/ 114 h 396"/>
                    <a:gd name="T20" fmla="*/ 288 w 324"/>
                    <a:gd name="T21" fmla="*/ 150 h 396"/>
                    <a:gd name="T22" fmla="*/ 306 w 324"/>
                    <a:gd name="T23" fmla="*/ 192 h 396"/>
                    <a:gd name="T24" fmla="*/ 324 w 324"/>
                    <a:gd name="T25" fmla="*/ 240 h 396"/>
                    <a:gd name="T26" fmla="*/ 282 w 324"/>
                    <a:gd name="T27" fmla="*/ 240 h 396"/>
                    <a:gd name="T28" fmla="*/ 246 w 324"/>
                    <a:gd name="T29" fmla="*/ 258 h 396"/>
                    <a:gd name="T30" fmla="*/ 210 w 324"/>
                    <a:gd name="T31" fmla="*/ 312 h 396"/>
                    <a:gd name="T32" fmla="*/ 204 w 324"/>
                    <a:gd name="T33" fmla="*/ 390 h 396"/>
                    <a:gd name="T34" fmla="*/ 204 w 324"/>
                    <a:gd name="T35" fmla="*/ 390 h 396"/>
                    <a:gd name="T36" fmla="*/ 162 w 324"/>
                    <a:gd name="T37" fmla="*/ 396 h 396"/>
                    <a:gd name="T38" fmla="*/ 144 w 324"/>
                    <a:gd name="T39" fmla="*/ 372 h 396"/>
                    <a:gd name="T40" fmla="*/ 150 w 324"/>
                    <a:gd name="T41" fmla="*/ 324 h 396"/>
                    <a:gd name="T42" fmla="*/ 120 w 324"/>
                    <a:gd name="T43" fmla="*/ 276 h 396"/>
                    <a:gd name="T44" fmla="*/ 132 w 324"/>
                    <a:gd name="T45" fmla="*/ 240 h 396"/>
                    <a:gd name="T46" fmla="*/ 126 w 324"/>
                    <a:gd name="T47" fmla="*/ 204 h 396"/>
                    <a:gd name="T48" fmla="*/ 132 w 324"/>
                    <a:gd name="T49" fmla="*/ 162 h 396"/>
                    <a:gd name="T50" fmla="*/ 108 w 324"/>
                    <a:gd name="T51" fmla="*/ 138 h 396"/>
                    <a:gd name="T52" fmla="*/ 78 w 324"/>
                    <a:gd name="T53" fmla="*/ 102 h 396"/>
                    <a:gd name="T54" fmla="*/ 42 w 324"/>
                    <a:gd name="T55" fmla="*/ 54 h 396"/>
                    <a:gd name="T56" fmla="*/ 0 w 324"/>
                    <a:gd name="T57" fmla="*/ 42 h 396"/>
                    <a:gd name="T58" fmla="*/ 24 w 324"/>
                    <a:gd name="T59" fmla="*/ 12 h 396"/>
                    <a:gd name="T60" fmla="*/ 78 w 324"/>
                    <a:gd name="T61"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24" h="396">
                      <a:moveTo>
                        <a:pt x="0" y="42"/>
                      </a:moveTo>
                      <a:lnTo>
                        <a:pt x="0" y="42"/>
                      </a:lnTo>
                      <a:lnTo>
                        <a:pt x="0" y="42"/>
                      </a:lnTo>
                      <a:lnTo>
                        <a:pt x="0" y="42"/>
                      </a:lnTo>
                      <a:close/>
                      <a:moveTo>
                        <a:pt x="78" y="0"/>
                      </a:moveTo>
                      <a:lnTo>
                        <a:pt x="120" y="0"/>
                      </a:lnTo>
                      <a:lnTo>
                        <a:pt x="168" y="24"/>
                      </a:lnTo>
                      <a:lnTo>
                        <a:pt x="210" y="42"/>
                      </a:lnTo>
                      <a:lnTo>
                        <a:pt x="216" y="84"/>
                      </a:lnTo>
                      <a:lnTo>
                        <a:pt x="252" y="114"/>
                      </a:lnTo>
                      <a:lnTo>
                        <a:pt x="288" y="150"/>
                      </a:lnTo>
                      <a:lnTo>
                        <a:pt x="306" y="192"/>
                      </a:lnTo>
                      <a:lnTo>
                        <a:pt x="324" y="240"/>
                      </a:lnTo>
                      <a:lnTo>
                        <a:pt x="282" y="240"/>
                      </a:lnTo>
                      <a:lnTo>
                        <a:pt x="246" y="258"/>
                      </a:lnTo>
                      <a:lnTo>
                        <a:pt x="210" y="312"/>
                      </a:lnTo>
                      <a:lnTo>
                        <a:pt x="204" y="390"/>
                      </a:lnTo>
                      <a:lnTo>
                        <a:pt x="204" y="390"/>
                      </a:lnTo>
                      <a:lnTo>
                        <a:pt x="162" y="396"/>
                      </a:lnTo>
                      <a:lnTo>
                        <a:pt x="144" y="372"/>
                      </a:lnTo>
                      <a:lnTo>
                        <a:pt x="150" y="324"/>
                      </a:lnTo>
                      <a:lnTo>
                        <a:pt x="120" y="276"/>
                      </a:lnTo>
                      <a:lnTo>
                        <a:pt x="132" y="240"/>
                      </a:lnTo>
                      <a:lnTo>
                        <a:pt x="126" y="204"/>
                      </a:lnTo>
                      <a:lnTo>
                        <a:pt x="132" y="162"/>
                      </a:lnTo>
                      <a:lnTo>
                        <a:pt x="108" y="138"/>
                      </a:lnTo>
                      <a:lnTo>
                        <a:pt x="78" y="102"/>
                      </a:lnTo>
                      <a:lnTo>
                        <a:pt x="42" y="54"/>
                      </a:lnTo>
                      <a:lnTo>
                        <a:pt x="0" y="42"/>
                      </a:lnTo>
                      <a:lnTo>
                        <a:pt x="24" y="12"/>
                      </a:lnTo>
                      <a:lnTo>
                        <a:pt x="78"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81" name="Freeform 20"/>
                <p:cNvSpPr>
                  <a:spLocks/>
                </p:cNvSpPr>
                <p:nvPr/>
              </p:nvSpPr>
              <p:spPr bwMode="auto">
                <a:xfrm>
                  <a:off x="1871" y="-2580"/>
                  <a:ext cx="588" cy="258"/>
                </a:xfrm>
                <a:custGeom>
                  <a:avLst/>
                  <a:gdLst>
                    <a:gd name="T0" fmla="*/ 504 w 588"/>
                    <a:gd name="T1" fmla="*/ 0 h 258"/>
                    <a:gd name="T2" fmla="*/ 534 w 588"/>
                    <a:gd name="T3" fmla="*/ 42 h 258"/>
                    <a:gd name="T4" fmla="*/ 576 w 588"/>
                    <a:gd name="T5" fmla="*/ 72 h 258"/>
                    <a:gd name="T6" fmla="*/ 588 w 588"/>
                    <a:gd name="T7" fmla="*/ 84 h 258"/>
                    <a:gd name="T8" fmla="*/ 564 w 588"/>
                    <a:gd name="T9" fmla="*/ 144 h 258"/>
                    <a:gd name="T10" fmla="*/ 492 w 588"/>
                    <a:gd name="T11" fmla="*/ 174 h 258"/>
                    <a:gd name="T12" fmla="*/ 462 w 588"/>
                    <a:gd name="T13" fmla="*/ 156 h 258"/>
                    <a:gd name="T14" fmla="*/ 420 w 588"/>
                    <a:gd name="T15" fmla="*/ 198 h 258"/>
                    <a:gd name="T16" fmla="*/ 360 w 588"/>
                    <a:gd name="T17" fmla="*/ 186 h 258"/>
                    <a:gd name="T18" fmla="*/ 324 w 588"/>
                    <a:gd name="T19" fmla="*/ 222 h 258"/>
                    <a:gd name="T20" fmla="*/ 270 w 588"/>
                    <a:gd name="T21" fmla="*/ 240 h 258"/>
                    <a:gd name="T22" fmla="*/ 228 w 588"/>
                    <a:gd name="T23" fmla="*/ 258 h 258"/>
                    <a:gd name="T24" fmla="*/ 168 w 588"/>
                    <a:gd name="T25" fmla="*/ 258 h 258"/>
                    <a:gd name="T26" fmla="*/ 120 w 588"/>
                    <a:gd name="T27" fmla="*/ 240 h 258"/>
                    <a:gd name="T28" fmla="*/ 66 w 588"/>
                    <a:gd name="T29" fmla="*/ 246 h 258"/>
                    <a:gd name="T30" fmla="*/ 66 w 588"/>
                    <a:gd name="T31" fmla="*/ 246 h 258"/>
                    <a:gd name="T32" fmla="*/ 48 w 588"/>
                    <a:gd name="T33" fmla="*/ 216 h 258"/>
                    <a:gd name="T34" fmla="*/ 12 w 588"/>
                    <a:gd name="T35" fmla="*/ 192 h 258"/>
                    <a:gd name="T36" fmla="*/ 0 w 588"/>
                    <a:gd name="T37" fmla="*/ 138 h 258"/>
                    <a:gd name="T38" fmla="*/ 0 w 588"/>
                    <a:gd name="T39" fmla="*/ 138 h 258"/>
                    <a:gd name="T40" fmla="*/ 54 w 588"/>
                    <a:gd name="T41" fmla="*/ 114 h 258"/>
                    <a:gd name="T42" fmla="*/ 102 w 588"/>
                    <a:gd name="T43" fmla="*/ 120 h 258"/>
                    <a:gd name="T44" fmla="*/ 138 w 588"/>
                    <a:gd name="T45" fmla="*/ 90 h 258"/>
                    <a:gd name="T46" fmla="*/ 156 w 588"/>
                    <a:gd name="T47" fmla="*/ 54 h 258"/>
                    <a:gd name="T48" fmla="*/ 198 w 588"/>
                    <a:gd name="T49" fmla="*/ 30 h 258"/>
                    <a:gd name="T50" fmla="*/ 222 w 588"/>
                    <a:gd name="T51" fmla="*/ 12 h 258"/>
                    <a:gd name="T52" fmla="*/ 282 w 588"/>
                    <a:gd name="T53" fmla="*/ 18 h 258"/>
                    <a:gd name="T54" fmla="*/ 336 w 588"/>
                    <a:gd name="T55" fmla="*/ 72 h 258"/>
                    <a:gd name="T56" fmla="*/ 384 w 588"/>
                    <a:gd name="T57" fmla="*/ 54 h 258"/>
                    <a:gd name="T58" fmla="*/ 420 w 588"/>
                    <a:gd name="T59" fmla="*/ 18 h 258"/>
                    <a:gd name="T60" fmla="*/ 474 w 588"/>
                    <a:gd name="T61" fmla="*/ 6 h 258"/>
                    <a:gd name="T62" fmla="*/ 504 w 588"/>
                    <a:gd name="T63"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8" h="258">
                      <a:moveTo>
                        <a:pt x="504" y="0"/>
                      </a:moveTo>
                      <a:lnTo>
                        <a:pt x="534" y="42"/>
                      </a:lnTo>
                      <a:lnTo>
                        <a:pt x="576" y="72"/>
                      </a:lnTo>
                      <a:lnTo>
                        <a:pt x="588" y="84"/>
                      </a:lnTo>
                      <a:lnTo>
                        <a:pt x="564" y="144"/>
                      </a:lnTo>
                      <a:lnTo>
                        <a:pt x="492" y="174"/>
                      </a:lnTo>
                      <a:lnTo>
                        <a:pt x="462" y="156"/>
                      </a:lnTo>
                      <a:lnTo>
                        <a:pt x="420" y="198"/>
                      </a:lnTo>
                      <a:lnTo>
                        <a:pt x="360" y="186"/>
                      </a:lnTo>
                      <a:lnTo>
                        <a:pt x="324" y="222"/>
                      </a:lnTo>
                      <a:lnTo>
                        <a:pt x="270" y="240"/>
                      </a:lnTo>
                      <a:lnTo>
                        <a:pt x="228" y="258"/>
                      </a:lnTo>
                      <a:lnTo>
                        <a:pt x="168" y="258"/>
                      </a:lnTo>
                      <a:lnTo>
                        <a:pt x="120" y="240"/>
                      </a:lnTo>
                      <a:lnTo>
                        <a:pt x="66" y="246"/>
                      </a:lnTo>
                      <a:lnTo>
                        <a:pt x="66" y="246"/>
                      </a:lnTo>
                      <a:lnTo>
                        <a:pt x="48" y="216"/>
                      </a:lnTo>
                      <a:lnTo>
                        <a:pt x="12" y="192"/>
                      </a:lnTo>
                      <a:lnTo>
                        <a:pt x="0" y="138"/>
                      </a:lnTo>
                      <a:lnTo>
                        <a:pt x="0" y="138"/>
                      </a:lnTo>
                      <a:lnTo>
                        <a:pt x="54" y="114"/>
                      </a:lnTo>
                      <a:lnTo>
                        <a:pt x="102" y="120"/>
                      </a:lnTo>
                      <a:lnTo>
                        <a:pt x="138" y="90"/>
                      </a:lnTo>
                      <a:lnTo>
                        <a:pt x="156" y="54"/>
                      </a:lnTo>
                      <a:lnTo>
                        <a:pt x="198" y="30"/>
                      </a:lnTo>
                      <a:lnTo>
                        <a:pt x="222" y="12"/>
                      </a:lnTo>
                      <a:lnTo>
                        <a:pt x="282" y="18"/>
                      </a:lnTo>
                      <a:lnTo>
                        <a:pt x="336" y="72"/>
                      </a:lnTo>
                      <a:lnTo>
                        <a:pt x="384" y="54"/>
                      </a:lnTo>
                      <a:lnTo>
                        <a:pt x="420" y="18"/>
                      </a:lnTo>
                      <a:lnTo>
                        <a:pt x="474" y="6"/>
                      </a:lnTo>
                      <a:lnTo>
                        <a:pt x="504"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82" name="Freeform 21"/>
                <p:cNvSpPr>
                  <a:spLocks/>
                </p:cNvSpPr>
                <p:nvPr/>
              </p:nvSpPr>
              <p:spPr bwMode="auto">
                <a:xfrm>
                  <a:off x="1403" y="-2796"/>
                  <a:ext cx="690" cy="354"/>
                </a:xfrm>
                <a:custGeom>
                  <a:avLst/>
                  <a:gdLst>
                    <a:gd name="T0" fmla="*/ 312 w 690"/>
                    <a:gd name="T1" fmla="*/ 0 h 354"/>
                    <a:gd name="T2" fmla="*/ 330 w 690"/>
                    <a:gd name="T3" fmla="*/ 36 h 354"/>
                    <a:gd name="T4" fmla="*/ 384 w 690"/>
                    <a:gd name="T5" fmla="*/ 30 h 354"/>
                    <a:gd name="T6" fmla="*/ 420 w 690"/>
                    <a:gd name="T7" fmla="*/ 66 h 354"/>
                    <a:gd name="T8" fmla="*/ 468 w 690"/>
                    <a:gd name="T9" fmla="*/ 60 h 354"/>
                    <a:gd name="T10" fmla="*/ 492 w 690"/>
                    <a:gd name="T11" fmla="*/ 108 h 354"/>
                    <a:gd name="T12" fmla="*/ 534 w 690"/>
                    <a:gd name="T13" fmla="*/ 96 h 354"/>
                    <a:gd name="T14" fmla="*/ 606 w 690"/>
                    <a:gd name="T15" fmla="*/ 132 h 354"/>
                    <a:gd name="T16" fmla="*/ 666 w 690"/>
                    <a:gd name="T17" fmla="*/ 180 h 354"/>
                    <a:gd name="T18" fmla="*/ 690 w 690"/>
                    <a:gd name="T19" fmla="*/ 228 h 354"/>
                    <a:gd name="T20" fmla="*/ 666 w 690"/>
                    <a:gd name="T21" fmla="*/ 246 h 354"/>
                    <a:gd name="T22" fmla="*/ 624 w 690"/>
                    <a:gd name="T23" fmla="*/ 270 h 354"/>
                    <a:gd name="T24" fmla="*/ 606 w 690"/>
                    <a:gd name="T25" fmla="*/ 306 h 354"/>
                    <a:gd name="T26" fmla="*/ 570 w 690"/>
                    <a:gd name="T27" fmla="*/ 336 h 354"/>
                    <a:gd name="T28" fmla="*/ 522 w 690"/>
                    <a:gd name="T29" fmla="*/ 330 h 354"/>
                    <a:gd name="T30" fmla="*/ 468 w 690"/>
                    <a:gd name="T31" fmla="*/ 354 h 354"/>
                    <a:gd name="T32" fmla="*/ 468 w 690"/>
                    <a:gd name="T33" fmla="*/ 354 h 354"/>
                    <a:gd name="T34" fmla="*/ 390 w 690"/>
                    <a:gd name="T35" fmla="*/ 336 h 354"/>
                    <a:gd name="T36" fmla="*/ 360 w 690"/>
                    <a:gd name="T37" fmla="*/ 324 h 354"/>
                    <a:gd name="T38" fmla="*/ 306 w 690"/>
                    <a:gd name="T39" fmla="*/ 306 h 354"/>
                    <a:gd name="T40" fmla="*/ 264 w 690"/>
                    <a:gd name="T41" fmla="*/ 342 h 354"/>
                    <a:gd name="T42" fmla="*/ 192 w 690"/>
                    <a:gd name="T43" fmla="*/ 342 h 354"/>
                    <a:gd name="T44" fmla="*/ 192 w 690"/>
                    <a:gd name="T45" fmla="*/ 336 h 354"/>
                    <a:gd name="T46" fmla="*/ 114 w 690"/>
                    <a:gd name="T47" fmla="*/ 288 h 354"/>
                    <a:gd name="T48" fmla="*/ 90 w 690"/>
                    <a:gd name="T49" fmla="*/ 198 h 354"/>
                    <a:gd name="T50" fmla="*/ 0 w 690"/>
                    <a:gd name="T51" fmla="*/ 138 h 354"/>
                    <a:gd name="T52" fmla="*/ 84 w 690"/>
                    <a:gd name="T53" fmla="*/ 108 h 354"/>
                    <a:gd name="T54" fmla="*/ 114 w 690"/>
                    <a:gd name="T55" fmla="*/ 72 h 354"/>
                    <a:gd name="T56" fmla="*/ 174 w 690"/>
                    <a:gd name="T57" fmla="*/ 84 h 354"/>
                    <a:gd name="T58" fmla="*/ 216 w 690"/>
                    <a:gd name="T59" fmla="*/ 30 h 354"/>
                    <a:gd name="T60" fmla="*/ 276 w 690"/>
                    <a:gd name="T61" fmla="*/ 36 h 354"/>
                    <a:gd name="T62" fmla="*/ 312 w 690"/>
                    <a:gd name="T63"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90" h="354">
                      <a:moveTo>
                        <a:pt x="312" y="0"/>
                      </a:moveTo>
                      <a:lnTo>
                        <a:pt x="330" y="36"/>
                      </a:lnTo>
                      <a:lnTo>
                        <a:pt x="384" y="30"/>
                      </a:lnTo>
                      <a:lnTo>
                        <a:pt x="420" y="66"/>
                      </a:lnTo>
                      <a:lnTo>
                        <a:pt x="468" y="60"/>
                      </a:lnTo>
                      <a:lnTo>
                        <a:pt x="492" y="108"/>
                      </a:lnTo>
                      <a:lnTo>
                        <a:pt x="534" y="96"/>
                      </a:lnTo>
                      <a:lnTo>
                        <a:pt x="606" y="132"/>
                      </a:lnTo>
                      <a:lnTo>
                        <a:pt x="666" y="180"/>
                      </a:lnTo>
                      <a:lnTo>
                        <a:pt x="690" y="228"/>
                      </a:lnTo>
                      <a:lnTo>
                        <a:pt x="666" y="246"/>
                      </a:lnTo>
                      <a:lnTo>
                        <a:pt x="624" y="270"/>
                      </a:lnTo>
                      <a:lnTo>
                        <a:pt x="606" y="306"/>
                      </a:lnTo>
                      <a:lnTo>
                        <a:pt x="570" y="336"/>
                      </a:lnTo>
                      <a:lnTo>
                        <a:pt x="522" y="330"/>
                      </a:lnTo>
                      <a:lnTo>
                        <a:pt x="468" y="354"/>
                      </a:lnTo>
                      <a:lnTo>
                        <a:pt x="468" y="354"/>
                      </a:lnTo>
                      <a:lnTo>
                        <a:pt x="390" y="336"/>
                      </a:lnTo>
                      <a:lnTo>
                        <a:pt x="360" y="324"/>
                      </a:lnTo>
                      <a:lnTo>
                        <a:pt x="306" y="306"/>
                      </a:lnTo>
                      <a:lnTo>
                        <a:pt x="264" y="342"/>
                      </a:lnTo>
                      <a:lnTo>
                        <a:pt x="192" y="342"/>
                      </a:lnTo>
                      <a:lnTo>
                        <a:pt x="192" y="336"/>
                      </a:lnTo>
                      <a:lnTo>
                        <a:pt x="114" y="288"/>
                      </a:lnTo>
                      <a:lnTo>
                        <a:pt x="90" y="198"/>
                      </a:lnTo>
                      <a:lnTo>
                        <a:pt x="0" y="138"/>
                      </a:lnTo>
                      <a:lnTo>
                        <a:pt x="84" y="108"/>
                      </a:lnTo>
                      <a:lnTo>
                        <a:pt x="114" y="72"/>
                      </a:lnTo>
                      <a:lnTo>
                        <a:pt x="174" y="84"/>
                      </a:lnTo>
                      <a:lnTo>
                        <a:pt x="216" y="30"/>
                      </a:lnTo>
                      <a:lnTo>
                        <a:pt x="276" y="36"/>
                      </a:lnTo>
                      <a:lnTo>
                        <a:pt x="312"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83" name="Freeform 22"/>
                <p:cNvSpPr>
                  <a:spLocks/>
                </p:cNvSpPr>
                <p:nvPr/>
              </p:nvSpPr>
              <p:spPr bwMode="auto">
                <a:xfrm>
                  <a:off x="2309" y="-2406"/>
                  <a:ext cx="882" cy="660"/>
                </a:xfrm>
                <a:custGeom>
                  <a:avLst/>
                  <a:gdLst>
                    <a:gd name="T0" fmla="*/ 594 w 882"/>
                    <a:gd name="T1" fmla="*/ 12 h 660"/>
                    <a:gd name="T2" fmla="*/ 660 w 882"/>
                    <a:gd name="T3" fmla="*/ 96 h 660"/>
                    <a:gd name="T4" fmla="*/ 678 w 882"/>
                    <a:gd name="T5" fmla="*/ 162 h 660"/>
                    <a:gd name="T6" fmla="*/ 672 w 882"/>
                    <a:gd name="T7" fmla="*/ 234 h 660"/>
                    <a:gd name="T8" fmla="*/ 696 w 882"/>
                    <a:gd name="T9" fmla="*/ 330 h 660"/>
                    <a:gd name="T10" fmla="*/ 756 w 882"/>
                    <a:gd name="T11" fmla="*/ 348 h 660"/>
                    <a:gd name="T12" fmla="*/ 828 w 882"/>
                    <a:gd name="T13" fmla="*/ 348 h 660"/>
                    <a:gd name="T14" fmla="*/ 882 w 882"/>
                    <a:gd name="T15" fmla="*/ 396 h 660"/>
                    <a:gd name="T16" fmla="*/ 876 w 882"/>
                    <a:gd name="T17" fmla="*/ 456 h 660"/>
                    <a:gd name="T18" fmla="*/ 864 w 882"/>
                    <a:gd name="T19" fmla="*/ 492 h 660"/>
                    <a:gd name="T20" fmla="*/ 846 w 882"/>
                    <a:gd name="T21" fmla="*/ 516 h 660"/>
                    <a:gd name="T22" fmla="*/ 822 w 882"/>
                    <a:gd name="T23" fmla="*/ 522 h 660"/>
                    <a:gd name="T24" fmla="*/ 798 w 882"/>
                    <a:gd name="T25" fmla="*/ 528 h 660"/>
                    <a:gd name="T26" fmla="*/ 780 w 882"/>
                    <a:gd name="T27" fmla="*/ 534 h 660"/>
                    <a:gd name="T28" fmla="*/ 774 w 882"/>
                    <a:gd name="T29" fmla="*/ 546 h 660"/>
                    <a:gd name="T30" fmla="*/ 786 w 882"/>
                    <a:gd name="T31" fmla="*/ 564 h 660"/>
                    <a:gd name="T32" fmla="*/ 792 w 882"/>
                    <a:gd name="T33" fmla="*/ 576 h 660"/>
                    <a:gd name="T34" fmla="*/ 702 w 882"/>
                    <a:gd name="T35" fmla="*/ 594 h 660"/>
                    <a:gd name="T36" fmla="*/ 612 w 882"/>
                    <a:gd name="T37" fmla="*/ 564 h 660"/>
                    <a:gd name="T38" fmla="*/ 546 w 882"/>
                    <a:gd name="T39" fmla="*/ 642 h 660"/>
                    <a:gd name="T40" fmla="*/ 468 w 882"/>
                    <a:gd name="T41" fmla="*/ 654 h 660"/>
                    <a:gd name="T42" fmla="*/ 342 w 882"/>
                    <a:gd name="T43" fmla="*/ 648 h 660"/>
                    <a:gd name="T44" fmla="*/ 270 w 882"/>
                    <a:gd name="T45" fmla="*/ 594 h 660"/>
                    <a:gd name="T46" fmla="*/ 186 w 882"/>
                    <a:gd name="T47" fmla="*/ 600 h 660"/>
                    <a:gd name="T48" fmla="*/ 186 w 882"/>
                    <a:gd name="T49" fmla="*/ 570 h 660"/>
                    <a:gd name="T50" fmla="*/ 138 w 882"/>
                    <a:gd name="T51" fmla="*/ 516 h 660"/>
                    <a:gd name="T52" fmla="*/ 90 w 882"/>
                    <a:gd name="T53" fmla="*/ 474 h 660"/>
                    <a:gd name="T54" fmla="*/ 42 w 882"/>
                    <a:gd name="T55" fmla="*/ 390 h 660"/>
                    <a:gd name="T56" fmla="*/ 0 w 882"/>
                    <a:gd name="T57" fmla="*/ 300 h 660"/>
                    <a:gd name="T58" fmla="*/ 42 w 882"/>
                    <a:gd name="T59" fmla="*/ 252 h 660"/>
                    <a:gd name="T60" fmla="*/ 66 w 882"/>
                    <a:gd name="T61" fmla="*/ 150 h 660"/>
                    <a:gd name="T62" fmla="*/ 126 w 882"/>
                    <a:gd name="T63" fmla="*/ 108 h 660"/>
                    <a:gd name="T64" fmla="*/ 192 w 882"/>
                    <a:gd name="T65" fmla="*/ 60 h 660"/>
                    <a:gd name="T66" fmla="*/ 264 w 882"/>
                    <a:gd name="T67" fmla="*/ 0 h 660"/>
                    <a:gd name="T68" fmla="*/ 336 w 882"/>
                    <a:gd name="T69" fmla="*/ 54 h 660"/>
                    <a:gd name="T70" fmla="*/ 450 w 882"/>
                    <a:gd name="T71" fmla="*/ 36 h 660"/>
                    <a:gd name="T72" fmla="*/ 552 w 882"/>
                    <a:gd name="T73" fmla="*/ 0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82" h="660">
                      <a:moveTo>
                        <a:pt x="552" y="0"/>
                      </a:moveTo>
                      <a:lnTo>
                        <a:pt x="594" y="12"/>
                      </a:lnTo>
                      <a:lnTo>
                        <a:pt x="636" y="60"/>
                      </a:lnTo>
                      <a:lnTo>
                        <a:pt x="660" y="96"/>
                      </a:lnTo>
                      <a:lnTo>
                        <a:pt x="684" y="120"/>
                      </a:lnTo>
                      <a:lnTo>
                        <a:pt x="678" y="162"/>
                      </a:lnTo>
                      <a:lnTo>
                        <a:pt x="684" y="198"/>
                      </a:lnTo>
                      <a:lnTo>
                        <a:pt x="672" y="234"/>
                      </a:lnTo>
                      <a:lnTo>
                        <a:pt x="702" y="282"/>
                      </a:lnTo>
                      <a:lnTo>
                        <a:pt x="696" y="330"/>
                      </a:lnTo>
                      <a:lnTo>
                        <a:pt x="714" y="354"/>
                      </a:lnTo>
                      <a:lnTo>
                        <a:pt x="756" y="348"/>
                      </a:lnTo>
                      <a:lnTo>
                        <a:pt x="792" y="366"/>
                      </a:lnTo>
                      <a:lnTo>
                        <a:pt x="828" y="348"/>
                      </a:lnTo>
                      <a:lnTo>
                        <a:pt x="882" y="378"/>
                      </a:lnTo>
                      <a:lnTo>
                        <a:pt x="882" y="396"/>
                      </a:lnTo>
                      <a:lnTo>
                        <a:pt x="882" y="426"/>
                      </a:lnTo>
                      <a:lnTo>
                        <a:pt x="876" y="456"/>
                      </a:lnTo>
                      <a:lnTo>
                        <a:pt x="876" y="480"/>
                      </a:lnTo>
                      <a:lnTo>
                        <a:pt x="864" y="492"/>
                      </a:lnTo>
                      <a:lnTo>
                        <a:pt x="858" y="504"/>
                      </a:lnTo>
                      <a:lnTo>
                        <a:pt x="846" y="516"/>
                      </a:lnTo>
                      <a:lnTo>
                        <a:pt x="834" y="522"/>
                      </a:lnTo>
                      <a:lnTo>
                        <a:pt x="822" y="522"/>
                      </a:lnTo>
                      <a:lnTo>
                        <a:pt x="810" y="522"/>
                      </a:lnTo>
                      <a:lnTo>
                        <a:pt x="798" y="528"/>
                      </a:lnTo>
                      <a:lnTo>
                        <a:pt x="786" y="528"/>
                      </a:lnTo>
                      <a:lnTo>
                        <a:pt x="780" y="534"/>
                      </a:lnTo>
                      <a:lnTo>
                        <a:pt x="774" y="540"/>
                      </a:lnTo>
                      <a:lnTo>
                        <a:pt x="774" y="546"/>
                      </a:lnTo>
                      <a:lnTo>
                        <a:pt x="780" y="558"/>
                      </a:lnTo>
                      <a:lnTo>
                        <a:pt x="786" y="564"/>
                      </a:lnTo>
                      <a:lnTo>
                        <a:pt x="792" y="576"/>
                      </a:lnTo>
                      <a:lnTo>
                        <a:pt x="792" y="576"/>
                      </a:lnTo>
                      <a:lnTo>
                        <a:pt x="732" y="600"/>
                      </a:lnTo>
                      <a:lnTo>
                        <a:pt x="702" y="594"/>
                      </a:lnTo>
                      <a:lnTo>
                        <a:pt x="654" y="570"/>
                      </a:lnTo>
                      <a:lnTo>
                        <a:pt x="612" y="564"/>
                      </a:lnTo>
                      <a:lnTo>
                        <a:pt x="558" y="594"/>
                      </a:lnTo>
                      <a:lnTo>
                        <a:pt x="546" y="642"/>
                      </a:lnTo>
                      <a:lnTo>
                        <a:pt x="504" y="660"/>
                      </a:lnTo>
                      <a:lnTo>
                        <a:pt x="468" y="654"/>
                      </a:lnTo>
                      <a:lnTo>
                        <a:pt x="402" y="642"/>
                      </a:lnTo>
                      <a:lnTo>
                        <a:pt x="342" y="648"/>
                      </a:lnTo>
                      <a:lnTo>
                        <a:pt x="294" y="630"/>
                      </a:lnTo>
                      <a:lnTo>
                        <a:pt x="270" y="594"/>
                      </a:lnTo>
                      <a:lnTo>
                        <a:pt x="240" y="588"/>
                      </a:lnTo>
                      <a:lnTo>
                        <a:pt x="186" y="600"/>
                      </a:lnTo>
                      <a:lnTo>
                        <a:pt x="186" y="600"/>
                      </a:lnTo>
                      <a:lnTo>
                        <a:pt x="186" y="570"/>
                      </a:lnTo>
                      <a:lnTo>
                        <a:pt x="180" y="540"/>
                      </a:lnTo>
                      <a:lnTo>
                        <a:pt x="138" y="516"/>
                      </a:lnTo>
                      <a:lnTo>
                        <a:pt x="102" y="522"/>
                      </a:lnTo>
                      <a:lnTo>
                        <a:pt x="90" y="474"/>
                      </a:lnTo>
                      <a:lnTo>
                        <a:pt x="60" y="432"/>
                      </a:lnTo>
                      <a:lnTo>
                        <a:pt x="42" y="390"/>
                      </a:lnTo>
                      <a:lnTo>
                        <a:pt x="30" y="330"/>
                      </a:lnTo>
                      <a:lnTo>
                        <a:pt x="0" y="300"/>
                      </a:lnTo>
                      <a:lnTo>
                        <a:pt x="0" y="300"/>
                      </a:lnTo>
                      <a:lnTo>
                        <a:pt x="42" y="252"/>
                      </a:lnTo>
                      <a:lnTo>
                        <a:pt x="54" y="198"/>
                      </a:lnTo>
                      <a:lnTo>
                        <a:pt x="66" y="150"/>
                      </a:lnTo>
                      <a:lnTo>
                        <a:pt x="96" y="138"/>
                      </a:lnTo>
                      <a:lnTo>
                        <a:pt x="126" y="108"/>
                      </a:lnTo>
                      <a:lnTo>
                        <a:pt x="174" y="96"/>
                      </a:lnTo>
                      <a:lnTo>
                        <a:pt x="192" y="60"/>
                      </a:lnTo>
                      <a:lnTo>
                        <a:pt x="210" y="30"/>
                      </a:lnTo>
                      <a:lnTo>
                        <a:pt x="264" y="0"/>
                      </a:lnTo>
                      <a:lnTo>
                        <a:pt x="318" y="18"/>
                      </a:lnTo>
                      <a:lnTo>
                        <a:pt x="336" y="54"/>
                      </a:lnTo>
                      <a:lnTo>
                        <a:pt x="396" y="54"/>
                      </a:lnTo>
                      <a:lnTo>
                        <a:pt x="450" y="36"/>
                      </a:lnTo>
                      <a:lnTo>
                        <a:pt x="498" y="12"/>
                      </a:lnTo>
                      <a:lnTo>
                        <a:pt x="552"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84" name="Freeform 23"/>
                <p:cNvSpPr>
                  <a:spLocks/>
                </p:cNvSpPr>
                <p:nvPr/>
              </p:nvSpPr>
              <p:spPr bwMode="auto">
                <a:xfrm>
                  <a:off x="1859" y="-2436"/>
                  <a:ext cx="660" cy="402"/>
                </a:xfrm>
                <a:custGeom>
                  <a:avLst/>
                  <a:gdLst>
                    <a:gd name="T0" fmla="*/ 576 w 660"/>
                    <a:gd name="T1" fmla="*/ 0 h 402"/>
                    <a:gd name="T2" fmla="*/ 612 w 660"/>
                    <a:gd name="T3" fmla="*/ 24 h 402"/>
                    <a:gd name="T4" fmla="*/ 660 w 660"/>
                    <a:gd name="T5" fmla="*/ 60 h 402"/>
                    <a:gd name="T6" fmla="*/ 642 w 660"/>
                    <a:gd name="T7" fmla="*/ 90 h 402"/>
                    <a:gd name="T8" fmla="*/ 624 w 660"/>
                    <a:gd name="T9" fmla="*/ 126 h 402"/>
                    <a:gd name="T10" fmla="*/ 576 w 660"/>
                    <a:gd name="T11" fmla="*/ 138 h 402"/>
                    <a:gd name="T12" fmla="*/ 546 w 660"/>
                    <a:gd name="T13" fmla="*/ 168 h 402"/>
                    <a:gd name="T14" fmla="*/ 516 w 660"/>
                    <a:gd name="T15" fmla="*/ 180 h 402"/>
                    <a:gd name="T16" fmla="*/ 504 w 660"/>
                    <a:gd name="T17" fmla="*/ 228 h 402"/>
                    <a:gd name="T18" fmla="*/ 492 w 660"/>
                    <a:gd name="T19" fmla="*/ 282 h 402"/>
                    <a:gd name="T20" fmla="*/ 450 w 660"/>
                    <a:gd name="T21" fmla="*/ 330 h 402"/>
                    <a:gd name="T22" fmla="*/ 450 w 660"/>
                    <a:gd name="T23" fmla="*/ 336 h 402"/>
                    <a:gd name="T24" fmla="*/ 414 w 660"/>
                    <a:gd name="T25" fmla="*/ 312 h 402"/>
                    <a:gd name="T26" fmla="*/ 348 w 660"/>
                    <a:gd name="T27" fmla="*/ 312 h 402"/>
                    <a:gd name="T28" fmla="*/ 306 w 660"/>
                    <a:gd name="T29" fmla="*/ 336 h 402"/>
                    <a:gd name="T30" fmla="*/ 258 w 660"/>
                    <a:gd name="T31" fmla="*/ 402 h 402"/>
                    <a:gd name="T32" fmla="*/ 252 w 660"/>
                    <a:gd name="T33" fmla="*/ 402 h 402"/>
                    <a:gd name="T34" fmla="*/ 186 w 660"/>
                    <a:gd name="T35" fmla="*/ 396 h 402"/>
                    <a:gd name="T36" fmla="*/ 132 w 660"/>
                    <a:gd name="T37" fmla="*/ 384 h 402"/>
                    <a:gd name="T38" fmla="*/ 84 w 660"/>
                    <a:gd name="T39" fmla="*/ 348 h 402"/>
                    <a:gd name="T40" fmla="*/ 84 w 660"/>
                    <a:gd name="T41" fmla="*/ 342 h 402"/>
                    <a:gd name="T42" fmla="*/ 90 w 660"/>
                    <a:gd name="T43" fmla="*/ 300 h 402"/>
                    <a:gd name="T44" fmla="*/ 54 w 660"/>
                    <a:gd name="T45" fmla="*/ 276 h 402"/>
                    <a:gd name="T46" fmla="*/ 30 w 660"/>
                    <a:gd name="T47" fmla="*/ 276 h 402"/>
                    <a:gd name="T48" fmla="*/ 0 w 660"/>
                    <a:gd name="T49" fmla="*/ 228 h 402"/>
                    <a:gd name="T50" fmla="*/ 0 w 660"/>
                    <a:gd name="T51" fmla="*/ 228 h 402"/>
                    <a:gd name="T52" fmla="*/ 24 w 660"/>
                    <a:gd name="T53" fmla="*/ 192 h 402"/>
                    <a:gd name="T54" fmla="*/ 60 w 660"/>
                    <a:gd name="T55" fmla="*/ 156 h 402"/>
                    <a:gd name="T56" fmla="*/ 78 w 660"/>
                    <a:gd name="T57" fmla="*/ 102 h 402"/>
                    <a:gd name="T58" fmla="*/ 78 w 660"/>
                    <a:gd name="T59" fmla="*/ 102 h 402"/>
                    <a:gd name="T60" fmla="*/ 132 w 660"/>
                    <a:gd name="T61" fmla="*/ 96 h 402"/>
                    <a:gd name="T62" fmla="*/ 180 w 660"/>
                    <a:gd name="T63" fmla="*/ 114 h 402"/>
                    <a:gd name="T64" fmla="*/ 240 w 660"/>
                    <a:gd name="T65" fmla="*/ 114 h 402"/>
                    <a:gd name="T66" fmla="*/ 282 w 660"/>
                    <a:gd name="T67" fmla="*/ 96 h 402"/>
                    <a:gd name="T68" fmla="*/ 336 w 660"/>
                    <a:gd name="T69" fmla="*/ 78 h 402"/>
                    <a:gd name="T70" fmla="*/ 372 w 660"/>
                    <a:gd name="T71" fmla="*/ 42 h 402"/>
                    <a:gd name="T72" fmla="*/ 432 w 660"/>
                    <a:gd name="T73" fmla="*/ 54 h 402"/>
                    <a:gd name="T74" fmla="*/ 474 w 660"/>
                    <a:gd name="T75" fmla="*/ 12 h 402"/>
                    <a:gd name="T76" fmla="*/ 504 w 660"/>
                    <a:gd name="T77" fmla="*/ 30 h 402"/>
                    <a:gd name="T78" fmla="*/ 576 w 660"/>
                    <a:gd name="T79"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60" h="402">
                      <a:moveTo>
                        <a:pt x="576" y="0"/>
                      </a:moveTo>
                      <a:lnTo>
                        <a:pt x="612" y="24"/>
                      </a:lnTo>
                      <a:lnTo>
                        <a:pt x="660" y="60"/>
                      </a:lnTo>
                      <a:lnTo>
                        <a:pt x="642" y="90"/>
                      </a:lnTo>
                      <a:lnTo>
                        <a:pt x="624" y="126"/>
                      </a:lnTo>
                      <a:lnTo>
                        <a:pt x="576" y="138"/>
                      </a:lnTo>
                      <a:lnTo>
                        <a:pt x="546" y="168"/>
                      </a:lnTo>
                      <a:lnTo>
                        <a:pt x="516" y="180"/>
                      </a:lnTo>
                      <a:lnTo>
                        <a:pt x="504" y="228"/>
                      </a:lnTo>
                      <a:lnTo>
                        <a:pt x="492" y="282"/>
                      </a:lnTo>
                      <a:lnTo>
                        <a:pt x="450" y="330"/>
                      </a:lnTo>
                      <a:lnTo>
                        <a:pt x="450" y="336"/>
                      </a:lnTo>
                      <a:lnTo>
                        <a:pt x="414" y="312"/>
                      </a:lnTo>
                      <a:lnTo>
                        <a:pt x="348" y="312"/>
                      </a:lnTo>
                      <a:lnTo>
                        <a:pt x="306" y="336"/>
                      </a:lnTo>
                      <a:lnTo>
                        <a:pt x="258" y="402"/>
                      </a:lnTo>
                      <a:lnTo>
                        <a:pt x="252" y="402"/>
                      </a:lnTo>
                      <a:lnTo>
                        <a:pt x="186" y="396"/>
                      </a:lnTo>
                      <a:lnTo>
                        <a:pt x="132" y="384"/>
                      </a:lnTo>
                      <a:lnTo>
                        <a:pt x="84" y="348"/>
                      </a:lnTo>
                      <a:lnTo>
                        <a:pt x="84" y="342"/>
                      </a:lnTo>
                      <a:lnTo>
                        <a:pt x="90" y="300"/>
                      </a:lnTo>
                      <a:lnTo>
                        <a:pt x="54" y="276"/>
                      </a:lnTo>
                      <a:lnTo>
                        <a:pt x="30" y="276"/>
                      </a:lnTo>
                      <a:lnTo>
                        <a:pt x="0" y="228"/>
                      </a:lnTo>
                      <a:lnTo>
                        <a:pt x="0" y="228"/>
                      </a:lnTo>
                      <a:lnTo>
                        <a:pt x="24" y="192"/>
                      </a:lnTo>
                      <a:lnTo>
                        <a:pt x="60" y="156"/>
                      </a:lnTo>
                      <a:lnTo>
                        <a:pt x="78" y="102"/>
                      </a:lnTo>
                      <a:lnTo>
                        <a:pt x="78" y="102"/>
                      </a:lnTo>
                      <a:lnTo>
                        <a:pt x="132" y="96"/>
                      </a:lnTo>
                      <a:lnTo>
                        <a:pt x="180" y="114"/>
                      </a:lnTo>
                      <a:lnTo>
                        <a:pt x="240" y="114"/>
                      </a:lnTo>
                      <a:lnTo>
                        <a:pt x="282" y="96"/>
                      </a:lnTo>
                      <a:lnTo>
                        <a:pt x="336" y="78"/>
                      </a:lnTo>
                      <a:lnTo>
                        <a:pt x="372" y="42"/>
                      </a:lnTo>
                      <a:lnTo>
                        <a:pt x="432" y="54"/>
                      </a:lnTo>
                      <a:lnTo>
                        <a:pt x="474" y="12"/>
                      </a:lnTo>
                      <a:lnTo>
                        <a:pt x="504" y="30"/>
                      </a:lnTo>
                      <a:lnTo>
                        <a:pt x="576"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85" name="Freeform 24"/>
                <p:cNvSpPr>
                  <a:spLocks/>
                </p:cNvSpPr>
                <p:nvPr/>
              </p:nvSpPr>
              <p:spPr bwMode="auto">
                <a:xfrm>
                  <a:off x="2495" y="-1842"/>
                  <a:ext cx="612" cy="396"/>
                </a:xfrm>
                <a:custGeom>
                  <a:avLst/>
                  <a:gdLst>
                    <a:gd name="T0" fmla="*/ 426 w 612"/>
                    <a:gd name="T1" fmla="*/ 0 h 396"/>
                    <a:gd name="T2" fmla="*/ 468 w 612"/>
                    <a:gd name="T3" fmla="*/ 6 h 396"/>
                    <a:gd name="T4" fmla="*/ 516 w 612"/>
                    <a:gd name="T5" fmla="*/ 30 h 396"/>
                    <a:gd name="T6" fmla="*/ 546 w 612"/>
                    <a:gd name="T7" fmla="*/ 36 h 396"/>
                    <a:gd name="T8" fmla="*/ 606 w 612"/>
                    <a:gd name="T9" fmla="*/ 12 h 396"/>
                    <a:gd name="T10" fmla="*/ 606 w 612"/>
                    <a:gd name="T11" fmla="*/ 12 h 396"/>
                    <a:gd name="T12" fmla="*/ 606 w 612"/>
                    <a:gd name="T13" fmla="*/ 18 h 396"/>
                    <a:gd name="T14" fmla="*/ 612 w 612"/>
                    <a:gd name="T15" fmla="*/ 24 h 396"/>
                    <a:gd name="T16" fmla="*/ 612 w 612"/>
                    <a:gd name="T17" fmla="*/ 36 h 396"/>
                    <a:gd name="T18" fmla="*/ 612 w 612"/>
                    <a:gd name="T19" fmla="*/ 54 h 396"/>
                    <a:gd name="T20" fmla="*/ 612 w 612"/>
                    <a:gd name="T21" fmla="*/ 78 h 396"/>
                    <a:gd name="T22" fmla="*/ 606 w 612"/>
                    <a:gd name="T23" fmla="*/ 96 h 396"/>
                    <a:gd name="T24" fmla="*/ 600 w 612"/>
                    <a:gd name="T25" fmla="*/ 108 h 396"/>
                    <a:gd name="T26" fmla="*/ 582 w 612"/>
                    <a:gd name="T27" fmla="*/ 132 h 396"/>
                    <a:gd name="T28" fmla="*/ 570 w 612"/>
                    <a:gd name="T29" fmla="*/ 156 h 396"/>
                    <a:gd name="T30" fmla="*/ 558 w 612"/>
                    <a:gd name="T31" fmla="*/ 186 h 396"/>
                    <a:gd name="T32" fmla="*/ 552 w 612"/>
                    <a:gd name="T33" fmla="*/ 198 h 396"/>
                    <a:gd name="T34" fmla="*/ 552 w 612"/>
                    <a:gd name="T35" fmla="*/ 216 h 396"/>
                    <a:gd name="T36" fmla="*/ 552 w 612"/>
                    <a:gd name="T37" fmla="*/ 240 h 396"/>
                    <a:gd name="T38" fmla="*/ 552 w 612"/>
                    <a:gd name="T39" fmla="*/ 258 h 396"/>
                    <a:gd name="T40" fmla="*/ 552 w 612"/>
                    <a:gd name="T41" fmla="*/ 258 h 396"/>
                    <a:gd name="T42" fmla="*/ 504 w 612"/>
                    <a:gd name="T43" fmla="*/ 282 h 396"/>
                    <a:gd name="T44" fmla="*/ 468 w 612"/>
                    <a:gd name="T45" fmla="*/ 294 h 396"/>
                    <a:gd name="T46" fmla="*/ 414 w 612"/>
                    <a:gd name="T47" fmla="*/ 294 h 396"/>
                    <a:gd name="T48" fmla="*/ 414 w 612"/>
                    <a:gd name="T49" fmla="*/ 330 h 396"/>
                    <a:gd name="T50" fmla="*/ 390 w 612"/>
                    <a:gd name="T51" fmla="*/ 372 h 396"/>
                    <a:gd name="T52" fmla="*/ 354 w 612"/>
                    <a:gd name="T53" fmla="*/ 390 h 396"/>
                    <a:gd name="T54" fmla="*/ 324 w 612"/>
                    <a:gd name="T55" fmla="*/ 396 h 396"/>
                    <a:gd name="T56" fmla="*/ 294 w 612"/>
                    <a:gd name="T57" fmla="*/ 372 h 396"/>
                    <a:gd name="T58" fmla="*/ 240 w 612"/>
                    <a:gd name="T59" fmla="*/ 348 h 396"/>
                    <a:gd name="T60" fmla="*/ 198 w 612"/>
                    <a:gd name="T61" fmla="*/ 372 h 396"/>
                    <a:gd name="T62" fmla="*/ 138 w 612"/>
                    <a:gd name="T63" fmla="*/ 396 h 396"/>
                    <a:gd name="T64" fmla="*/ 90 w 612"/>
                    <a:gd name="T65" fmla="*/ 390 h 396"/>
                    <a:gd name="T66" fmla="*/ 90 w 612"/>
                    <a:gd name="T67" fmla="*/ 390 h 396"/>
                    <a:gd name="T68" fmla="*/ 78 w 612"/>
                    <a:gd name="T69" fmla="*/ 342 h 396"/>
                    <a:gd name="T70" fmla="*/ 48 w 612"/>
                    <a:gd name="T71" fmla="*/ 306 h 396"/>
                    <a:gd name="T72" fmla="*/ 48 w 612"/>
                    <a:gd name="T73" fmla="*/ 270 h 396"/>
                    <a:gd name="T74" fmla="*/ 6 w 612"/>
                    <a:gd name="T75" fmla="*/ 228 h 396"/>
                    <a:gd name="T76" fmla="*/ 12 w 612"/>
                    <a:gd name="T77" fmla="*/ 228 h 396"/>
                    <a:gd name="T78" fmla="*/ 48 w 612"/>
                    <a:gd name="T79" fmla="*/ 198 h 396"/>
                    <a:gd name="T80" fmla="*/ 66 w 612"/>
                    <a:gd name="T81" fmla="*/ 162 h 396"/>
                    <a:gd name="T82" fmla="*/ 36 w 612"/>
                    <a:gd name="T83" fmla="*/ 108 h 396"/>
                    <a:gd name="T84" fmla="*/ 36 w 612"/>
                    <a:gd name="T85" fmla="*/ 72 h 396"/>
                    <a:gd name="T86" fmla="*/ 0 w 612"/>
                    <a:gd name="T87" fmla="*/ 42 h 396"/>
                    <a:gd name="T88" fmla="*/ 6 w 612"/>
                    <a:gd name="T89" fmla="*/ 42 h 396"/>
                    <a:gd name="T90" fmla="*/ 54 w 612"/>
                    <a:gd name="T91" fmla="*/ 24 h 396"/>
                    <a:gd name="T92" fmla="*/ 84 w 612"/>
                    <a:gd name="T93" fmla="*/ 30 h 396"/>
                    <a:gd name="T94" fmla="*/ 108 w 612"/>
                    <a:gd name="T95" fmla="*/ 66 h 396"/>
                    <a:gd name="T96" fmla="*/ 156 w 612"/>
                    <a:gd name="T97" fmla="*/ 84 h 396"/>
                    <a:gd name="T98" fmla="*/ 216 w 612"/>
                    <a:gd name="T99" fmla="*/ 78 h 396"/>
                    <a:gd name="T100" fmla="*/ 282 w 612"/>
                    <a:gd name="T101" fmla="*/ 90 h 396"/>
                    <a:gd name="T102" fmla="*/ 318 w 612"/>
                    <a:gd name="T103" fmla="*/ 96 h 396"/>
                    <a:gd name="T104" fmla="*/ 360 w 612"/>
                    <a:gd name="T105" fmla="*/ 78 h 396"/>
                    <a:gd name="T106" fmla="*/ 372 w 612"/>
                    <a:gd name="T107" fmla="*/ 30 h 396"/>
                    <a:gd name="T108" fmla="*/ 426 w 612"/>
                    <a:gd name="T109"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2" h="396">
                      <a:moveTo>
                        <a:pt x="426" y="0"/>
                      </a:moveTo>
                      <a:lnTo>
                        <a:pt x="468" y="6"/>
                      </a:lnTo>
                      <a:lnTo>
                        <a:pt x="516" y="30"/>
                      </a:lnTo>
                      <a:lnTo>
                        <a:pt x="546" y="36"/>
                      </a:lnTo>
                      <a:lnTo>
                        <a:pt x="606" y="12"/>
                      </a:lnTo>
                      <a:lnTo>
                        <a:pt x="606" y="12"/>
                      </a:lnTo>
                      <a:lnTo>
                        <a:pt x="606" y="18"/>
                      </a:lnTo>
                      <a:lnTo>
                        <a:pt x="612" y="24"/>
                      </a:lnTo>
                      <a:lnTo>
                        <a:pt x="612" y="36"/>
                      </a:lnTo>
                      <a:lnTo>
                        <a:pt x="612" y="54"/>
                      </a:lnTo>
                      <a:lnTo>
                        <a:pt x="612" y="78"/>
                      </a:lnTo>
                      <a:lnTo>
                        <a:pt x="606" y="96"/>
                      </a:lnTo>
                      <a:lnTo>
                        <a:pt x="600" y="108"/>
                      </a:lnTo>
                      <a:lnTo>
                        <a:pt x="582" y="132"/>
                      </a:lnTo>
                      <a:lnTo>
                        <a:pt x="570" y="156"/>
                      </a:lnTo>
                      <a:lnTo>
                        <a:pt x="558" y="186"/>
                      </a:lnTo>
                      <a:lnTo>
                        <a:pt x="552" y="198"/>
                      </a:lnTo>
                      <a:lnTo>
                        <a:pt x="552" y="216"/>
                      </a:lnTo>
                      <a:lnTo>
                        <a:pt x="552" y="240"/>
                      </a:lnTo>
                      <a:lnTo>
                        <a:pt x="552" y="258"/>
                      </a:lnTo>
                      <a:lnTo>
                        <a:pt x="552" y="258"/>
                      </a:lnTo>
                      <a:lnTo>
                        <a:pt x="504" y="282"/>
                      </a:lnTo>
                      <a:lnTo>
                        <a:pt x="468" y="294"/>
                      </a:lnTo>
                      <a:lnTo>
                        <a:pt x="414" y="294"/>
                      </a:lnTo>
                      <a:lnTo>
                        <a:pt x="414" y="330"/>
                      </a:lnTo>
                      <a:lnTo>
                        <a:pt x="390" y="372"/>
                      </a:lnTo>
                      <a:lnTo>
                        <a:pt x="354" y="390"/>
                      </a:lnTo>
                      <a:lnTo>
                        <a:pt x="324" y="396"/>
                      </a:lnTo>
                      <a:lnTo>
                        <a:pt x="294" y="372"/>
                      </a:lnTo>
                      <a:lnTo>
                        <a:pt x="240" y="348"/>
                      </a:lnTo>
                      <a:lnTo>
                        <a:pt x="198" y="372"/>
                      </a:lnTo>
                      <a:lnTo>
                        <a:pt x="138" y="396"/>
                      </a:lnTo>
                      <a:lnTo>
                        <a:pt x="90" y="390"/>
                      </a:lnTo>
                      <a:lnTo>
                        <a:pt x="90" y="390"/>
                      </a:lnTo>
                      <a:lnTo>
                        <a:pt x="78" y="342"/>
                      </a:lnTo>
                      <a:lnTo>
                        <a:pt x="48" y="306"/>
                      </a:lnTo>
                      <a:lnTo>
                        <a:pt x="48" y="270"/>
                      </a:lnTo>
                      <a:lnTo>
                        <a:pt x="6" y="228"/>
                      </a:lnTo>
                      <a:lnTo>
                        <a:pt x="12" y="228"/>
                      </a:lnTo>
                      <a:lnTo>
                        <a:pt x="48" y="198"/>
                      </a:lnTo>
                      <a:lnTo>
                        <a:pt x="66" y="162"/>
                      </a:lnTo>
                      <a:lnTo>
                        <a:pt x="36" y="108"/>
                      </a:lnTo>
                      <a:lnTo>
                        <a:pt x="36" y="72"/>
                      </a:lnTo>
                      <a:lnTo>
                        <a:pt x="0" y="42"/>
                      </a:lnTo>
                      <a:lnTo>
                        <a:pt x="6" y="42"/>
                      </a:lnTo>
                      <a:lnTo>
                        <a:pt x="54" y="24"/>
                      </a:lnTo>
                      <a:lnTo>
                        <a:pt x="84" y="30"/>
                      </a:lnTo>
                      <a:lnTo>
                        <a:pt x="108" y="66"/>
                      </a:lnTo>
                      <a:lnTo>
                        <a:pt x="156" y="84"/>
                      </a:lnTo>
                      <a:lnTo>
                        <a:pt x="216" y="78"/>
                      </a:lnTo>
                      <a:lnTo>
                        <a:pt x="282" y="90"/>
                      </a:lnTo>
                      <a:lnTo>
                        <a:pt x="318" y="96"/>
                      </a:lnTo>
                      <a:lnTo>
                        <a:pt x="360" y="78"/>
                      </a:lnTo>
                      <a:lnTo>
                        <a:pt x="372" y="30"/>
                      </a:lnTo>
                      <a:lnTo>
                        <a:pt x="426"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86" name="Freeform 25"/>
                <p:cNvSpPr>
                  <a:spLocks noEditPoints="1"/>
                </p:cNvSpPr>
                <p:nvPr/>
              </p:nvSpPr>
              <p:spPr bwMode="auto">
                <a:xfrm>
                  <a:off x="2903" y="-1584"/>
                  <a:ext cx="252" cy="270"/>
                </a:xfrm>
                <a:custGeom>
                  <a:avLst/>
                  <a:gdLst>
                    <a:gd name="T0" fmla="*/ 0 w 252"/>
                    <a:gd name="T1" fmla="*/ 240 h 270"/>
                    <a:gd name="T2" fmla="*/ 0 w 252"/>
                    <a:gd name="T3" fmla="*/ 240 h 270"/>
                    <a:gd name="T4" fmla="*/ 0 w 252"/>
                    <a:gd name="T5" fmla="*/ 240 h 270"/>
                    <a:gd name="T6" fmla="*/ 0 w 252"/>
                    <a:gd name="T7" fmla="*/ 240 h 270"/>
                    <a:gd name="T8" fmla="*/ 144 w 252"/>
                    <a:gd name="T9" fmla="*/ 0 h 270"/>
                    <a:gd name="T10" fmla="*/ 150 w 252"/>
                    <a:gd name="T11" fmla="*/ 24 h 270"/>
                    <a:gd name="T12" fmla="*/ 156 w 252"/>
                    <a:gd name="T13" fmla="*/ 42 h 270"/>
                    <a:gd name="T14" fmla="*/ 168 w 252"/>
                    <a:gd name="T15" fmla="*/ 54 h 270"/>
                    <a:gd name="T16" fmla="*/ 180 w 252"/>
                    <a:gd name="T17" fmla="*/ 78 h 270"/>
                    <a:gd name="T18" fmla="*/ 198 w 252"/>
                    <a:gd name="T19" fmla="*/ 96 h 270"/>
                    <a:gd name="T20" fmla="*/ 216 w 252"/>
                    <a:gd name="T21" fmla="*/ 120 h 270"/>
                    <a:gd name="T22" fmla="*/ 240 w 252"/>
                    <a:gd name="T23" fmla="*/ 132 h 270"/>
                    <a:gd name="T24" fmla="*/ 246 w 252"/>
                    <a:gd name="T25" fmla="*/ 144 h 270"/>
                    <a:gd name="T26" fmla="*/ 252 w 252"/>
                    <a:gd name="T27" fmla="*/ 150 h 270"/>
                    <a:gd name="T28" fmla="*/ 246 w 252"/>
                    <a:gd name="T29" fmla="*/ 162 h 270"/>
                    <a:gd name="T30" fmla="*/ 240 w 252"/>
                    <a:gd name="T31" fmla="*/ 168 h 270"/>
                    <a:gd name="T32" fmla="*/ 228 w 252"/>
                    <a:gd name="T33" fmla="*/ 174 h 270"/>
                    <a:gd name="T34" fmla="*/ 216 w 252"/>
                    <a:gd name="T35" fmla="*/ 174 h 270"/>
                    <a:gd name="T36" fmla="*/ 204 w 252"/>
                    <a:gd name="T37" fmla="*/ 174 h 270"/>
                    <a:gd name="T38" fmla="*/ 186 w 252"/>
                    <a:gd name="T39" fmla="*/ 168 h 270"/>
                    <a:gd name="T40" fmla="*/ 168 w 252"/>
                    <a:gd name="T41" fmla="*/ 168 h 270"/>
                    <a:gd name="T42" fmla="*/ 150 w 252"/>
                    <a:gd name="T43" fmla="*/ 180 h 270"/>
                    <a:gd name="T44" fmla="*/ 138 w 252"/>
                    <a:gd name="T45" fmla="*/ 192 h 270"/>
                    <a:gd name="T46" fmla="*/ 126 w 252"/>
                    <a:gd name="T47" fmla="*/ 210 h 270"/>
                    <a:gd name="T48" fmla="*/ 114 w 252"/>
                    <a:gd name="T49" fmla="*/ 222 h 270"/>
                    <a:gd name="T50" fmla="*/ 108 w 252"/>
                    <a:gd name="T51" fmla="*/ 234 h 270"/>
                    <a:gd name="T52" fmla="*/ 102 w 252"/>
                    <a:gd name="T53" fmla="*/ 234 h 270"/>
                    <a:gd name="T54" fmla="*/ 96 w 252"/>
                    <a:gd name="T55" fmla="*/ 240 h 270"/>
                    <a:gd name="T56" fmla="*/ 96 w 252"/>
                    <a:gd name="T57" fmla="*/ 240 h 270"/>
                    <a:gd name="T58" fmla="*/ 90 w 252"/>
                    <a:gd name="T59" fmla="*/ 234 h 270"/>
                    <a:gd name="T60" fmla="*/ 84 w 252"/>
                    <a:gd name="T61" fmla="*/ 234 h 270"/>
                    <a:gd name="T62" fmla="*/ 72 w 252"/>
                    <a:gd name="T63" fmla="*/ 240 h 270"/>
                    <a:gd name="T64" fmla="*/ 60 w 252"/>
                    <a:gd name="T65" fmla="*/ 240 h 270"/>
                    <a:gd name="T66" fmla="*/ 42 w 252"/>
                    <a:gd name="T67" fmla="*/ 252 h 270"/>
                    <a:gd name="T68" fmla="*/ 24 w 252"/>
                    <a:gd name="T69" fmla="*/ 264 h 270"/>
                    <a:gd name="T70" fmla="*/ 12 w 252"/>
                    <a:gd name="T71" fmla="*/ 270 h 270"/>
                    <a:gd name="T72" fmla="*/ 6 w 252"/>
                    <a:gd name="T73" fmla="*/ 270 h 270"/>
                    <a:gd name="T74" fmla="*/ 0 w 252"/>
                    <a:gd name="T75" fmla="*/ 270 h 270"/>
                    <a:gd name="T76" fmla="*/ 0 w 252"/>
                    <a:gd name="T77" fmla="*/ 270 h 270"/>
                    <a:gd name="T78" fmla="*/ 0 w 252"/>
                    <a:gd name="T79" fmla="*/ 264 h 270"/>
                    <a:gd name="T80" fmla="*/ 0 w 252"/>
                    <a:gd name="T81" fmla="*/ 258 h 270"/>
                    <a:gd name="T82" fmla="*/ 0 w 252"/>
                    <a:gd name="T83" fmla="*/ 252 h 270"/>
                    <a:gd name="T84" fmla="*/ 0 w 252"/>
                    <a:gd name="T85" fmla="*/ 240 h 270"/>
                    <a:gd name="T86" fmla="*/ 24 w 252"/>
                    <a:gd name="T87" fmla="*/ 198 h 270"/>
                    <a:gd name="T88" fmla="*/ 24 w 252"/>
                    <a:gd name="T89" fmla="*/ 156 h 270"/>
                    <a:gd name="T90" fmla="*/ 48 w 252"/>
                    <a:gd name="T91" fmla="*/ 126 h 270"/>
                    <a:gd name="T92" fmla="*/ 60 w 252"/>
                    <a:gd name="T93" fmla="*/ 90 h 270"/>
                    <a:gd name="T94" fmla="*/ 54 w 252"/>
                    <a:gd name="T95" fmla="*/ 30 h 270"/>
                    <a:gd name="T96" fmla="*/ 60 w 252"/>
                    <a:gd name="T97" fmla="*/ 30 h 270"/>
                    <a:gd name="T98" fmla="*/ 96 w 252"/>
                    <a:gd name="T99" fmla="*/ 24 h 270"/>
                    <a:gd name="T100" fmla="*/ 144 w 252"/>
                    <a:gd name="T101" fmla="*/ 0 h 270"/>
                    <a:gd name="T102" fmla="*/ 144 w 252"/>
                    <a:gd name="T103"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2" h="270">
                      <a:moveTo>
                        <a:pt x="0" y="240"/>
                      </a:moveTo>
                      <a:lnTo>
                        <a:pt x="0" y="240"/>
                      </a:lnTo>
                      <a:lnTo>
                        <a:pt x="0" y="240"/>
                      </a:lnTo>
                      <a:lnTo>
                        <a:pt x="0" y="240"/>
                      </a:lnTo>
                      <a:close/>
                      <a:moveTo>
                        <a:pt x="144" y="0"/>
                      </a:moveTo>
                      <a:lnTo>
                        <a:pt x="150" y="24"/>
                      </a:lnTo>
                      <a:lnTo>
                        <a:pt x="156" y="42"/>
                      </a:lnTo>
                      <a:lnTo>
                        <a:pt x="168" y="54"/>
                      </a:lnTo>
                      <a:lnTo>
                        <a:pt x="180" y="78"/>
                      </a:lnTo>
                      <a:lnTo>
                        <a:pt x="198" y="96"/>
                      </a:lnTo>
                      <a:lnTo>
                        <a:pt x="216" y="120"/>
                      </a:lnTo>
                      <a:lnTo>
                        <a:pt x="240" y="132"/>
                      </a:lnTo>
                      <a:lnTo>
                        <a:pt x="246" y="144"/>
                      </a:lnTo>
                      <a:lnTo>
                        <a:pt x="252" y="150"/>
                      </a:lnTo>
                      <a:lnTo>
                        <a:pt x="246" y="162"/>
                      </a:lnTo>
                      <a:lnTo>
                        <a:pt x="240" y="168"/>
                      </a:lnTo>
                      <a:lnTo>
                        <a:pt x="228" y="174"/>
                      </a:lnTo>
                      <a:lnTo>
                        <a:pt x="216" y="174"/>
                      </a:lnTo>
                      <a:lnTo>
                        <a:pt x="204" y="174"/>
                      </a:lnTo>
                      <a:lnTo>
                        <a:pt x="186" y="168"/>
                      </a:lnTo>
                      <a:lnTo>
                        <a:pt x="168" y="168"/>
                      </a:lnTo>
                      <a:lnTo>
                        <a:pt x="150" y="180"/>
                      </a:lnTo>
                      <a:lnTo>
                        <a:pt x="138" y="192"/>
                      </a:lnTo>
                      <a:lnTo>
                        <a:pt x="126" y="210"/>
                      </a:lnTo>
                      <a:lnTo>
                        <a:pt x="114" y="222"/>
                      </a:lnTo>
                      <a:lnTo>
                        <a:pt x="108" y="234"/>
                      </a:lnTo>
                      <a:lnTo>
                        <a:pt x="102" y="234"/>
                      </a:lnTo>
                      <a:lnTo>
                        <a:pt x="96" y="240"/>
                      </a:lnTo>
                      <a:lnTo>
                        <a:pt x="96" y="240"/>
                      </a:lnTo>
                      <a:lnTo>
                        <a:pt x="90" y="234"/>
                      </a:lnTo>
                      <a:lnTo>
                        <a:pt x="84" y="234"/>
                      </a:lnTo>
                      <a:lnTo>
                        <a:pt x="72" y="240"/>
                      </a:lnTo>
                      <a:lnTo>
                        <a:pt x="60" y="240"/>
                      </a:lnTo>
                      <a:lnTo>
                        <a:pt x="42" y="252"/>
                      </a:lnTo>
                      <a:lnTo>
                        <a:pt x="24" y="264"/>
                      </a:lnTo>
                      <a:lnTo>
                        <a:pt x="12" y="270"/>
                      </a:lnTo>
                      <a:lnTo>
                        <a:pt x="6" y="270"/>
                      </a:lnTo>
                      <a:lnTo>
                        <a:pt x="0" y="270"/>
                      </a:lnTo>
                      <a:lnTo>
                        <a:pt x="0" y="270"/>
                      </a:lnTo>
                      <a:lnTo>
                        <a:pt x="0" y="264"/>
                      </a:lnTo>
                      <a:lnTo>
                        <a:pt x="0" y="258"/>
                      </a:lnTo>
                      <a:lnTo>
                        <a:pt x="0" y="252"/>
                      </a:lnTo>
                      <a:lnTo>
                        <a:pt x="0" y="240"/>
                      </a:lnTo>
                      <a:lnTo>
                        <a:pt x="24" y="198"/>
                      </a:lnTo>
                      <a:lnTo>
                        <a:pt x="24" y="156"/>
                      </a:lnTo>
                      <a:lnTo>
                        <a:pt x="48" y="126"/>
                      </a:lnTo>
                      <a:lnTo>
                        <a:pt x="60" y="90"/>
                      </a:lnTo>
                      <a:lnTo>
                        <a:pt x="54" y="30"/>
                      </a:lnTo>
                      <a:lnTo>
                        <a:pt x="60" y="30"/>
                      </a:lnTo>
                      <a:lnTo>
                        <a:pt x="96" y="24"/>
                      </a:lnTo>
                      <a:lnTo>
                        <a:pt x="144" y="0"/>
                      </a:lnTo>
                      <a:lnTo>
                        <a:pt x="144"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87" name="Freeform 26"/>
                <p:cNvSpPr>
                  <a:spLocks/>
                </p:cNvSpPr>
                <p:nvPr/>
              </p:nvSpPr>
              <p:spPr bwMode="auto">
                <a:xfrm>
                  <a:off x="2111" y="-2124"/>
                  <a:ext cx="450" cy="534"/>
                </a:xfrm>
                <a:custGeom>
                  <a:avLst/>
                  <a:gdLst>
                    <a:gd name="T0" fmla="*/ 96 w 450"/>
                    <a:gd name="T1" fmla="*/ 0 h 534"/>
                    <a:gd name="T2" fmla="*/ 162 w 450"/>
                    <a:gd name="T3" fmla="*/ 0 h 534"/>
                    <a:gd name="T4" fmla="*/ 198 w 450"/>
                    <a:gd name="T5" fmla="*/ 24 h 534"/>
                    <a:gd name="T6" fmla="*/ 228 w 450"/>
                    <a:gd name="T7" fmla="*/ 48 h 534"/>
                    <a:gd name="T8" fmla="*/ 240 w 450"/>
                    <a:gd name="T9" fmla="*/ 108 h 534"/>
                    <a:gd name="T10" fmla="*/ 258 w 450"/>
                    <a:gd name="T11" fmla="*/ 150 h 534"/>
                    <a:gd name="T12" fmla="*/ 288 w 450"/>
                    <a:gd name="T13" fmla="*/ 192 h 534"/>
                    <a:gd name="T14" fmla="*/ 300 w 450"/>
                    <a:gd name="T15" fmla="*/ 240 h 534"/>
                    <a:gd name="T16" fmla="*/ 336 w 450"/>
                    <a:gd name="T17" fmla="*/ 234 h 534"/>
                    <a:gd name="T18" fmla="*/ 378 w 450"/>
                    <a:gd name="T19" fmla="*/ 258 h 534"/>
                    <a:gd name="T20" fmla="*/ 384 w 450"/>
                    <a:gd name="T21" fmla="*/ 288 h 534"/>
                    <a:gd name="T22" fmla="*/ 384 w 450"/>
                    <a:gd name="T23" fmla="*/ 318 h 534"/>
                    <a:gd name="T24" fmla="*/ 420 w 450"/>
                    <a:gd name="T25" fmla="*/ 354 h 534"/>
                    <a:gd name="T26" fmla="*/ 420 w 450"/>
                    <a:gd name="T27" fmla="*/ 390 h 534"/>
                    <a:gd name="T28" fmla="*/ 450 w 450"/>
                    <a:gd name="T29" fmla="*/ 444 h 534"/>
                    <a:gd name="T30" fmla="*/ 432 w 450"/>
                    <a:gd name="T31" fmla="*/ 480 h 534"/>
                    <a:gd name="T32" fmla="*/ 396 w 450"/>
                    <a:gd name="T33" fmla="*/ 510 h 534"/>
                    <a:gd name="T34" fmla="*/ 396 w 450"/>
                    <a:gd name="T35" fmla="*/ 510 h 534"/>
                    <a:gd name="T36" fmla="*/ 354 w 450"/>
                    <a:gd name="T37" fmla="*/ 534 h 534"/>
                    <a:gd name="T38" fmla="*/ 348 w 450"/>
                    <a:gd name="T39" fmla="*/ 486 h 534"/>
                    <a:gd name="T40" fmla="*/ 330 w 450"/>
                    <a:gd name="T41" fmla="*/ 486 h 534"/>
                    <a:gd name="T42" fmla="*/ 318 w 450"/>
                    <a:gd name="T43" fmla="*/ 456 h 534"/>
                    <a:gd name="T44" fmla="*/ 306 w 450"/>
                    <a:gd name="T45" fmla="*/ 432 h 534"/>
                    <a:gd name="T46" fmla="*/ 282 w 450"/>
                    <a:gd name="T47" fmla="*/ 414 h 534"/>
                    <a:gd name="T48" fmla="*/ 252 w 450"/>
                    <a:gd name="T49" fmla="*/ 408 h 534"/>
                    <a:gd name="T50" fmla="*/ 228 w 450"/>
                    <a:gd name="T51" fmla="*/ 420 h 534"/>
                    <a:gd name="T52" fmla="*/ 192 w 450"/>
                    <a:gd name="T53" fmla="*/ 432 h 534"/>
                    <a:gd name="T54" fmla="*/ 162 w 450"/>
                    <a:gd name="T55" fmla="*/ 450 h 534"/>
                    <a:gd name="T56" fmla="*/ 162 w 450"/>
                    <a:gd name="T57" fmla="*/ 450 h 534"/>
                    <a:gd name="T58" fmla="*/ 144 w 450"/>
                    <a:gd name="T59" fmla="*/ 438 h 534"/>
                    <a:gd name="T60" fmla="*/ 120 w 450"/>
                    <a:gd name="T61" fmla="*/ 396 h 534"/>
                    <a:gd name="T62" fmla="*/ 90 w 450"/>
                    <a:gd name="T63" fmla="*/ 348 h 534"/>
                    <a:gd name="T64" fmla="*/ 96 w 450"/>
                    <a:gd name="T65" fmla="*/ 348 h 534"/>
                    <a:gd name="T66" fmla="*/ 90 w 450"/>
                    <a:gd name="T67" fmla="*/ 282 h 534"/>
                    <a:gd name="T68" fmla="*/ 48 w 450"/>
                    <a:gd name="T69" fmla="*/ 270 h 534"/>
                    <a:gd name="T70" fmla="*/ 36 w 450"/>
                    <a:gd name="T71" fmla="*/ 240 h 534"/>
                    <a:gd name="T72" fmla="*/ 60 w 450"/>
                    <a:gd name="T73" fmla="*/ 192 h 534"/>
                    <a:gd name="T74" fmla="*/ 12 w 450"/>
                    <a:gd name="T75" fmla="*/ 168 h 534"/>
                    <a:gd name="T76" fmla="*/ 12 w 450"/>
                    <a:gd name="T77" fmla="*/ 174 h 534"/>
                    <a:gd name="T78" fmla="*/ 12 w 450"/>
                    <a:gd name="T79" fmla="*/ 126 h 534"/>
                    <a:gd name="T80" fmla="*/ 0 w 450"/>
                    <a:gd name="T81" fmla="*/ 96 h 534"/>
                    <a:gd name="T82" fmla="*/ 6 w 450"/>
                    <a:gd name="T83" fmla="*/ 96 h 534"/>
                    <a:gd name="T84" fmla="*/ 54 w 450"/>
                    <a:gd name="T85" fmla="*/ 24 h 534"/>
                    <a:gd name="T86" fmla="*/ 96 w 450"/>
                    <a:gd name="T87"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50" h="534">
                      <a:moveTo>
                        <a:pt x="96" y="0"/>
                      </a:moveTo>
                      <a:lnTo>
                        <a:pt x="162" y="0"/>
                      </a:lnTo>
                      <a:lnTo>
                        <a:pt x="198" y="24"/>
                      </a:lnTo>
                      <a:lnTo>
                        <a:pt x="228" y="48"/>
                      </a:lnTo>
                      <a:lnTo>
                        <a:pt x="240" y="108"/>
                      </a:lnTo>
                      <a:lnTo>
                        <a:pt x="258" y="150"/>
                      </a:lnTo>
                      <a:lnTo>
                        <a:pt x="288" y="192"/>
                      </a:lnTo>
                      <a:lnTo>
                        <a:pt x="300" y="240"/>
                      </a:lnTo>
                      <a:lnTo>
                        <a:pt x="336" y="234"/>
                      </a:lnTo>
                      <a:lnTo>
                        <a:pt x="378" y="258"/>
                      </a:lnTo>
                      <a:lnTo>
                        <a:pt x="384" y="288"/>
                      </a:lnTo>
                      <a:lnTo>
                        <a:pt x="384" y="318"/>
                      </a:lnTo>
                      <a:lnTo>
                        <a:pt x="420" y="354"/>
                      </a:lnTo>
                      <a:lnTo>
                        <a:pt x="420" y="390"/>
                      </a:lnTo>
                      <a:lnTo>
                        <a:pt x="450" y="444"/>
                      </a:lnTo>
                      <a:lnTo>
                        <a:pt x="432" y="480"/>
                      </a:lnTo>
                      <a:lnTo>
                        <a:pt x="396" y="510"/>
                      </a:lnTo>
                      <a:lnTo>
                        <a:pt x="396" y="510"/>
                      </a:lnTo>
                      <a:lnTo>
                        <a:pt x="354" y="534"/>
                      </a:lnTo>
                      <a:lnTo>
                        <a:pt x="348" y="486"/>
                      </a:lnTo>
                      <a:lnTo>
                        <a:pt x="330" y="486"/>
                      </a:lnTo>
                      <a:lnTo>
                        <a:pt x="318" y="456"/>
                      </a:lnTo>
                      <a:lnTo>
                        <a:pt x="306" y="432"/>
                      </a:lnTo>
                      <a:lnTo>
                        <a:pt x="282" y="414"/>
                      </a:lnTo>
                      <a:lnTo>
                        <a:pt x="252" y="408"/>
                      </a:lnTo>
                      <a:lnTo>
                        <a:pt x="228" y="420"/>
                      </a:lnTo>
                      <a:lnTo>
                        <a:pt x="192" y="432"/>
                      </a:lnTo>
                      <a:lnTo>
                        <a:pt x="162" y="450"/>
                      </a:lnTo>
                      <a:lnTo>
                        <a:pt x="162" y="450"/>
                      </a:lnTo>
                      <a:lnTo>
                        <a:pt x="144" y="438"/>
                      </a:lnTo>
                      <a:lnTo>
                        <a:pt x="120" y="396"/>
                      </a:lnTo>
                      <a:lnTo>
                        <a:pt x="90" y="348"/>
                      </a:lnTo>
                      <a:lnTo>
                        <a:pt x="96" y="348"/>
                      </a:lnTo>
                      <a:lnTo>
                        <a:pt x="90" y="282"/>
                      </a:lnTo>
                      <a:lnTo>
                        <a:pt x="48" y="270"/>
                      </a:lnTo>
                      <a:lnTo>
                        <a:pt x="36" y="240"/>
                      </a:lnTo>
                      <a:lnTo>
                        <a:pt x="60" y="192"/>
                      </a:lnTo>
                      <a:lnTo>
                        <a:pt x="12" y="168"/>
                      </a:lnTo>
                      <a:lnTo>
                        <a:pt x="12" y="174"/>
                      </a:lnTo>
                      <a:lnTo>
                        <a:pt x="12" y="126"/>
                      </a:lnTo>
                      <a:lnTo>
                        <a:pt x="0" y="96"/>
                      </a:lnTo>
                      <a:lnTo>
                        <a:pt x="6" y="96"/>
                      </a:lnTo>
                      <a:lnTo>
                        <a:pt x="54" y="24"/>
                      </a:lnTo>
                      <a:lnTo>
                        <a:pt x="96"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88" name="Freeform 27"/>
                <p:cNvSpPr>
                  <a:spLocks noEditPoints="1"/>
                </p:cNvSpPr>
                <p:nvPr/>
              </p:nvSpPr>
              <p:spPr bwMode="auto">
                <a:xfrm>
                  <a:off x="2297" y="-1554"/>
                  <a:ext cx="666" cy="762"/>
                </a:xfrm>
                <a:custGeom>
                  <a:avLst/>
                  <a:gdLst>
                    <a:gd name="T0" fmla="*/ 606 w 666"/>
                    <a:gd name="T1" fmla="*/ 210 h 762"/>
                    <a:gd name="T2" fmla="*/ 660 w 666"/>
                    <a:gd name="T3" fmla="*/ 6 h 762"/>
                    <a:gd name="T4" fmla="*/ 630 w 666"/>
                    <a:gd name="T5" fmla="*/ 126 h 762"/>
                    <a:gd name="T6" fmla="*/ 594 w 666"/>
                    <a:gd name="T7" fmla="*/ 204 h 762"/>
                    <a:gd name="T8" fmla="*/ 564 w 666"/>
                    <a:gd name="T9" fmla="*/ 198 h 762"/>
                    <a:gd name="T10" fmla="*/ 534 w 666"/>
                    <a:gd name="T11" fmla="*/ 186 h 762"/>
                    <a:gd name="T12" fmla="*/ 498 w 666"/>
                    <a:gd name="T13" fmla="*/ 186 h 762"/>
                    <a:gd name="T14" fmla="*/ 468 w 666"/>
                    <a:gd name="T15" fmla="*/ 204 h 762"/>
                    <a:gd name="T16" fmla="*/ 426 w 666"/>
                    <a:gd name="T17" fmla="*/ 186 h 762"/>
                    <a:gd name="T18" fmla="*/ 396 w 666"/>
                    <a:gd name="T19" fmla="*/ 180 h 762"/>
                    <a:gd name="T20" fmla="*/ 366 w 666"/>
                    <a:gd name="T21" fmla="*/ 198 h 762"/>
                    <a:gd name="T22" fmla="*/ 354 w 666"/>
                    <a:gd name="T23" fmla="*/ 222 h 762"/>
                    <a:gd name="T24" fmla="*/ 390 w 666"/>
                    <a:gd name="T25" fmla="*/ 252 h 762"/>
                    <a:gd name="T26" fmla="*/ 378 w 666"/>
                    <a:gd name="T27" fmla="*/ 276 h 762"/>
                    <a:gd name="T28" fmla="*/ 354 w 666"/>
                    <a:gd name="T29" fmla="*/ 288 h 762"/>
                    <a:gd name="T30" fmla="*/ 318 w 666"/>
                    <a:gd name="T31" fmla="*/ 282 h 762"/>
                    <a:gd name="T32" fmla="*/ 288 w 666"/>
                    <a:gd name="T33" fmla="*/ 228 h 762"/>
                    <a:gd name="T34" fmla="*/ 258 w 666"/>
                    <a:gd name="T35" fmla="*/ 228 h 762"/>
                    <a:gd name="T36" fmla="*/ 240 w 666"/>
                    <a:gd name="T37" fmla="*/ 282 h 762"/>
                    <a:gd name="T38" fmla="*/ 264 w 666"/>
                    <a:gd name="T39" fmla="*/ 324 h 762"/>
                    <a:gd name="T40" fmla="*/ 306 w 666"/>
                    <a:gd name="T41" fmla="*/ 354 h 762"/>
                    <a:gd name="T42" fmla="*/ 336 w 666"/>
                    <a:gd name="T43" fmla="*/ 408 h 762"/>
                    <a:gd name="T44" fmla="*/ 342 w 666"/>
                    <a:gd name="T45" fmla="*/ 456 h 762"/>
                    <a:gd name="T46" fmla="*/ 372 w 666"/>
                    <a:gd name="T47" fmla="*/ 480 h 762"/>
                    <a:gd name="T48" fmla="*/ 420 w 666"/>
                    <a:gd name="T49" fmla="*/ 534 h 762"/>
                    <a:gd name="T50" fmla="*/ 414 w 666"/>
                    <a:gd name="T51" fmla="*/ 564 h 762"/>
                    <a:gd name="T52" fmla="*/ 366 w 666"/>
                    <a:gd name="T53" fmla="*/ 582 h 762"/>
                    <a:gd name="T54" fmla="*/ 342 w 666"/>
                    <a:gd name="T55" fmla="*/ 618 h 762"/>
                    <a:gd name="T56" fmla="*/ 336 w 666"/>
                    <a:gd name="T57" fmla="*/ 648 h 762"/>
                    <a:gd name="T58" fmla="*/ 330 w 666"/>
                    <a:gd name="T59" fmla="*/ 684 h 762"/>
                    <a:gd name="T60" fmla="*/ 348 w 666"/>
                    <a:gd name="T61" fmla="*/ 726 h 762"/>
                    <a:gd name="T62" fmla="*/ 336 w 666"/>
                    <a:gd name="T63" fmla="*/ 738 h 762"/>
                    <a:gd name="T64" fmla="*/ 318 w 666"/>
                    <a:gd name="T65" fmla="*/ 744 h 762"/>
                    <a:gd name="T66" fmla="*/ 312 w 666"/>
                    <a:gd name="T67" fmla="*/ 762 h 762"/>
                    <a:gd name="T68" fmla="*/ 282 w 666"/>
                    <a:gd name="T69" fmla="*/ 744 h 762"/>
                    <a:gd name="T70" fmla="*/ 258 w 666"/>
                    <a:gd name="T71" fmla="*/ 708 h 762"/>
                    <a:gd name="T72" fmla="*/ 228 w 666"/>
                    <a:gd name="T73" fmla="*/ 696 h 762"/>
                    <a:gd name="T74" fmla="*/ 192 w 666"/>
                    <a:gd name="T75" fmla="*/ 690 h 762"/>
                    <a:gd name="T76" fmla="*/ 174 w 666"/>
                    <a:gd name="T77" fmla="*/ 654 h 762"/>
                    <a:gd name="T78" fmla="*/ 156 w 666"/>
                    <a:gd name="T79" fmla="*/ 624 h 762"/>
                    <a:gd name="T80" fmla="*/ 126 w 666"/>
                    <a:gd name="T81" fmla="*/ 582 h 762"/>
                    <a:gd name="T82" fmla="*/ 144 w 666"/>
                    <a:gd name="T83" fmla="*/ 552 h 762"/>
                    <a:gd name="T84" fmla="*/ 240 w 666"/>
                    <a:gd name="T85" fmla="*/ 558 h 762"/>
                    <a:gd name="T86" fmla="*/ 288 w 666"/>
                    <a:gd name="T87" fmla="*/ 564 h 762"/>
                    <a:gd name="T88" fmla="*/ 324 w 666"/>
                    <a:gd name="T89" fmla="*/ 564 h 762"/>
                    <a:gd name="T90" fmla="*/ 324 w 666"/>
                    <a:gd name="T91" fmla="*/ 528 h 762"/>
                    <a:gd name="T92" fmla="*/ 306 w 666"/>
                    <a:gd name="T93" fmla="*/ 504 h 762"/>
                    <a:gd name="T94" fmla="*/ 252 w 666"/>
                    <a:gd name="T95" fmla="*/ 504 h 762"/>
                    <a:gd name="T96" fmla="*/ 204 w 666"/>
                    <a:gd name="T97" fmla="*/ 492 h 762"/>
                    <a:gd name="T98" fmla="*/ 162 w 666"/>
                    <a:gd name="T99" fmla="*/ 492 h 762"/>
                    <a:gd name="T100" fmla="*/ 126 w 666"/>
                    <a:gd name="T101" fmla="*/ 504 h 762"/>
                    <a:gd name="T102" fmla="*/ 114 w 666"/>
                    <a:gd name="T103" fmla="*/ 480 h 762"/>
                    <a:gd name="T104" fmla="*/ 102 w 666"/>
                    <a:gd name="T105" fmla="*/ 444 h 762"/>
                    <a:gd name="T106" fmla="*/ 42 w 666"/>
                    <a:gd name="T107" fmla="*/ 390 h 762"/>
                    <a:gd name="T108" fmla="*/ 0 w 666"/>
                    <a:gd name="T109" fmla="*/ 342 h 762"/>
                    <a:gd name="T110" fmla="*/ 66 w 666"/>
                    <a:gd name="T111" fmla="*/ 270 h 762"/>
                    <a:gd name="T112" fmla="*/ 90 w 666"/>
                    <a:gd name="T113" fmla="*/ 180 h 762"/>
                    <a:gd name="T114" fmla="*/ 198 w 666"/>
                    <a:gd name="T115" fmla="*/ 150 h 762"/>
                    <a:gd name="T116" fmla="*/ 288 w 666"/>
                    <a:gd name="T117" fmla="*/ 102 h 762"/>
                    <a:gd name="T118" fmla="*/ 438 w 666"/>
                    <a:gd name="T119" fmla="*/ 60 h 762"/>
                    <a:gd name="T120" fmla="*/ 552 w 666"/>
                    <a:gd name="T121" fmla="*/ 102 h 762"/>
                    <a:gd name="T122" fmla="*/ 612 w 666"/>
                    <a:gd name="T123" fmla="*/ 6 h 762"/>
                    <a:gd name="T124" fmla="*/ 660 w 666"/>
                    <a:gd name="T125" fmla="*/ 6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66" h="762">
                      <a:moveTo>
                        <a:pt x="606" y="210"/>
                      </a:moveTo>
                      <a:lnTo>
                        <a:pt x="606" y="210"/>
                      </a:lnTo>
                      <a:lnTo>
                        <a:pt x="606" y="210"/>
                      </a:lnTo>
                      <a:lnTo>
                        <a:pt x="606" y="210"/>
                      </a:lnTo>
                      <a:close/>
                      <a:moveTo>
                        <a:pt x="612" y="6"/>
                      </a:moveTo>
                      <a:lnTo>
                        <a:pt x="660" y="6"/>
                      </a:lnTo>
                      <a:lnTo>
                        <a:pt x="666" y="60"/>
                      </a:lnTo>
                      <a:lnTo>
                        <a:pt x="654" y="96"/>
                      </a:lnTo>
                      <a:lnTo>
                        <a:pt x="630" y="126"/>
                      </a:lnTo>
                      <a:lnTo>
                        <a:pt x="630" y="168"/>
                      </a:lnTo>
                      <a:lnTo>
                        <a:pt x="606" y="210"/>
                      </a:lnTo>
                      <a:lnTo>
                        <a:pt x="594" y="204"/>
                      </a:lnTo>
                      <a:lnTo>
                        <a:pt x="588" y="198"/>
                      </a:lnTo>
                      <a:lnTo>
                        <a:pt x="576" y="198"/>
                      </a:lnTo>
                      <a:lnTo>
                        <a:pt x="564" y="198"/>
                      </a:lnTo>
                      <a:lnTo>
                        <a:pt x="552" y="198"/>
                      </a:lnTo>
                      <a:lnTo>
                        <a:pt x="546" y="192"/>
                      </a:lnTo>
                      <a:lnTo>
                        <a:pt x="534" y="186"/>
                      </a:lnTo>
                      <a:lnTo>
                        <a:pt x="522" y="180"/>
                      </a:lnTo>
                      <a:lnTo>
                        <a:pt x="510" y="180"/>
                      </a:lnTo>
                      <a:lnTo>
                        <a:pt x="498" y="186"/>
                      </a:lnTo>
                      <a:lnTo>
                        <a:pt x="486" y="192"/>
                      </a:lnTo>
                      <a:lnTo>
                        <a:pt x="480" y="204"/>
                      </a:lnTo>
                      <a:lnTo>
                        <a:pt x="468" y="204"/>
                      </a:lnTo>
                      <a:lnTo>
                        <a:pt x="450" y="204"/>
                      </a:lnTo>
                      <a:lnTo>
                        <a:pt x="438" y="198"/>
                      </a:lnTo>
                      <a:lnTo>
                        <a:pt x="426" y="186"/>
                      </a:lnTo>
                      <a:lnTo>
                        <a:pt x="414" y="180"/>
                      </a:lnTo>
                      <a:lnTo>
                        <a:pt x="408" y="174"/>
                      </a:lnTo>
                      <a:lnTo>
                        <a:pt x="396" y="180"/>
                      </a:lnTo>
                      <a:lnTo>
                        <a:pt x="390" y="186"/>
                      </a:lnTo>
                      <a:lnTo>
                        <a:pt x="378" y="192"/>
                      </a:lnTo>
                      <a:lnTo>
                        <a:pt x="366" y="198"/>
                      </a:lnTo>
                      <a:lnTo>
                        <a:pt x="354" y="204"/>
                      </a:lnTo>
                      <a:lnTo>
                        <a:pt x="348" y="216"/>
                      </a:lnTo>
                      <a:lnTo>
                        <a:pt x="354" y="222"/>
                      </a:lnTo>
                      <a:lnTo>
                        <a:pt x="360" y="234"/>
                      </a:lnTo>
                      <a:lnTo>
                        <a:pt x="378" y="240"/>
                      </a:lnTo>
                      <a:lnTo>
                        <a:pt x="390" y="252"/>
                      </a:lnTo>
                      <a:lnTo>
                        <a:pt x="390" y="258"/>
                      </a:lnTo>
                      <a:lnTo>
                        <a:pt x="390" y="264"/>
                      </a:lnTo>
                      <a:lnTo>
                        <a:pt x="378" y="276"/>
                      </a:lnTo>
                      <a:lnTo>
                        <a:pt x="372" y="282"/>
                      </a:lnTo>
                      <a:lnTo>
                        <a:pt x="360" y="288"/>
                      </a:lnTo>
                      <a:lnTo>
                        <a:pt x="354" y="288"/>
                      </a:lnTo>
                      <a:lnTo>
                        <a:pt x="342" y="294"/>
                      </a:lnTo>
                      <a:lnTo>
                        <a:pt x="330" y="288"/>
                      </a:lnTo>
                      <a:lnTo>
                        <a:pt x="318" y="282"/>
                      </a:lnTo>
                      <a:lnTo>
                        <a:pt x="306" y="270"/>
                      </a:lnTo>
                      <a:lnTo>
                        <a:pt x="294" y="246"/>
                      </a:lnTo>
                      <a:lnTo>
                        <a:pt x="288" y="228"/>
                      </a:lnTo>
                      <a:lnTo>
                        <a:pt x="276" y="222"/>
                      </a:lnTo>
                      <a:lnTo>
                        <a:pt x="264" y="222"/>
                      </a:lnTo>
                      <a:lnTo>
                        <a:pt x="258" y="228"/>
                      </a:lnTo>
                      <a:lnTo>
                        <a:pt x="246" y="240"/>
                      </a:lnTo>
                      <a:lnTo>
                        <a:pt x="240" y="264"/>
                      </a:lnTo>
                      <a:lnTo>
                        <a:pt x="240" y="282"/>
                      </a:lnTo>
                      <a:lnTo>
                        <a:pt x="246" y="294"/>
                      </a:lnTo>
                      <a:lnTo>
                        <a:pt x="252" y="312"/>
                      </a:lnTo>
                      <a:lnTo>
                        <a:pt x="264" y="324"/>
                      </a:lnTo>
                      <a:lnTo>
                        <a:pt x="282" y="336"/>
                      </a:lnTo>
                      <a:lnTo>
                        <a:pt x="294" y="348"/>
                      </a:lnTo>
                      <a:lnTo>
                        <a:pt x="306" y="354"/>
                      </a:lnTo>
                      <a:lnTo>
                        <a:pt x="318" y="372"/>
                      </a:lnTo>
                      <a:lnTo>
                        <a:pt x="330" y="390"/>
                      </a:lnTo>
                      <a:lnTo>
                        <a:pt x="336" y="408"/>
                      </a:lnTo>
                      <a:lnTo>
                        <a:pt x="336" y="432"/>
                      </a:lnTo>
                      <a:lnTo>
                        <a:pt x="336" y="444"/>
                      </a:lnTo>
                      <a:lnTo>
                        <a:pt x="342" y="456"/>
                      </a:lnTo>
                      <a:lnTo>
                        <a:pt x="348" y="462"/>
                      </a:lnTo>
                      <a:lnTo>
                        <a:pt x="354" y="468"/>
                      </a:lnTo>
                      <a:lnTo>
                        <a:pt x="372" y="480"/>
                      </a:lnTo>
                      <a:lnTo>
                        <a:pt x="390" y="498"/>
                      </a:lnTo>
                      <a:lnTo>
                        <a:pt x="408" y="516"/>
                      </a:lnTo>
                      <a:lnTo>
                        <a:pt x="420" y="534"/>
                      </a:lnTo>
                      <a:lnTo>
                        <a:pt x="426" y="546"/>
                      </a:lnTo>
                      <a:lnTo>
                        <a:pt x="420" y="558"/>
                      </a:lnTo>
                      <a:lnTo>
                        <a:pt x="414" y="564"/>
                      </a:lnTo>
                      <a:lnTo>
                        <a:pt x="396" y="576"/>
                      </a:lnTo>
                      <a:lnTo>
                        <a:pt x="378" y="576"/>
                      </a:lnTo>
                      <a:lnTo>
                        <a:pt x="366" y="582"/>
                      </a:lnTo>
                      <a:lnTo>
                        <a:pt x="354" y="594"/>
                      </a:lnTo>
                      <a:lnTo>
                        <a:pt x="348" y="606"/>
                      </a:lnTo>
                      <a:lnTo>
                        <a:pt x="342" y="618"/>
                      </a:lnTo>
                      <a:lnTo>
                        <a:pt x="342" y="630"/>
                      </a:lnTo>
                      <a:lnTo>
                        <a:pt x="336" y="642"/>
                      </a:lnTo>
                      <a:lnTo>
                        <a:pt x="336" y="648"/>
                      </a:lnTo>
                      <a:lnTo>
                        <a:pt x="330" y="654"/>
                      </a:lnTo>
                      <a:lnTo>
                        <a:pt x="330" y="666"/>
                      </a:lnTo>
                      <a:lnTo>
                        <a:pt x="330" y="684"/>
                      </a:lnTo>
                      <a:lnTo>
                        <a:pt x="336" y="696"/>
                      </a:lnTo>
                      <a:lnTo>
                        <a:pt x="342" y="714"/>
                      </a:lnTo>
                      <a:lnTo>
                        <a:pt x="348" y="726"/>
                      </a:lnTo>
                      <a:lnTo>
                        <a:pt x="348" y="732"/>
                      </a:lnTo>
                      <a:lnTo>
                        <a:pt x="342" y="732"/>
                      </a:lnTo>
                      <a:lnTo>
                        <a:pt x="336" y="738"/>
                      </a:lnTo>
                      <a:lnTo>
                        <a:pt x="330" y="738"/>
                      </a:lnTo>
                      <a:lnTo>
                        <a:pt x="324" y="738"/>
                      </a:lnTo>
                      <a:lnTo>
                        <a:pt x="318" y="744"/>
                      </a:lnTo>
                      <a:lnTo>
                        <a:pt x="318" y="750"/>
                      </a:lnTo>
                      <a:lnTo>
                        <a:pt x="318" y="756"/>
                      </a:lnTo>
                      <a:lnTo>
                        <a:pt x="312" y="762"/>
                      </a:lnTo>
                      <a:lnTo>
                        <a:pt x="306" y="756"/>
                      </a:lnTo>
                      <a:lnTo>
                        <a:pt x="294" y="750"/>
                      </a:lnTo>
                      <a:lnTo>
                        <a:pt x="282" y="744"/>
                      </a:lnTo>
                      <a:lnTo>
                        <a:pt x="276" y="732"/>
                      </a:lnTo>
                      <a:lnTo>
                        <a:pt x="270" y="720"/>
                      </a:lnTo>
                      <a:lnTo>
                        <a:pt x="258" y="708"/>
                      </a:lnTo>
                      <a:lnTo>
                        <a:pt x="252" y="702"/>
                      </a:lnTo>
                      <a:lnTo>
                        <a:pt x="240" y="696"/>
                      </a:lnTo>
                      <a:lnTo>
                        <a:pt x="228" y="696"/>
                      </a:lnTo>
                      <a:lnTo>
                        <a:pt x="216" y="696"/>
                      </a:lnTo>
                      <a:lnTo>
                        <a:pt x="204" y="696"/>
                      </a:lnTo>
                      <a:lnTo>
                        <a:pt x="192" y="690"/>
                      </a:lnTo>
                      <a:lnTo>
                        <a:pt x="180" y="678"/>
                      </a:lnTo>
                      <a:lnTo>
                        <a:pt x="174" y="666"/>
                      </a:lnTo>
                      <a:lnTo>
                        <a:pt x="174" y="654"/>
                      </a:lnTo>
                      <a:lnTo>
                        <a:pt x="174" y="648"/>
                      </a:lnTo>
                      <a:lnTo>
                        <a:pt x="168" y="636"/>
                      </a:lnTo>
                      <a:lnTo>
                        <a:pt x="156" y="624"/>
                      </a:lnTo>
                      <a:lnTo>
                        <a:pt x="144" y="606"/>
                      </a:lnTo>
                      <a:lnTo>
                        <a:pt x="132" y="594"/>
                      </a:lnTo>
                      <a:lnTo>
                        <a:pt x="126" y="582"/>
                      </a:lnTo>
                      <a:lnTo>
                        <a:pt x="126" y="576"/>
                      </a:lnTo>
                      <a:lnTo>
                        <a:pt x="132" y="564"/>
                      </a:lnTo>
                      <a:lnTo>
                        <a:pt x="144" y="552"/>
                      </a:lnTo>
                      <a:lnTo>
                        <a:pt x="180" y="546"/>
                      </a:lnTo>
                      <a:lnTo>
                        <a:pt x="216" y="552"/>
                      </a:lnTo>
                      <a:lnTo>
                        <a:pt x="240" y="558"/>
                      </a:lnTo>
                      <a:lnTo>
                        <a:pt x="252" y="564"/>
                      </a:lnTo>
                      <a:lnTo>
                        <a:pt x="270" y="564"/>
                      </a:lnTo>
                      <a:lnTo>
                        <a:pt x="288" y="564"/>
                      </a:lnTo>
                      <a:lnTo>
                        <a:pt x="306" y="570"/>
                      </a:lnTo>
                      <a:lnTo>
                        <a:pt x="318" y="570"/>
                      </a:lnTo>
                      <a:lnTo>
                        <a:pt x="324" y="564"/>
                      </a:lnTo>
                      <a:lnTo>
                        <a:pt x="324" y="558"/>
                      </a:lnTo>
                      <a:lnTo>
                        <a:pt x="324" y="546"/>
                      </a:lnTo>
                      <a:lnTo>
                        <a:pt x="324" y="528"/>
                      </a:lnTo>
                      <a:lnTo>
                        <a:pt x="318" y="516"/>
                      </a:lnTo>
                      <a:lnTo>
                        <a:pt x="312" y="510"/>
                      </a:lnTo>
                      <a:lnTo>
                        <a:pt x="306" y="504"/>
                      </a:lnTo>
                      <a:lnTo>
                        <a:pt x="294" y="504"/>
                      </a:lnTo>
                      <a:lnTo>
                        <a:pt x="276" y="504"/>
                      </a:lnTo>
                      <a:lnTo>
                        <a:pt x="252" y="504"/>
                      </a:lnTo>
                      <a:lnTo>
                        <a:pt x="234" y="504"/>
                      </a:lnTo>
                      <a:lnTo>
                        <a:pt x="222" y="498"/>
                      </a:lnTo>
                      <a:lnTo>
                        <a:pt x="204" y="492"/>
                      </a:lnTo>
                      <a:lnTo>
                        <a:pt x="192" y="492"/>
                      </a:lnTo>
                      <a:lnTo>
                        <a:pt x="180" y="486"/>
                      </a:lnTo>
                      <a:lnTo>
                        <a:pt x="162" y="492"/>
                      </a:lnTo>
                      <a:lnTo>
                        <a:pt x="144" y="498"/>
                      </a:lnTo>
                      <a:lnTo>
                        <a:pt x="132" y="504"/>
                      </a:lnTo>
                      <a:lnTo>
                        <a:pt x="126" y="504"/>
                      </a:lnTo>
                      <a:lnTo>
                        <a:pt x="120" y="498"/>
                      </a:lnTo>
                      <a:lnTo>
                        <a:pt x="120" y="492"/>
                      </a:lnTo>
                      <a:lnTo>
                        <a:pt x="114" y="480"/>
                      </a:lnTo>
                      <a:lnTo>
                        <a:pt x="114" y="468"/>
                      </a:lnTo>
                      <a:lnTo>
                        <a:pt x="108" y="456"/>
                      </a:lnTo>
                      <a:lnTo>
                        <a:pt x="102" y="444"/>
                      </a:lnTo>
                      <a:lnTo>
                        <a:pt x="96" y="432"/>
                      </a:lnTo>
                      <a:lnTo>
                        <a:pt x="66" y="414"/>
                      </a:lnTo>
                      <a:lnTo>
                        <a:pt x="42" y="390"/>
                      </a:lnTo>
                      <a:lnTo>
                        <a:pt x="24" y="372"/>
                      </a:lnTo>
                      <a:lnTo>
                        <a:pt x="6" y="348"/>
                      </a:lnTo>
                      <a:lnTo>
                        <a:pt x="0" y="342"/>
                      </a:lnTo>
                      <a:lnTo>
                        <a:pt x="0" y="342"/>
                      </a:lnTo>
                      <a:lnTo>
                        <a:pt x="24" y="306"/>
                      </a:lnTo>
                      <a:lnTo>
                        <a:pt x="66" y="270"/>
                      </a:lnTo>
                      <a:lnTo>
                        <a:pt x="90" y="234"/>
                      </a:lnTo>
                      <a:lnTo>
                        <a:pt x="90" y="180"/>
                      </a:lnTo>
                      <a:lnTo>
                        <a:pt x="90" y="180"/>
                      </a:lnTo>
                      <a:lnTo>
                        <a:pt x="138" y="162"/>
                      </a:lnTo>
                      <a:lnTo>
                        <a:pt x="180" y="168"/>
                      </a:lnTo>
                      <a:lnTo>
                        <a:pt x="198" y="150"/>
                      </a:lnTo>
                      <a:lnTo>
                        <a:pt x="252" y="132"/>
                      </a:lnTo>
                      <a:lnTo>
                        <a:pt x="288" y="102"/>
                      </a:lnTo>
                      <a:lnTo>
                        <a:pt x="288" y="102"/>
                      </a:lnTo>
                      <a:lnTo>
                        <a:pt x="336" y="108"/>
                      </a:lnTo>
                      <a:lnTo>
                        <a:pt x="396" y="84"/>
                      </a:lnTo>
                      <a:lnTo>
                        <a:pt x="438" y="60"/>
                      </a:lnTo>
                      <a:lnTo>
                        <a:pt x="492" y="84"/>
                      </a:lnTo>
                      <a:lnTo>
                        <a:pt x="522" y="108"/>
                      </a:lnTo>
                      <a:lnTo>
                        <a:pt x="552" y="102"/>
                      </a:lnTo>
                      <a:lnTo>
                        <a:pt x="588" y="84"/>
                      </a:lnTo>
                      <a:lnTo>
                        <a:pt x="612" y="42"/>
                      </a:lnTo>
                      <a:lnTo>
                        <a:pt x="612" y="6"/>
                      </a:lnTo>
                      <a:close/>
                      <a:moveTo>
                        <a:pt x="660" y="0"/>
                      </a:moveTo>
                      <a:lnTo>
                        <a:pt x="666" y="6"/>
                      </a:lnTo>
                      <a:lnTo>
                        <a:pt x="660" y="6"/>
                      </a:lnTo>
                      <a:lnTo>
                        <a:pt x="660"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89" name="Freeform 28"/>
                <p:cNvSpPr>
                  <a:spLocks/>
                </p:cNvSpPr>
                <p:nvPr/>
              </p:nvSpPr>
              <p:spPr bwMode="auto">
                <a:xfrm>
                  <a:off x="2339" y="-1614"/>
                  <a:ext cx="246" cy="246"/>
                </a:xfrm>
                <a:custGeom>
                  <a:avLst/>
                  <a:gdLst>
                    <a:gd name="T0" fmla="*/ 162 w 246"/>
                    <a:gd name="T1" fmla="*/ 0 h 246"/>
                    <a:gd name="T2" fmla="*/ 204 w 246"/>
                    <a:gd name="T3" fmla="*/ 42 h 246"/>
                    <a:gd name="T4" fmla="*/ 204 w 246"/>
                    <a:gd name="T5" fmla="*/ 78 h 246"/>
                    <a:gd name="T6" fmla="*/ 234 w 246"/>
                    <a:gd name="T7" fmla="*/ 114 h 246"/>
                    <a:gd name="T8" fmla="*/ 246 w 246"/>
                    <a:gd name="T9" fmla="*/ 162 h 246"/>
                    <a:gd name="T10" fmla="*/ 246 w 246"/>
                    <a:gd name="T11" fmla="*/ 162 h 246"/>
                    <a:gd name="T12" fmla="*/ 210 w 246"/>
                    <a:gd name="T13" fmla="*/ 192 h 246"/>
                    <a:gd name="T14" fmla="*/ 156 w 246"/>
                    <a:gd name="T15" fmla="*/ 210 h 246"/>
                    <a:gd name="T16" fmla="*/ 138 w 246"/>
                    <a:gd name="T17" fmla="*/ 228 h 246"/>
                    <a:gd name="T18" fmla="*/ 96 w 246"/>
                    <a:gd name="T19" fmla="*/ 222 h 246"/>
                    <a:gd name="T20" fmla="*/ 54 w 246"/>
                    <a:gd name="T21" fmla="*/ 246 h 246"/>
                    <a:gd name="T22" fmla="*/ 48 w 246"/>
                    <a:gd name="T23" fmla="*/ 246 h 246"/>
                    <a:gd name="T24" fmla="*/ 30 w 246"/>
                    <a:gd name="T25" fmla="*/ 204 h 246"/>
                    <a:gd name="T26" fmla="*/ 0 w 246"/>
                    <a:gd name="T27" fmla="*/ 162 h 246"/>
                    <a:gd name="T28" fmla="*/ 0 w 246"/>
                    <a:gd name="T29" fmla="*/ 114 h 246"/>
                    <a:gd name="T30" fmla="*/ 0 w 246"/>
                    <a:gd name="T31" fmla="*/ 114 h 246"/>
                    <a:gd name="T32" fmla="*/ 54 w 246"/>
                    <a:gd name="T33" fmla="*/ 72 h 246"/>
                    <a:gd name="T34" fmla="*/ 90 w 246"/>
                    <a:gd name="T35" fmla="*/ 54 h 246"/>
                    <a:gd name="T36" fmla="*/ 126 w 246"/>
                    <a:gd name="T37" fmla="*/ 24 h 246"/>
                    <a:gd name="T38" fmla="*/ 162 w 246"/>
                    <a:gd name="T39"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246">
                      <a:moveTo>
                        <a:pt x="162" y="0"/>
                      </a:moveTo>
                      <a:lnTo>
                        <a:pt x="204" y="42"/>
                      </a:lnTo>
                      <a:lnTo>
                        <a:pt x="204" y="78"/>
                      </a:lnTo>
                      <a:lnTo>
                        <a:pt x="234" y="114"/>
                      </a:lnTo>
                      <a:lnTo>
                        <a:pt x="246" y="162"/>
                      </a:lnTo>
                      <a:lnTo>
                        <a:pt x="246" y="162"/>
                      </a:lnTo>
                      <a:lnTo>
                        <a:pt x="210" y="192"/>
                      </a:lnTo>
                      <a:lnTo>
                        <a:pt x="156" y="210"/>
                      </a:lnTo>
                      <a:lnTo>
                        <a:pt x="138" y="228"/>
                      </a:lnTo>
                      <a:lnTo>
                        <a:pt x="96" y="222"/>
                      </a:lnTo>
                      <a:lnTo>
                        <a:pt x="54" y="246"/>
                      </a:lnTo>
                      <a:lnTo>
                        <a:pt x="48" y="246"/>
                      </a:lnTo>
                      <a:lnTo>
                        <a:pt x="30" y="204"/>
                      </a:lnTo>
                      <a:lnTo>
                        <a:pt x="0" y="162"/>
                      </a:lnTo>
                      <a:lnTo>
                        <a:pt x="0" y="114"/>
                      </a:lnTo>
                      <a:lnTo>
                        <a:pt x="0" y="114"/>
                      </a:lnTo>
                      <a:lnTo>
                        <a:pt x="54" y="72"/>
                      </a:lnTo>
                      <a:lnTo>
                        <a:pt x="90" y="54"/>
                      </a:lnTo>
                      <a:lnTo>
                        <a:pt x="126" y="24"/>
                      </a:lnTo>
                      <a:lnTo>
                        <a:pt x="162"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90" name="Freeform 29"/>
                <p:cNvSpPr>
                  <a:spLocks noEditPoints="1"/>
                </p:cNvSpPr>
                <p:nvPr/>
              </p:nvSpPr>
              <p:spPr bwMode="auto">
                <a:xfrm>
                  <a:off x="2255" y="-1716"/>
                  <a:ext cx="210" cy="216"/>
                </a:xfrm>
                <a:custGeom>
                  <a:avLst/>
                  <a:gdLst>
                    <a:gd name="T0" fmla="*/ 0 w 210"/>
                    <a:gd name="T1" fmla="*/ 78 h 216"/>
                    <a:gd name="T2" fmla="*/ 6 w 210"/>
                    <a:gd name="T3" fmla="*/ 84 h 216"/>
                    <a:gd name="T4" fmla="*/ 6 w 210"/>
                    <a:gd name="T5" fmla="*/ 84 h 216"/>
                    <a:gd name="T6" fmla="*/ 0 w 210"/>
                    <a:gd name="T7" fmla="*/ 78 h 216"/>
                    <a:gd name="T8" fmla="*/ 108 w 210"/>
                    <a:gd name="T9" fmla="*/ 0 h 216"/>
                    <a:gd name="T10" fmla="*/ 138 w 210"/>
                    <a:gd name="T11" fmla="*/ 6 h 216"/>
                    <a:gd name="T12" fmla="*/ 162 w 210"/>
                    <a:gd name="T13" fmla="*/ 24 h 216"/>
                    <a:gd name="T14" fmla="*/ 174 w 210"/>
                    <a:gd name="T15" fmla="*/ 48 h 216"/>
                    <a:gd name="T16" fmla="*/ 186 w 210"/>
                    <a:gd name="T17" fmla="*/ 78 h 216"/>
                    <a:gd name="T18" fmla="*/ 204 w 210"/>
                    <a:gd name="T19" fmla="*/ 78 h 216"/>
                    <a:gd name="T20" fmla="*/ 210 w 210"/>
                    <a:gd name="T21" fmla="*/ 126 h 216"/>
                    <a:gd name="T22" fmla="*/ 174 w 210"/>
                    <a:gd name="T23" fmla="*/ 156 h 216"/>
                    <a:gd name="T24" fmla="*/ 138 w 210"/>
                    <a:gd name="T25" fmla="*/ 174 h 216"/>
                    <a:gd name="T26" fmla="*/ 84 w 210"/>
                    <a:gd name="T27" fmla="*/ 216 h 216"/>
                    <a:gd name="T28" fmla="*/ 84 w 210"/>
                    <a:gd name="T29" fmla="*/ 216 h 216"/>
                    <a:gd name="T30" fmla="*/ 84 w 210"/>
                    <a:gd name="T31" fmla="*/ 162 h 216"/>
                    <a:gd name="T32" fmla="*/ 78 w 210"/>
                    <a:gd name="T33" fmla="*/ 126 h 216"/>
                    <a:gd name="T34" fmla="*/ 36 w 210"/>
                    <a:gd name="T35" fmla="*/ 108 h 216"/>
                    <a:gd name="T36" fmla="*/ 6 w 210"/>
                    <a:gd name="T37" fmla="*/ 84 h 216"/>
                    <a:gd name="T38" fmla="*/ 18 w 210"/>
                    <a:gd name="T39" fmla="*/ 48 h 216"/>
                    <a:gd name="T40" fmla="*/ 18 w 210"/>
                    <a:gd name="T41" fmla="*/ 48 h 216"/>
                    <a:gd name="T42" fmla="*/ 48 w 210"/>
                    <a:gd name="T43" fmla="*/ 30 h 216"/>
                    <a:gd name="T44" fmla="*/ 84 w 210"/>
                    <a:gd name="T45" fmla="*/ 12 h 216"/>
                    <a:gd name="T46" fmla="*/ 108 w 210"/>
                    <a:gd name="T47"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6">
                      <a:moveTo>
                        <a:pt x="0" y="78"/>
                      </a:moveTo>
                      <a:lnTo>
                        <a:pt x="6" y="84"/>
                      </a:lnTo>
                      <a:lnTo>
                        <a:pt x="6" y="84"/>
                      </a:lnTo>
                      <a:lnTo>
                        <a:pt x="0" y="78"/>
                      </a:lnTo>
                      <a:close/>
                      <a:moveTo>
                        <a:pt x="108" y="0"/>
                      </a:moveTo>
                      <a:lnTo>
                        <a:pt x="138" y="6"/>
                      </a:lnTo>
                      <a:lnTo>
                        <a:pt x="162" y="24"/>
                      </a:lnTo>
                      <a:lnTo>
                        <a:pt x="174" y="48"/>
                      </a:lnTo>
                      <a:lnTo>
                        <a:pt x="186" y="78"/>
                      </a:lnTo>
                      <a:lnTo>
                        <a:pt x="204" y="78"/>
                      </a:lnTo>
                      <a:lnTo>
                        <a:pt x="210" y="126"/>
                      </a:lnTo>
                      <a:lnTo>
                        <a:pt x="174" y="156"/>
                      </a:lnTo>
                      <a:lnTo>
                        <a:pt x="138" y="174"/>
                      </a:lnTo>
                      <a:lnTo>
                        <a:pt x="84" y="216"/>
                      </a:lnTo>
                      <a:lnTo>
                        <a:pt x="84" y="216"/>
                      </a:lnTo>
                      <a:lnTo>
                        <a:pt x="84" y="162"/>
                      </a:lnTo>
                      <a:lnTo>
                        <a:pt x="78" y="126"/>
                      </a:lnTo>
                      <a:lnTo>
                        <a:pt x="36" y="108"/>
                      </a:lnTo>
                      <a:lnTo>
                        <a:pt x="6" y="84"/>
                      </a:lnTo>
                      <a:lnTo>
                        <a:pt x="18" y="48"/>
                      </a:lnTo>
                      <a:lnTo>
                        <a:pt x="18" y="48"/>
                      </a:lnTo>
                      <a:lnTo>
                        <a:pt x="48" y="30"/>
                      </a:lnTo>
                      <a:lnTo>
                        <a:pt x="84" y="12"/>
                      </a:lnTo>
                      <a:lnTo>
                        <a:pt x="108"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91" name="Freeform 30"/>
                <p:cNvSpPr>
                  <a:spLocks noEditPoints="1"/>
                </p:cNvSpPr>
                <p:nvPr/>
              </p:nvSpPr>
              <p:spPr bwMode="auto">
                <a:xfrm>
                  <a:off x="2213" y="-1638"/>
                  <a:ext cx="174" cy="426"/>
                </a:xfrm>
                <a:custGeom>
                  <a:avLst/>
                  <a:gdLst>
                    <a:gd name="T0" fmla="*/ 84 w 174"/>
                    <a:gd name="T1" fmla="*/ 426 h 426"/>
                    <a:gd name="T2" fmla="*/ 84 w 174"/>
                    <a:gd name="T3" fmla="*/ 426 h 426"/>
                    <a:gd name="T4" fmla="*/ 84 w 174"/>
                    <a:gd name="T5" fmla="*/ 426 h 426"/>
                    <a:gd name="T6" fmla="*/ 84 w 174"/>
                    <a:gd name="T7" fmla="*/ 426 h 426"/>
                    <a:gd name="T8" fmla="*/ 48 w 174"/>
                    <a:gd name="T9" fmla="*/ 6 h 426"/>
                    <a:gd name="T10" fmla="*/ 78 w 174"/>
                    <a:gd name="T11" fmla="*/ 30 h 426"/>
                    <a:gd name="T12" fmla="*/ 120 w 174"/>
                    <a:gd name="T13" fmla="*/ 48 h 426"/>
                    <a:gd name="T14" fmla="*/ 126 w 174"/>
                    <a:gd name="T15" fmla="*/ 84 h 426"/>
                    <a:gd name="T16" fmla="*/ 126 w 174"/>
                    <a:gd name="T17" fmla="*/ 186 h 426"/>
                    <a:gd name="T18" fmla="*/ 156 w 174"/>
                    <a:gd name="T19" fmla="*/ 228 h 426"/>
                    <a:gd name="T20" fmla="*/ 174 w 174"/>
                    <a:gd name="T21" fmla="*/ 264 h 426"/>
                    <a:gd name="T22" fmla="*/ 174 w 174"/>
                    <a:gd name="T23" fmla="*/ 318 h 426"/>
                    <a:gd name="T24" fmla="*/ 150 w 174"/>
                    <a:gd name="T25" fmla="*/ 354 h 426"/>
                    <a:gd name="T26" fmla="*/ 108 w 174"/>
                    <a:gd name="T27" fmla="*/ 390 h 426"/>
                    <a:gd name="T28" fmla="*/ 84 w 174"/>
                    <a:gd name="T29" fmla="*/ 426 h 426"/>
                    <a:gd name="T30" fmla="*/ 48 w 174"/>
                    <a:gd name="T31" fmla="*/ 366 h 426"/>
                    <a:gd name="T32" fmla="*/ 18 w 174"/>
                    <a:gd name="T33" fmla="*/ 306 h 426"/>
                    <a:gd name="T34" fmla="*/ 6 w 174"/>
                    <a:gd name="T35" fmla="*/ 270 h 426"/>
                    <a:gd name="T36" fmla="*/ 0 w 174"/>
                    <a:gd name="T37" fmla="*/ 240 h 426"/>
                    <a:gd name="T38" fmla="*/ 18 w 174"/>
                    <a:gd name="T39" fmla="*/ 204 h 426"/>
                    <a:gd name="T40" fmla="*/ 30 w 174"/>
                    <a:gd name="T41" fmla="*/ 186 h 426"/>
                    <a:gd name="T42" fmla="*/ 30 w 174"/>
                    <a:gd name="T43" fmla="*/ 168 h 426"/>
                    <a:gd name="T44" fmla="*/ 24 w 174"/>
                    <a:gd name="T45" fmla="*/ 156 h 426"/>
                    <a:gd name="T46" fmla="*/ 12 w 174"/>
                    <a:gd name="T47" fmla="*/ 138 h 426"/>
                    <a:gd name="T48" fmla="*/ 12 w 174"/>
                    <a:gd name="T49" fmla="*/ 138 h 426"/>
                    <a:gd name="T50" fmla="*/ 24 w 174"/>
                    <a:gd name="T51" fmla="*/ 108 h 426"/>
                    <a:gd name="T52" fmla="*/ 12 w 174"/>
                    <a:gd name="T53" fmla="*/ 78 h 426"/>
                    <a:gd name="T54" fmla="*/ 30 w 174"/>
                    <a:gd name="T55" fmla="*/ 30 h 426"/>
                    <a:gd name="T56" fmla="*/ 48 w 174"/>
                    <a:gd name="T57" fmla="*/ 6 h 426"/>
                    <a:gd name="T58" fmla="*/ 48 w 174"/>
                    <a:gd name="T59" fmla="*/ 0 h 426"/>
                    <a:gd name="T60" fmla="*/ 48 w 174"/>
                    <a:gd name="T61" fmla="*/ 6 h 426"/>
                    <a:gd name="T62" fmla="*/ 42 w 174"/>
                    <a:gd name="T63" fmla="*/ 0 h 426"/>
                    <a:gd name="T64" fmla="*/ 48 w 174"/>
                    <a:gd name="T65" fmla="*/ 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4" h="426">
                      <a:moveTo>
                        <a:pt x="84" y="426"/>
                      </a:moveTo>
                      <a:lnTo>
                        <a:pt x="84" y="426"/>
                      </a:lnTo>
                      <a:lnTo>
                        <a:pt x="84" y="426"/>
                      </a:lnTo>
                      <a:lnTo>
                        <a:pt x="84" y="426"/>
                      </a:lnTo>
                      <a:close/>
                      <a:moveTo>
                        <a:pt x="48" y="6"/>
                      </a:moveTo>
                      <a:lnTo>
                        <a:pt x="78" y="30"/>
                      </a:lnTo>
                      <a:lnTo>
                        <a:pt x="120" y="48"/>
                      </a:lnTo>
                      <a:lnTo>
                        <a:pt x="126" y="84"/>
                      </a:lnTo>
                      <a:lnTo>
                        <a:pt x="126" y="186"/>
                      </a:lnTo>
                      <a:lnTo>
                        <a:pt x="156" y="228"/>
                      </a:lnTo>
                      <a:lnTo>
                        <a:pt x="174" y="264"/>
                      </a:lnTo>
                      <a:lnTo>
                        <a:pt x="174" y="318"/>
                      </a:lnTo>
                      <a:lnTo>
                        <a:pt x="150" y="354"/>
                      </a:lnTo>
                      <a:lnTo>
                        <a:pt x="108" y="390"/>
                      </a:lnTo>
                      <a:lnTo>
                        <a:pt x="84" y="426"/>
                      </a:lnTo>
                      <a:lnTo>
                        <a:pt x="48" y="366"/>
                      </a:lnTo>
                      <a:lnTo>
                        <a:pt x="18" y="306"/>
                      </a:lnTo>
                      <a:lnTo>
                        <a:pt x="6" y="270"/>
                      </a:lnTo>
                      <a:lnTo>
                        <a:pt x="0" y="240"/>
                      </a:lnTo>
                      <a:lnTo>
                        <a:pt x="18" y="204"/>
                      </a:lnTo>
                      <a:lnTo>
                        <a:pt x="30" y="186"/>
                      </a:lnTo>
                      <a:lnTo>
                        <a:pt x="30" y="168"/>
                      </a:lnTo>
                      <a:lnTo>
                        <a:pt x="24" y="156"/>
                      </a:lnTo>
                      <a:lnTo>
                        <a:pt x="12" y="138"/>
                      </a:lnTo>
                      <a:lnTo>
                        <a:pt x="12" y="138"/>
                      </a:lnTo>
                      <a:lnTo>
                        <a:pt x="24" y="108"/>
                      </a:lnTo>
                      <a:lnTo>
                        <a:pt x="12" y="78"/>
                      </a:lnTo>
                      <a:lnTo>
                        <a:pt x="30" y="30"/>
                      </a:lnTo>
                      <a:lnTo>
                        <a:pt x="48" y="6"/>
                      </a:lnTo>
                      <a:close/>
                      <a:moveTo>
                        <a:pt x="48" y="0"/>
                      </a:moveTo>
                      <a:lnTo>
                        <a:pt x="48" y="6"/>
                      </a:lnTo>
                      <a:lnTo>
                        <a:pt x="42" y="0"/>
                      </a:lnTo>
                      <a:lnTo>
                        <a:pt x="48"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92" name="Freeform 31"/>
                <p:cNvSpPr>
                  <a:spLocks noEditPoints="1"/>
                </p:cNvSpPr>
                <p:nvPr/>
              </p:nvSpPr>
              <p:spPr bwMode="auto">
                <a:xfrm>
                  <a:off x="2105" y="-1776"/>
                  <a:ext cx="168" cy="276"/>
                </a:xfrm>
                <a:custGeom>
                  <a:avLst/>
                  <a:gdLst>
                    <a:gd name="T0" fmla="*/ 120 w 168"/>
                    <a:gd name="T1" fmla="*/ 276 h 276"/>
                    <a:gd name="T2" fmla="*/ 120 w 168"/>
                    <a:gd name="T3" fmla="*/ 276 h 276"/>
                    <a:gd name="T4" fmla="*/ 120 w 168"/>
                    <a:gd name="T5" fmla="*/ 276 h 276"/>
                    <a:gd name="T6" fmla="*/ 120 w 168"/>
                    <a:gd name="T7" fmla="*/ 276 h 276"/>
                    <a:gd name="T8" fmla="*/ 96 w 168"/>
                    <a:gd name="T9" fmla="*/ 0 h 276"/>
                    <a:gd name="T10" fmla="*/ 126 w 168"/>
                    <a:gd name="T11" fmla="*/ 48 h 276"/>
                    <a:gd name="T12" fmla="*/ 150 w 168"/>
                    <a:gd name="T13" fmla="*/ 90 h 276"/>
                    <a:gd name="T14" fmla="*/ 168 w 168"/>
                    <a:gd name="T15" fmla="*/ 102 h 276"/>
                    <a:gd name="T16" fmla="*/ 156 w 168"/>
                    <a:gd name="T17" fmla="*/ 138 h 276"/>
                    <a:gd name="T18" fmla="*/ 138 w 168"/>
                    <a:gd name="T19" fmla="*/ 168 h 276"/>
                    <a:gd name="T20" fmla="*/ 120 w 168"/>
                    <a:gd name="T21" fmla="*/ 216 h 276"/>
                    <a:gd name="T22" fmla="*/ 132 w 168"/>
                    <a:gd name="T23" fmla="*/ 246 h 276"/>
                    <a:gd name="T24" fmla="*/ 120 w 168"/>
                    <a:gd name="T25" fmla="*/ 276 h 276"/>
                    <a:gd name="T26" fmla="*/ 102 w 168"/>
                    <a:gd name="T27" fmla="*/ 264 h 276"/>
                    <a:gd name="T28" fmla="*/ 90 w 168"/>
                    <a:gd name="T29" fmla="*/ 252 h 276"/>
                    <a:gd name="T30" fmla="*/ 72 w 168"/>
                    <a:gd name="T31" fmla="*/ 240 h 276"/>
                    <a:gd name="T32" fmla="*/ 54 w 168"/>
                    <a:gd name="T33" fmla="*/ 228 h 276"/>
                    <a:gd name="T34" fmla="*/ 30 w 168"/>
                    <a:gd name="T35" fmla="*/ 222 h 276"/>
                    <a:gd name="T36" fmla="*/ 6 w 168"/>
                    <a:gd name="T37" fmla="*/ 210 h 276"/>
                    <a:gd name="T38" fmla="*/ 0 w 168"/>
                    <a:gd name="T39" fmla="*/ 210 h 276"/>
                    <a:gd name="T40" fmla="*/ 18 w 168"/>
                    <a:gd name="T41" fmla="*/ 174 h 276"/>
                    <a:gd name="T42" fmla="*/ 18 w 168"/>
                    <a:gd name="T43" fmla="*/ 180 h 276"/>
                    <a:gd name="T44" fmla="*/ 30 w 168"/>
                    <a:gd name="T45" fmla="*/ 126 h 276"/>
                    <a:gd name="T46" fmla="*/ 30 w 168"/>
                    <a:gd name="T47" fmla="*/ 90 h 276"/>
                    <a:gd name="T48" fmla="*/ 60 w 168"/>
                    <a:gd name="T49" fmla="*/ 48 h 276"/>
                    <a:gd name="T50" fmla="*/ 84 w 168"/>
                    <a:gd name="T51" fmla="*/ 12 h 276"/>
                    <a:gd name="T52" fmla="*/ 96 w 168"/>
                    <a:gd name="T53"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8" h="276">
                      <a:moveTo>
                        <a:pt x="120" y="276"/>
                      </a:moveTo>
                      <a:lnTo>
                        <a:pt x="120" y="276"/>
                      </a:lnTo>
                      <a:lnTo>
                        <a:pt x="120" y="276"/>
                      </a:lnTo>
                      <a:lnTo>
                        <a:pt x="120" y="276"/>
                      </a:lnTo>
                      <a:close/>
                      <a:moveTo>
                        <a:pt x="96" y="0"/>
                      </a:moveTo>
                      <a:lnTo>
                        <a:pt x="126" y="48"/>
                      </a:lnTo>
                      <a:lnTo>
                        <a:pt x="150" y="90"/>
                      </a:lnTo>
                      <a:lnTo>
                        <a:pt x="168" y="102"/>
                      </a:lnTo>
                      <a:lnTo>
                        <a:pt x="156" y="138"/>
                      </a:lnTo>
                      <a:lnTo>
                        <a:pt x="138" y="168"/>
                      </a:lnTo>
                      <a:lnTo>
                        <a:pt x="120" y="216"/>
                      </a:lnTo>
                      <a:lnTo>
                        <a:pt x="132" y="246"/>
                      </a:lnTo>
                      <a:lnTo>
                        <a:pt x="120" y="276"/>
                      </a:lnTo>
                      <a:lnTo>
                        <a:pt x="102" y="264"/>
                      </a:lnTo>
                      <a:lnTo>
                        <a:pt x="90" y="252"/>
                      </a:lnTo>
                      <a:lnTo>
                        <a:pt x="72" y="240"/>
                      </a:lnTo>
                      <a:lnTo>
                        <a:pt x="54" y="228"/>
                      </a:lnTo>
                      <a:lnTo>
                        <a:pt x="30" y="222"/>
                      </a:lnTo>
                      <a:lnTo>
                        <a:pt x="6" y="210"/>
                      </a:lnTo>
                      <a:lnTo>
                        <a:pt x="0" y="210"/>
                      </a:lnTo>
                      <a:lnTo>
                        <a:pt x="18" y="174"/>
                      </a:lnTo>
                      <a:lnTo>
                        <a:pt x="18" y="180"/>
                      </a:lnTo>
                      <a:lnTo>
                        <a:pt x="30" y="126"/>
                      </a:lnTo>
                      <a:lnTo>
                        <a:pt x="30" y="90"/>
                      </a:lnTo>
                      <a:lnTo>
                        <a:pt x="60" y="48"/>
                      </a:lnTo>
                      <a:lnTo>
                        <a:pt x="84" y="12"/>
                      </a:lnTo>
                      <a:lnTo>
                        <a:pt x="96"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93" name="Freeform 32"/>
                <p:cNvSpPr>
                  <a:spLocks noEditPoints="1"/>
                </p:cNvSpPr>
                <p:nvPr/>
              </p:nvSpPr>
              <p:spPr bwMode="auto">
                <a:xfrm>
                  <a:off x="1811" y="-1962"/>
                  <a:ext cx="396" cy="366"/>
                </a:xfrm>
                <a:custGeom>
                  <a:avLst/>
                  <a:gdLst>
                    <a:gd name="T0" fmla="*/ 312 w 396"/>
                    <a:gd name="T1" fmla="*/ 360 h 366"/>
                    <a:gd name="T2" fmla="*/ 312 w 396"/>
                    <a:gd name="T3" fmla="*/ 360 h 366"/>
                    <a:gd name="T4" fmla="*/ 312 w 396"/>
                    <a:gd name="T5" fmla="*/ 366 h 366"/>
                    <a:gd name="T6" fmla="*/ 312 w 396"/>
                    <a:gd name="T7" fmla="*/ 360 h 366"/>
                    <a:gd name="T8" fmla="*/ 222 w 396"/>
                    <a:gd name="T9" fmla="*/ 0 h 366"/>
                    <a:gd name="T10" fmla="*/ 258 w 396"/>
                    <a:gd name="T11" fmla="*/ 12 h 366"/>
                    <a:gd name="T12" fmla="*/ 312 w 396"/>
                    <a:gd name="T13" fmla="*/ 12 h 366"/>
                    <a:gd name="T14" fmla="*/ 318 w 396"/>
                    <a:gd name="T15" fmla="*/ 6 h 366"/>
                    <a:gd name="T16" fmla="*/ 360 w 396"/>
                    <a:gd name="T17" fmla="*/ 30 h 366"/>
                    <a:gd name="T18" fmla="*/ 336 w 396"/>
                    <a:gd name="T19" fmla="*/ 78 h 366"/>
                    <a:gd name="T20" fmla="*/ 348 w 396"/>
                    <a:gd name="T21" fmla="*/ 108 h 366"/>
                    <a:gd name="T22" fmla="*/ 390 w 396"/>
                    <a:gd name="T23" fmla="*/ 120 h 366"/>
                    <a:gd name="T24" fmla="*/ 396 w 396"/>
                    <a:gd name="T25" fmla="*/ 186 h 366"/>
                    <a:gd name="T26" fmla="*/ 390 w 396"/>
                    <a:gd name="T27" fmla="*/ 186 h 366"/>
                    <a:gd name="T28" fmla="*/ 378 w 396"/>
                    <a:gd name="T29" fmla="*/ 198 h 366"/>
                    <a:gd name="T30" fmla="*/ 354 w 396"/>
                    <a:gd name="T31" fmla="*/ 234 h 366"/>
                    <a:gd name="T32" fmla="*/ 324 w 396"/>
                    <a:gd name="T33" fmla="*/ 276 h 366"/>
                    <a:gd name="T34" fmla="*/ 324 w 396"/>
                    <a:gd name="T35" fmla="*/ 312 h 366"/>
                    <a:gd name="T36" fmla="*/ 312 w 396"/>
                    <a:gd name="T37" fmla="*/ 360 h 366"/>
                    <a:gd name="T38" fmla="*/ 264 w 396"/>
                    <a:gd name="T39" fmla="*/ 330 h 366"/>
                    <a:gd name="T40" fmla="*/ 228 w 396"/>
                    <a:gd name="T41" fmla="*/ 300 h 366"/>
                    <a:gd name="T42" fmla="*/ 204 w 396"/>
                    <a:gd name="T43" fmla="*/ 264 h 366"/>
                    <a:gd name="T44" fmla="*/ 174 w 396"/>
                    <a:gd name="T45" fmla="*/ 240 h 366"/>
                    <a:gd name="T46" fmla="*/ 156 w 396"/>
                    <a:gd name="T47" fmla="*/ 216 h 366"/>
                    <a:gd name="T48" fmla="*/ 108 w 396"/>
                    <a:gd name="T49" fmla="*/ 186 h 366"/>
                    <a:gd name="T50" fmla="*/ 96 w 396"/>
                    <a:gd name="T51" fmla="*/ 162 h 366"/>
                    <a:gd name="T52" fmla="*/ 54 w 396"/>
                    <a:gd name="T53" fmla="*/ 114 h 366"/>
                    <a:gd name="T54" fmla="*/ 18 w 396"/>
                    <a:gd name="T55" fmla="*/ 78 h 366"/>
                    <a:gd name="T56" fmla="*/ 0 w 396"/>
                    <a:gd name="T57" fmla="*/ 30 h 366"/>
                    <a:gd name="T58" fmla="*/ 12 w 396"/>
                    <a:gd name="T59" fmla="*/ 0 h 366"/>
                    <a:gd name="T60" fmla="*/ 78 w 396"/>
                    <a:gd name="T61" fmla="*/ 12 h 366"/>
                    <a:gd name="T62" fmla="*/ 180 w 396"/>
                    <a:gd name="T63" fmla="*/ 12 h 366"/>
                    <a:gd name="T64" fmla="*/ 222 w 396"/>
                    <a:gd name="T65"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6" h="366">
                      <a:moveTo>
                        <a:pt x="312" y="360"/>
                      </a:moveTo>
                      <a:lnTo>
                        <a:pt x="312" y="360"/>
                      </a:lnTo>
                      <a:lnTo>
                        <a:pt x="312" y="366"/>
                      </a:lnTo>
                      <a:lnTo>
                        <a:pt x="312" y="360"/>
                      </a:lnTo>
                      <a:close/>
                      <a:moveTo>
                        <a:pt x="222" y="0"/>
                      </a:moveTo>
                      <a:lnTo>
                        <a:pt x="258" y="12"/>
                      </a:lnTo>
                      <a:lnTo>
                        <a:pt x="312" y="12"/>
                      </a:lnTo>
                      <a:lnTo>
                        <a:pt x="318" y="6"/>
                      </a:lnTo>
                      <a:lnTo>
                        <a:pt x="360" y="30"/>
                      </a:lnTo>
                      <a:lnTo>
                        <a:pt x="336" y="78"/>
                      </a:lnTo>
                      <a:lnTo>
                        <a:pt x="348" y="108"/>
                      </a:lnTo>
                      <a:lnTo>
                        <a:pt x="390" y="120"/>
                      </a:lnTo>
                      <a:lnTo>
                        <a:pt x="396" y="186"/>
                      </a:lnTo>
                      <a:lnTo>
                        <a:pt x="390" y="186"/>
                      </a:lnTo>
                      <a:lnTo>
                        <a:pt x="378" y="198"/>
                      </a:lnTo>
                      <a:lnTo>
                        <a:pt x="354" y="234"/>
                      </a:lnTo>
                      <a:lnTo>
                        <a:pt x="324" y="276"/>
                      </a:lnTo>
                      <a:lnTo>
                        <a:pt x="324" y="312"/>
                      </a:lnTo>
                      <a:lnTo>
                        <a:pt x="312" y="360"/>
                      </a:lnTo>
                      <a:lnTo>
                        <a:pt x="264" y="330"/>
                      </a:lnTo>
                      <a:lnTo>
                        <a:pt x="228" y="300"/>
                      </a:lnTo>
                      <a:lnTo>
                        <a:pt x="204" y="264"/>
                      </a:lnTo>
                      <a:lnTo>
                        <a:pt x="174" y="240"/>
                      </a:lnTo>
                      <a:lnTo>
                        <a:pt x="156" y="216"/>
                      </a:lnTo>
                      <a:lnTo>
                        <a:pt x="108" y="186"/>
                      </a:lnTo>
                      <a:lnTo>
                        <a:pt x="96" y="162"/>
                      </a:lnTo>
                      <a:lnTo>
                        <a:pt x="54" y="114"/>
                      </a:lnTo>
                      <a:lnTo>
                        <a:pt x="18" y="78"/>
                      </a:lnTo>
                      <a:lnTo>
                        <a:pt x="0" y="30"/>
                      </a:lnTo>
                      <a:lnTo>
                        <a:pt x="12" y="0"/>
                      </a:lnTo>
                      <a:lnTo>
                        <a:pt x="78" y="12"/>
                      </a:lnTo>
                      <a:lnTo>
                        <a:pt x="180" y="12"/>
                      </a:lnTo>
                      <a:lnTo>
                        <a:pt x="222"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94" name="Freeform 33"/>
                <p:cNvSpPr>
                  <a:spLocks noEditPoints="1"/>
                </p:cNvSpPr>
                <p:nvPr/>
              </p:nvSpPr>
              <p:spPr bwMode="auto">
                <a:xfrm>
                  <a:off x="1583" y="-2112"/>
                  <a:ext cx="546" cy="546"/>
                </a:xfrm>
                <a:custGeom>
                  <a:avLst/>
                  <a:gdLst>
                    <a:gd name="T0" fmla="*/ 528 w 546"/>
                    <a:gd name="T1" fmla="*/ 546 h 546"/>
                    <a:gd name="T2" fmla="*/ 528 w 546"/>
                    <a:gd name="T3" fmla="*/ 546 h 546"/>
                    <a:gd name="T4" fmla="*/ 336 w 546"/>
                    <a:gd name="T5" fmla="*/ 12 h 546"/>
                    <a:gd name="T6" fmla="*/ 360 w 546"/>
                    <a:gd name="T7" fmla="*/ 18 h 546"/>
                    <a:gd name="T8" fmla="*/ 462 w 546"/>
                    <a:gd name="T9" fmla="*/ 72 h 546"/>
                    <a:gd name="T10" fmla="*/ 528 w 546"/>
                    <a:gd name="T11" fmla="*/ 84 h 546"/>
                    <a:gd name="T12" fmla="*/ 540 w 546"/>
                    <a:gd name="T13" fmla="*/ 162 h 546"/>
                    <a:gd name="T14" fmla="*/ 450 w 546"/>
                    <a:gd name="T15" fmla="*/ 150 h 546"/>
                    <a:gd name="T16" fmla="*/ 306 w 546"/>
                    <a:gd name="T17" fmla="*/ 162 h 546"/>
                    <a:gd name="T18" fmla="*/ 228 w 546"/>
                    <a:gd name="T19" fmla="*/ 180 h 546"/>
                    <a:gd name="T20" fmla="*/ 282 w 546"/>
                    <a:gd name="T21" fmla="*/ 264 h 546"/>
                    <a:gd name="T22" fmla="*/ 336 w 546"/>
                    <a:gd name="T23" fmla="*/ 336 h 546"/>
                    <a:gd name="T24" fmla="*/ 402 w 546"/>
                    <a:gd name="T25" fmla="*/ 390 h 546"/>
                    <a:gd name="T26" fmla="*/ 456 w 546"/>
                    <a:gd name="T27" fmla="*/ 450 h 546"/>
                    <a:gd name="T28" fmla="*/ 546 w 546"/>
                    <a:gd name="T29" fmla="*/ 510 h 546"/>
                    <a:gd name="T30" fmla="*/ 498 w 546"/>
                    <a:gd name="T31" fmla="*/ 528 h 546"/>
                    <a:gd name="T32" fmla="*/ 444 w 546"/>
                    <a:gd name="T33" fmla="*/ 504 h 546"/>
                    <a:gd name="T34" fmla="*/ 414 w 546"/>
                    <a:gd name="T35" fmla="*/ 480 h 546"/>
                    <a:gd name="T36" fmla="*/ 396 w 546"/>
                    <a:gd name="T37" fmla="*/ 456 h 546"/>
                    <a:gd name="T38" fmla="*/ 378 w 546"/>
                    <a:gd name="T39" fmla="*/ 456 h 546"/>
                    <a:gd name="T40" fmla="*/ 354 w 546"/>
                    <a:gd name="T41" fmla="*/ 456 h 546"/>
                    <a:gd name="T42" fmla="*/ 330 w 546"/>
                    <a:gd name="T43" fmla="*/ 444 h 546"/>
                    <a:gd name="T44" fmla="*/ 300 w 546"/>
                    <a:gd name="T45" fmla="*/ 432 h 546"/>
                    <a:gd name="T46" fmla="*/ 276 w 546"/>
                    <a:gd name="T47" fmla="*/ 432 h 546"/>
                    <a:gd name="T48" fmla="*/ 228 w 546"/>
                    <a:gd name="T49" fmla="*/ 402 h 546"/>
                    <a:gd name="T50" fmla="*/ 174 w 546"/>
                    <a:gd name="T51" fmla="*/ 324 h 546"/>
                    <a:gd name="T52" fmla="*/ 156 w 546"/>
                    <a:gd name="T53" fmla="*/ 252 h 546"/>
                    <a:gd name="T54" fmla="*/ 120 w 546"/>
                    <a:gd name="T55" fmla="*/ 204 h 546"/>
                    <a:gd name="T56" fmla="*/ 102 w 546"/>
                    <a:gd name="T57" fmla="*/ 198 h 546"/>
                    <a:gd name="T58" fmla="*/ 84 w 546"/>
                    <a:gd name="T59" fmla="*/ 210 h 546"/>
                    <a:gd name="T60" fmla="*/ 54 w 546"/>
                    <a:gd name="T61" fmla="*/ 234 h 546"/>
                    <a:gd name="T62" fmla="*/ 30 w 546"/>
                    <a:gd name="T63" fmla="*/ 228 h 546"/>
                    <a:gd name="T64" fmla="*/ 12 w 546"/>
                    <a:gd name="T65" fmla="*/ 204 h 546"/>
                    <a:gd name="T66" fmla="*/ 6 w 546"/>
                    <a:gd name="T67" fmla="*/ 180 h 546"/>
                    <a:gd name="T68" fmla="*/ 0 w 546"/>
                    <a:gd name="T69" fmla="*/ 156 h 546"/>
                    <a:gd name="T70" fmla="*/ 6 w 546"/>
                    <a:gd name="T71" fmla="*/ 126 h 546"/>
                    <a:gd name="T72" fmla="*/ 0 w 546"/>
                    <a:gd name="T73" fmla="*/ 114 h 546"/>
                    <a:gd name="T74" fmla="*/ 48 w 546"/>
                    <a:gd name="T75" fmla="*/ 90 h 546"/>
                    <a:gd name="T76" fmla="*/ 132 w 546"/>
                    <a:gd name="T77" fmla="*/ 90 h 546"/>
                    <a:gd name="T78" fmla="*/ 204 w 546"/>
                    <a:gd name="T79" fmla="*/ 54 h 546"/>
                    <a:gd name="T80" fmla="*/ 282 w 546"/>
                    <a:gd name="T81"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46" h="546">
                      <a:moveTo>
                        <a:pt x="528" y="546"/>
                      </a:moveTo>
                      <a:lnTo>
                        <a:pt x="528" y="546"/>
                      </a:lnTo>
                      <a:lnTo>
                        <a:pt x="522" y="546"/>
                      </a:lnTo>
                      <a:lnTo>
                        <a:pt x="528" y="546"/>
                      </a:lnTo>
                      <a:close/>
                      <a:moveTo>
                        <a:pt x="282" y="0"/>
                      </a:moveTo>
                      <a:lnTo>
                        <a:pt x="336" y="12"/>
                      </a:lnTo>
                      <a:lnTo>
                        <a:pt x="360" y="18"/>
                      </a:lnTo>
                      <a:lnTo>
                        <a:pt x="360" y="18"/>
                      </a:lnTo>
                      <a:lnTo>
                        <a:pt x="408" y="60"/>
                      </a:lnTo>
                      <a:lnTo>
                        <a:pt x="462" y="72"/>
                      </a:lnTo>
                      <a:lnTo>
                        <a:pt x="528" y="78"/>
                      </a:lnTo>
                      <a:lnTo>
                        <a:pt x="528" y="84"/>
                      </a:lnTo>
                      <a:lnTo>
                        <a:pt x="540" y="114"/>
                      </a:lnTo>
                      <a:lnTo>
                        <a:pt x="540" y="162"/>
                      </a:lnTo>
                      <a:lnTo>
                        <a:pt x="486" y="162"/>
                      </a:lnTo>
                      <a:lnTo>
                        <a:pt x="450" y="150"/>
                      </a:lnTo>
                      <a:lnTo>
                        <a:pt x="408" y="162"/>
                      </a:lnTo>
                      <a:lnTo>
                        <a:pt x="306" y="162"/>
                      </a:lnTo>
                      <a:lnTo>
                        <a:pt x="240" y="150"/>
                      </a:lnTo>
                      <a:lnTo>
                        <a:pt x="228" y="180"/>
                      </a:lnTo>
                      <a:lnTo>
                        <a:pt x="246" y="228"/>
                      </a:lnTo>
                      <a:lnTo>
                        <a:pt x="282" y="264"/>
                      </a:lnTo>
                      <a:lnTo>
                        <a:pt x="324" y="312"/>
                      </a:lnTo>
                      <a:lnTo>
                        <a:pt x="336" y="336"/>
                      </a:lnTo>
                      <a:lnTo>
                        <a:pt x="384" y="366"/>
                      </a:lnTo>
                      <a:lnTo>
                        <a:pt x="402" y="390"/>
                      </a:lnTo>
                      <a:lnTo>
                        <a:pt x="432" y="414"/>
                      </a:lnTo>
                      <a:lnTo>
                        <a:pt x="456" y="450"/>
                      </a:lnTo>
                      <a:lnTo>
                        <a:pt x="492" y="480"/>
                      </a:lnTo>
                      <a:lnTo>
                        <a:pt x="546" y="510"/>
                      </a:lnTo>
                      <a:lnTo>
                        <a:pt x="528" y="546"/>
                      </a:lnTo>
                      <a:lnTo>
                        <a:pt x="498" y="528"/>
                      </a:lnTo>
                      <a:lnTo>
                        <a:pt x="468" y="516"/>
                      </a:lnTo>
                      <a:lnTo>
                        <a:pt x="444" y="504"/>
                      </a:lnTo>
                      <a:lnTo>
                        <a:pt x="426" y="492"/>
                      </a:lnTo>
                      <a:lnTo>
                        <a:pt x="414" y="480"/>
                      </a:lnTo>
                      <a:lnTo>
                        <a:pt x="402" y="468"/>
                      </a:lnTo>
                      <a:lnTo>
                        <a:pt x="396" y="456"/>
                      </a:lnTo>
                      <a:lnTo>
                        <a:pt x="390" y="456"/>
                      </a:lnTo>
                      <a:lnTo>
                        <a:pt x="378" y="456"/>
                      </a:lnTo>
                      <a:lnTo>
                        <a:pt x="366" y="456"/>
                      </a:lnTo>
                      <a:lnTo>
                        <a:pt x="354" y="456"/>
                      </a:lnTo>
                      <a:lnTo>
                        <a:pt x="342" y="456"/>
                      </a:lnTo>
                      <a:lnTo>
                        <a:pt x="330" y="444"/>
                      </a:lnTo>
                      <a:lnTo>
                        <a:pt x="312" y="438"/>
                      </a:lnTo>
                      <a:lnTo>
                        <a:pt x="300" y="432"/>
                      </a:lnTo>
                      <a:lnTo>
                        <a:pt x="288" y="432"/>
                      </a:lnTo>
                      <a:lnTo>
                        <a:pt x="276" y="432"/>
                      </a:lnTo>
                      <a:lnTo>
                        <a:pt x="258" y="426"/>
                      </a:lnTo>
                      <a:lnTo>
                        <a:pt x="228" y="402"/>
                      </a:lnTo>
                      <a:lnTo>
                        <a:pt x="192" y="366"/>
                      </a:lnTo>
                      <a:lnTo>
                        <a:pt x="174" y="324"/>
                      </a:lnTo>
                      <a:lnTo>
                        <a:pt x="162" y="288"/>
                      </a:lnTo>
                      <a:lnTo>
                        <a:pt x="156" y="252"/>
                      </a:lnTo>
                      <a:lnTo>
                        <a:pt x="132" y="216"/>
                      </a:lnTo>
                      <a:lnTo>
                        <a:pt x="120" y="204"/>
                      </a:lnTo>
                      <a:lnTo>
                        <a:pt x="108" y="198"/>
                      </a:lnTo>
                      <a:lnTo>
                        <a:pt x="102" y="198"/>
                      </a:lnTo>
                      <a:lnTo>
                        <a:pt x="90" y="204"/>
                      </a:lnTo>
                      <a:lnTo>
                        <a:pt x="84" y="210"/>
                      </a:lnTo>
                      <a:lnTo>
                        <a:pt x="66" y="222"/>
                      </a:lnTo>
                      <a:lnTo>
                        <a:pt x="54" y="234"/>
                      </a:lnTo>
                      <a:lnTo>
                        <a:pt x="42" y="234"/>
                      </a:lnTo>
                      <a:lnTo>
                        <a:pt x="30" y="228"/>
                      </a:lnTo>
                      <a:lnTo>
                        <a:pt x="24" y="216"/>
                      </a:lnTo>
                      <a:lnTo>
                        <a:pt x="12" y="204"/>
                      </a:lnTo>
                      <a:lnTo>
                        <a:pt x="6" y="192"/>
                      </a:lnTo>
                      <a:lnTo>
                        <a:pt x="6" y="180"/>
                      </a:lnTo>
                      <a:lnTo>
                        <a:pt x="0" y="168"/>
                      </a:lnTo>
                      <a:lnTo>
                        <a:pt x="0" y="156"/>
                      </a:lnTo>
                      <a:lnTo>
                        <a:pt x="6" y="144"/>
                      </a:lnTo>
                      <a:lnTo>
                        <a:pt x="6" y="126"/>
                      </a:lnTo>
                      <a:lnTo>
                        <a:pt x="0" y="114"/>
                      </a:lnTo>
                      <a:lnTo>
                        <a:pt x="0" y="114"/>
                      </a:lnTo>
                      <a:lnTo>
                        <a:pt x="42" y="90"/>
                      </a:lnTo>
                      <a:lnTo>
                        <a:pt x="48" y="90"/>
                      </a:lnTo>
                      <a:lnTo>
                        <a:pt x="78" y="114"/>
                      </a:lnTo>
                      <a:lnTo>
                        <a:pt x="132" y="90"/>
                      </a:lnTo>
                      <a:lnTo>
                        <a:pt x="144" y="66"/>
                      </a:lnTo>
                      <a:lnTo>
                        <a:pt x="204" y="54"/>
                      </a:lnTo>
                      <a:lnTo>
                        <a:pt x="234" y="24"/>
                      </a:lnTo>
                      <a:lnTo>
                        <a:pt x="282"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95" name="Freeform 34"/>
                <p:cNvSpPr>
                  <a:spLocks/>
                </p:cNvSpPr>
                <p:nvPr/>
              </p:nvSpPr>
              <p:spPr bwMode="auto">
                <a:xfrm>
                  <a:off x="1583" y="-2220"/>
                  <a:ext cx="366" cy="222"/>
                </a:xfrm>
                <a:custGeom>
                  <a:avLst/>
                  <a:gdLst>
                    <a:gd name="T0" fmla="*/ 234 w 366"/>
                    <a:gd name="T1" fmla="*/ 0 h 222"/>
                    <a:gd name="T2" fmla="*/ 276 w 366"/>
                    <a:gd name="T3" fmla="*/ 12 h 222"/>
                    <a:gd name="T4" fmla="*/ 276 w 366"/>
                    <a:gd name="T5" fmla="*/ 12 h 222"/>
                    <a:gd name="T6" fmla="*/ 306 w 366"/>
                    <a:gd name="T7" fmla="*/ 60 h 222"/>
                    <a:gd name="T8" fmla="*/ 330 w 366"/>
                    <a:gd name="T9" fmla="*/ 60 h 222"/>
                    <a:gd name="T10" fmla="*/ 366 w 366"/>
                    <a:gd name="T11" fmla="*/ 84 h 222"/>
                    <a:gd name="T12" fmla="*/ 360 w 366"/>
                    <a:gd name="T13" fmla="*/ 126 h 222"/>
                    <a:gd name="T14" fmla="*/ 336 w 366"/>
                    <a:gd name="T15" fmla="*/ 120 h 222"/>
                    <a:gd name="T16" fmla="*/ 282 w 366"/>
                    <a:gd name="T17" fmla="*/ 108 h 222"/>
                    <a:gd name="T18" fmla="*/ 234 w 366"/>
                    <a:gd name="T19" fmla="*/ 132 h 222"/>
                    <a:gd name="T20" fmla="*/ 204 w 366"/>
                    <a:gd name="T21" fmla="*/ 162 h 222"/>
                    <a:gd name="T22" fmla="*/ 144 w 366"/>
                    <a:gd name="T23" fmla="*/ 174 h 222"/>
                    <a:gd name="T24" fmla="*/ 132 w 366"/>
                    <a:gd name="T25" fmla="*/ 198 h 222"/>
                    <a:gd name="T26" fmla="*/ 78 w 366"/>
                    <a:gd name="T27" fmla="*/ 222 h 222"/>
                    <a:gd name="T28" fmla="*/ 48 w 366"/>
                    <a:gd name="T29" fmla="*/ 198 h 222"/>
                    <a:gd name="T30" fmla="*/ 42 w 366"/>
                    <a:gd name="T31" fmla="*/ 198 h 222"/>
                    <a:gd name="T32" fmla="*/ 42 w 366"/>
                    <a:gd name="T33" fmla="*/ 168 h 222"/>
                    <a:gd name="T34" fmla="*/ 0 w 366"/>
                    <a:gd name="T35" fmla="*/ 162 h 222"/>
                    <a:gd name="T36" fmla="*/ 0 w 366"/>
                    <a:gd name="T37" fmla="*/ 132 h 222"/>
                    <a:gd name="T38" fmla="*/ 24 w 366"/>
                    <a:gd name="T39" fmla="*/ 102 h 222"/>
                    <a:gd name="T40" fmla="*/ 96 w 366"/>
                    <a:gd name="T41" fmla="*/ 72 h 222"/>
                    <a:gd name="T42" fmla="*/ 150 w 366"/>
                    <a:gd name="T43" fmla="*/ 54 h 222"/>
                    <a:gd name="T44" fmla="*/ 192 w 366"/>
                    <a:gd name="T45" fmla="*/ 24 h 222"/>
                    <a:gd name="T46" fmla="*/ 234 w 366"/>
                    <a:gd name="T4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6" h="222">
                      <a:moveTo>
                        <a:pt x="234" y="0"/>
                      </a:moveTo>
                      <a:lnTo>
                        <a:pt x="276" y="12"/>
                      </a:lnTo>
                      <a:lnTo>
                        <a:pt x="276" y="12"/>
                      </a:lnTo>
                      <a:lnTo>
                        <a:pt x="306" y="60"/>
                      </a:lnTo>
                      <a:lnTo>
                        <a:pt x="330" y="60"/>
                      </a:lnTo>
                      <a:lnTo>
                        <a:pt x="366" y="84"/>
                      </a:lnTo>
                      <a:lnTo>
                        <a:pt x="360" y="126"/>
                      </a:lnTo>
                      <a:lnTo>
                        <a:pt x="336" y="120"/>
                      </a:lnTo>
                      <a:lnTo>
                        <a:pt x="282" y="108"/>
                      </a:lnTo>
                      <a:lnTo>
                        <a:pt x="234" y="132"/>
                      </a:lnTo>
                      <a:lnTo>
                        <a:pt x="204" y="162"/>
                      </a:lnTo>
                      <a:lnTo>
                        <a:pt x="144" y="174"/>
                      </a:lnTo>
                      <a:lnTo>
                        <a:pt x="132" y="198"/>
                      </a:lnTo>
                      <a:lnTo>
                        <a:pt x="78" y="222"/>
                      </a:lnTo>
                      <a:lnTo>
                        <a:pt x="48" y="198"/>
                      </a:lnTo>
                      <a:lnTo>
                        <a:pt x="42" y="198"/>
                      </a:lnTo>
                      <a:lnTo>
                        <a:pt x="42" y="168"/>
                      </a:lnTo>
                      <a:lnTo>
                        <a:pt x="0" y="162"/>
                      </a:lnTo>
                      <a:lnTo>
                        <a:pt x="0" y="132"/>
                      </a:lnTo>
                      <a:lnTo>
                        <a:pt x="24" y="102"/>
                      </a:lnTo>
                      <a:lnTo>
                        <a:pt x="96" y="72"/>
                      </a:lnTo>
                      <a:lnTo>
                        <a:pt x="150" y="54"/>
                      </a:lnTo>
                      <a:lnTo>
                        <a:pt x="192" y="24"/>
                      </a:lnTo>
                      <a:lnTo>
                        <a:pt x="234"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96" name="Freeform 35"/>
                <p:cNvSpPr>
                  <a:spLocks noEditPoints="1"/>
                </p:cNvSpPr>
                <p:nvPr/>
              </p:nvSpPr>
              <p:spPr bwMode="auto">
                <a:xfrm>
                  <a:off x="1193" y="-2490"/>
                  <a:ext cx="744" cy="372"/>
                </a:xfrm>
                <a:custGeom>
                  <a:avLst/>
                  <a:gdLst>
                    <a:gd name="T0" fmla="*/ 0 w 744"/>
                    <a:gd name="T1" fmla="*/ 228 h 372"/>
                    <a:gd name="T2" fmla="*/ 0 w 744"/>
                    <a:gd name="T3" fmla="*/ 228 h 372"/>
                    <a:gd name="T4" fmla="*/ 0 w 744"/>
                    <a:gd name="T5" fmla="*/ 228 h 372"/>
                    <a:gd name="T6" fmla="*/ 0 w 744"/>
                    <a:gd name="T7" fmla="*/ 228 h 372"/>
                    <a:gd name="T8" fmla="*/ 516 w 744"/>
                    <a:gd name="T9" fmla="*/ 0 h 372"/>
                    <a:gd name="T10" fmla="*/ 570 w 744"/>
                    <a:gd name="T11" fmla="*/ 12 h 372"/>
                    <a:gd name="T12" fmla="*/ 600 w 744"/>
                    <a:gd name="T13" fmla="*/ 30 h 372"/>
                    <a:gd name="T14" fmla="*/ 678 w 744"/>
                    <a:gd name="T15" fmla="*/ 48 h 372"/>
                    <a:gd name="T16" fmla="*/ 690 w 744"/>
                    <a:gd name="T17" fmla="*/ 102 h 372"/>
                    <a:gd name="T18" fmla="*/ 726 w 744"/>
                    <a:gd name="T19" fmla="*/ 126 h 372"/>
                    <a:gd name="T20" fmla="*/ 744 w 744"/>
                    <a:gd name="T21" fmla="*/ 156 h 372"/>
                    <a:gd name="T22" fmla="*/ 726 w 744"/>
                    <a:gd name="T23" fmla="*/ 210 h 372"/>
                    <a:gd name="T24" fmla="*/ 690 w 744"/>
                    <a:gd name="T25" fmla="*/ 246 h 372"/>
                    <a:gd name="T26" fmla="*/ 666 w 744"/>
                    <a:gd name="T27" fmla="*/ 282 h 372"/>
                    <a:gd name="T28" fmla="*/ 630 w 744"/>
                    <a:gd name="T29" fmla="*/ 270 h 372"/>
                    <a:gd name="T30" fmla="*/ 582 w 744"/>
                    <a:gd name="T31" fmla="*/ 294 h 372"/>
                    <a:gd name="T32" fmla="*/ 540 w 744"/>
                    <a:gd name="T33" fmla="*/ 330 h 372"/>
                    <a:gd name="T34" fmla="*/ 486 w 744"/>
                    <a:gd name="T35" fmla="*/ 342 h 372"/>
                    <a:gd name="T36" fmla="*/ 414 w 744"/>
                    <a:gd name="T37" fmla="*/ 372 h 372"/>
                    <a:gd name="T38" fmla="*/ 402 w 744"/>
                    <a:gd name="T39" fmla="*/ 348 h 372"/>
                    <a:gd name="T40" fmla="*/ 354 w 744"/>
                    <a:gd name="T41" fmla="*/ 348 h 372"/>
                    <a:gd name="T42" fmla="*/ 300 w 744"/>
                    <a:gd name="T43" fmla="*/ 324 h 372"/>
                    <a:gd name="T44" fmla="*/ 282 w 744"/>
                    <a:gd name="T45" fmla="*/ 288 h 372"/>
                    <a:gd name="T46" fmla="*/ 246 w 744"/>
                    <a:gd name="T47" fmla="*/ 264 h 372"/>
                    <a:gd name="T48" fmla="*/ 180 w 744"/>
                    <a:gd name="T49" fmla="*/ 276 h 372"/>
                    <a:gd name="T50" fmla="*/ 120 w 744"/>
                    <a:gd name="T51" fmla="*/ 294 h 372"/>
                    <a:gd name="T52" fmla="*/ 114 w 744"/>
                    <a:gd name="T53" fmla="*/ 294 h 372"/>
                    <a:gd name="T54" fmla="*/ 72 w 744"/>
                    <a:gd name="T55" fmla="*/ 282 h 372"/>
                    <a:gd name="T56" fmla="*/ 24 w 744"/>
                    <a:gd name="T57" fmla="*/ 294 h 372"/>
                    <a:gd name="T58" fmla="*/ 0 w 744"/>
                    <a:gd name="T59" fmla="*/ 228 h 372"/>
                    <a:gd name="T60" fmla="*/ 12 w 744"/>
                    <a:gd name="T61" fmla="*/ 216 h 372"/>
                    <a:gd name="T62" fmla="*/ 90 w 744"/>
                    <a:gd name="T63" fmla="*/ 204 h 372"/>
                    <a:gd name="T64" fmla="*/ 168 w 744"/>
                    <a:gd name="T65" fmla="*/ 186 h 372"/>
                    <a:gd name="T66" fmla="*/ 264 w 744"/>
                    <a:gd name="T67" fmla="*/ 174 h 372"/>
                    <a:gd name="T68" fmla="*/ 330 w 744"/>
                    <a:gd name="T69" fmla="*/ 186 h 372"/>
                    <a:gd name="T70" fmla="*/ 354 w 744"/>
                    <a:gd name="T71" fmla="*/ 144 h 372"/>
                    <a:gd name="T72" fmla="*/ 366 w 744"/>
                    <a:gd name="T73" fmla="*/ 90 h 372"/>
                    <a:gd name="T74" fmla="*/ 402 w 744"/>
                    <a:gd name="T75" fmla="*/ 30 h 372"/>
                    <a:gd name="T76" fmla="*/ 402 w 744"/>
                    <a:gd name="T77" fmla="*/ 36 h 372"/>
                    <a:gd name="T78" fmla="*/ 474 w 744"/>
                    <a:gd name="T79" fmla="*/ 36 h 372"/>
                    <a:gd name="T80" fmla="*/ 516 w 744"/>
                    <a:gd name="T81"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44" h="372">
                      <a:moveTo>
                        <a:pt x="0" y="228"/>
                      </a:moveTo>
                      <a:lnTo>
                        <a:pt x="0" y="228"/>
                      </a:lnTo>
                      <a:lnTo>
                        <a:pt x="0" y="228"/>
                      </a:lnTo>
                      <a:lnTo>
                        <a:pt x="0" y="228"/>
                      </a:lnTo>
                      <a:close/>
                      <a:moveTo>
                        <a:pt x="516" y="0"/>
                      </a:moveTo>
                      <a:lnTo>
                        <a:pt x="570" y="12"/>
                      </a:lnTo>
                      <a:lnTo>
                        <a:pt x="600" y="30"/>
                      </a:lnTo>
                      <a:lnTo>
                        <a:pt x="678" y="48"/>
                      </a:lnTo>
                      <a:lnTo>
                        <a:pt x="690" y="102"/>
                      </a:lnTo>
                      <a:lnTo>
                        <a:pt x="726" y="126"/>
                      </a:lnTo>
                      <a:lnTo>
                        <a:pt x="744" y="156"/>
                      </a:lnTo>
                      <a:lnTo>
                        <a:pt x="726" y="210"/>
                      </a:lnTo>
                      <a:lnTo>
                        <a:pt x="690" y="246"/>
                      </a:lnTo>
                      <a:lnTo>
                        <a:pt x="666" y="282"/>
                      </a:lnTo>
                      <a:lnTo>
                        <a:pt x="630" y="270"/>
                      </a:lnTo>
                      <a:lnTo>
                        <a:pt x="582" y="294"/>
                      </a:lnTo>
                      <a:lnTo>
                        <a:pt x="540" y="330"/>
                      </a:lnTo>
                      <a:lnTo>
                        <a:pt x="486" y="342"/>
                      </a:lnTo>
                      <a:lnTo>
                        <a:pt x="414" y="372"/>
                      </a:lnTo>
                      <a:lnTo>
                        <a:pt x="402" y="348"/>
                      </a:lnTo>
                      <a:lnTo>
                        <a:pt x="354" y="348"/>
                      </a:lnTo>
                      <a:lnTo>
                        <a:pt x="300" y="324"/>
                      </a:lnTo>
                      <a:lnTo>
                        <a:pt x="282" y="288"/>
                      </a:lnTo>
                      <a:lnTo>
                        <a:pt x="246" y="264"/>
                      </a:lnTo>
                      <a:lnTo>
                        <a:pt x="180" y="276"/>
                      </a:lnTo>
                      <a:lnTo>
                        <a:pt x="120" y="294"/>
                      </a:lnTo>
                      <a:lnTo>
                        <a:pt x="114" y="294"/>
                      </a:lnTo>
                      <a:lnTo>
                        <a:pt x="72" y="282"/>
                      </a:lnTo>
                      <a:lnTo>
                        <a:pt x="24" y="294"/>
                      </a:lnTo>
                      <a:lnTo>
                        <a:pt x="0" y="228"/>
                      </a:lnTo>
                      <a:lnTo>
                        <a:pt x="12" y="216"/>
                      </a:lnTo>
                      <a:lnTo>
                        <a:pt x="90" y="204"/>
                      </a:lnTo>
                      <a:lnTo>
                        <a:pt x="168" y="186"/>
                      </a:lnTo>
                      <a:lnTo>
                        <a:pt x="264" y="174"/>
                      </a:lnTo>
                      <a:lnTo>
                        <a:pt x="330" y="186"/>
                      </a:lnTo>
                      <a:lnTo>
                        <a:pt x="354" y="144"/>
                      </a:lnTo>
                      <a:lnTo>
                        <a:pt x="366" y="90"/>
                      </a:lnTo>
                      <a:lnTo>
                        <a:pt x="402" y="30"/>
                      </a:lnTo>
                      <a:lnTo>
                        <a:pt x="402" y="36"/>
                      </a:lnTo>
                      <a:lnTo>
                        <a:pt x="474" y="36"/>
                      </a:lnTo>
                      <a:lnTo>
                        <a:pt x="516"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97" name="Freeform 36"/>
                <p:cNvSpPr>
                  <a:spLocks noEditPoints="1"/>
                </p:cNvSpPr>
                <p:nvPr/>
              </p:nvSpPr>
              <p:spPr bwMode="auto">
                <a:xfrm>
                  <a:off x="929" y="-2226"/>
                  <a:ext cx="1188" cy="1266"/>
                </a:xfrm>
                <a:custGeom>
                  <a:avLst/>
                  <a:gdLst>
                    <a:gd name="T0" fmla="*/ 108 w 1188"/>
                    <a:gd name="T1" fmla="*/ 462 h 1266"/>
                    <a:gd name="T2" fmla="*/ 654 w 1188"/>
                    <a:gd name="T3" fmla="*/ 228 h 1266"/>
                    <a:gd name="T4" fmla="*/ 618 w 1188"/>
                    <a:gd name="T5" fmla="*/ 84 h 1266"/>
                    <a:gd name="T6" fmla="*/ 654 w 1188"/>
                    <a:gd name="T7" fmla="*/ 168 h 1266"/>
                    <a:gd name="T8" fmla="*/ 648 w 1188"/>
                    <a:gd name="T9" fmla="*/ 216 h 1266"/>
                    <a:gd name="T10" fmla="*/ 540 w 1188"/>
                    <a:gd name="T11" fmla="*/ 240 h 1266"/>
                    <a:gd name="T12" fmla="*/ 522 w 1188"/>
                    <a:gd name="T13" fmla="*/ 270 h 1266"/>
                    <a:gd name="T14" fmla="*/ 552 w 1188"/>
                    <a:gd name="T15" fmla="*/ 330 h 1266"/>
                    <a:gd name="T16" fmla="*/ 534 w 1188"/>
                    <a:gd name="T17" fmla="*/ 396 h 1266"/>
                    <a:gd name="T18" fmla="*/ 576 w 1188"/>
                    <a:gd name="T19" fmla="*/ 438 h 1266"/>
                    <a:gd name="T20" fmla="*/ 606 w 1188"/>
                    <a:gd name="T21" fmla="*/ 462 h 1266"/>
                    <a:gd name="T22" fmla="*/ 690 w 1188"/>
                    <a:gd name="T23" fmla="*/ 552 h 1266"/>
                    <a:gd name="T24" fmla="*/ 780 w 1188"/>
                    <a:gd name="T25" fmla="*/ 708 h 1266"/>
                    <a:gd name="T26" fmla="*/ 942 w 1188"/>
                    <a:gd name="T27" fmla="*/ 744 h 1266"/>
                    <a:gd name="T28" fmla="*/ 960 w 1188"/>
                    <a:gd name="T29" fmla="*/ 750 h 1266"/>
                    <a:gd name="T30" fmla="*/ 948 w 1188"/>
                    <a:gd name="T31" fmla="*/ 780 h 1266"/>
                    <a:gd name="T32" fmla="*/ 954 w 1188"/>
                    <a:gd name="T33" fmla="*/ 810 h 1266"/>
                    <a:gd name="T34" fmla="*/ 1002 w 1188"/>
                    <a:gd name="T35" fmla="*/ 846 h 1266"/>
                    <a:gd name="T36" fmla="*/ 1038 w 1188"/>
                    <a:gd name="T37" fmla="*/ 858 h 1266"/>
                    <a:gd name="T38" fmla="*/ 1140 w 1188"/>
                    <a:gd name="T39" fmla="*/ 900 h 1266"/>
                    <a:gd name="T40" fmla="*/ 1182 w 1188"/>
                    <a:gd name="T41" fmla="*/ 948 h 1266"/>
                    <a:gd name="T42" fmla="*/ 1176 w 1188"/>
                    <a:gd name="T43" fmla="*/ 984 h 1266"/>
                    <a:gd name="T44" fmla="*/ 1134 w 1188"/>
                    <a:gd name="T45" fmla="*/ 978 h 1266"/>
                    <a:gd name="T46" fmla="*/ 1068 w 1188"/>
                    <a:gd name="T47" fmla="*/ 936 h 1266"/>
                    <a:gd name="T48" fmla="*/ 1020 w 1188"/>
                    <a:gd name="T49" fmla="*/ 948 h 1266"/>
                    <a:gd name="T50" fmla="*/ 1002 w 1188"/>
                    <a:gd name="T51" fmla="*/ 996 h 1266"/>
                    <a:gd name="T52" fmla="*/ 1014 w 1188"/>
                    <a:gd name="T53" fmla="*/ 1038 h 1266"/>
                    <a:gd name="T54" fmla="*/ 1074 w 1188"/>
                    <a:gd name="T55" fmla="*/ 1074 h 1266"/>
                    <a:gd name="T56" fmla="*/ 1068 w 1188"/>
                    <a:gd name="T57" fmla="*/ 1104 h 1266"/>
                    <a:gd name="T58" fmla="*/ 1038 w 1188"/>
                    <a:gd name="T59" fmla="*/ 1134 h 1266"/>
                    <a:gd name="T60" fmla="*/ 1032 w 1188"/>
                    <a:gd name="T61" fmla="*/ 1188 h 1266"/>
                    <a:gd name="T62" fmla="*/ 996 w 1188"/>
                    <a:gd name="T63" fmla="*/ 1224 h 1266"/>
                    <a:gd name="T64" fmla="*/ 924 w 1188"/>
                    <a:gd name="T65" fmla="*/ 1266 h 1266"/>
                    <a:gd name="T66" fmla="*/ 906 w 1188"/>
                    <a:gd name="T67" fmla="*/ 1242 h 1266"/>
                    <a:gd name="T68" fmla="*/ 918 w 1188"/>
                    <a:gd name="T69" fmla="*/ 1182 h 1266"/>
                    <a:gd name="T70" fmla="*/ 954 w 1188"/>
                    <a:gd name="T71" fmla="*/ 1128 h 1266"/>
                    <a:gd name="T72" fmla="*/ 942 w 1188"/>
                    <a:gd name="T73" fmla="*/ 1080 h 1266"/>
                    <a:gd name="T74" fmla="*/ 912 w 1188"/>
                    <a:gd name="T75" fmla="*/ 1020 h 1266"/>
                    <a:gd name="T76" fmla="*/ 846 w 1188"/>
                    <a:gd name="T77" fmla="*/ 960 h 1266"/>
                    <a:gd name="T78" fmla="*/ 792 w 1188"/>
                    <a:gd name="T79" fmla="*/ 912 h 1266"/>
                    <a:gd name="T80" fmla="*/ 732 w 1188"/>
                    <a:gd name="T81" fmla="*/ 858 h 1266"/>
                    <a:gd name="T82" fmla="*/ 606 w 1188"/>
                    <a:gd name="T83" fmla="*/ 840 h 1266"/>
                    <a:gd name="T84" fmla="*/ 582 w 1188"/>
                    <a:gd name="T85" fmla="*/ 792 h 1266"/>
                    <a:gd name="T86" fmla="*/ 558 w 1188"/>
                    <a:gd name="T87" fmla="*/ 750 h 1266"/>
                    <a:gd name="T88" fmla="*/ 468 w 1188"/>
                    <a:gd name="T89" fmla="*/ 726 h 1266"/>
                    <a:gd name="T90" fmla="*/ 372 w 1188"/>
                    <a:gd name="T91" fmla="*/ 636 h 1266"/>
                    <a:gd name="T92" fmla="*/ 330 w 1188"/>
                    <a:gd name="T93" fmla="*/ 522 h 1266"/>
                    <a:gd name="T94" fmla="*/ 210 w 1188"/>
                    <a:gd name="T95" fmla="*/ 432 h 1266"/>
                    <a:gd name="T96" fmla="*/ 66 w 1188"/>
                    <a:gd name="T97" fmla="*/ 432 h 1266"/>
                    <a:gd name="T98" fmla="*/ 18 w 1188"/>
                    <a:gd name="T99" fmla="*/ 228 h 1266"/>
                    <a:gd name="T100" fmla="*/ 162 w 1188"/>
                    <a:gd name="T101" fmla="*/ 168 h 1266"/>
                    <a:gd name="T102" fmla="*/ 222 w 1188"/>
                    <a:gd name="T103" fmla="*/ 126 h 1266"/>
                    <a:gd name="T104" fmla="*/ 336 w 1188"/>
                    <a:gd name="T105" fmla="*/ 132 h 1266"/>
                    <a:gd name="T106" fmla="*/ 378 w 1188"/>
                    <a:gd name="T107" fmla="*/ 30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88" h="1266">
                      <a:moveTo>
                        <a:pt x="108" y="462"/>
                      </a:moveTo>
                      <a:lnTo>
                        <a:pt x="108" y="462"/>
                      </a:lnTo>
                      <a:lnTo>
                        <a:pt x="108" y="462"/>
                      </a:lnTo>
                      <a:lnTo>
                        <a:pt x="108" y="462"/>
                      </a:lnTo>
                      <a:close/>
                      <a:moveTo>
                        <a:pt x="654" y="228"/>
                      </a:moveTo>
                      <a:lnTo>
                        <a:pt x="654" y="228"/>
                      </a:lnTo>
                      <a:lnTo>
                        <a:pt x="648" y="228"/>
                      </a:lnTo>
                      <a:lnTo>
                        <a:pt x="654" y="228"/>
                      </a:lnTo>
                      <a:close/>
                      <a:moveTo>
                        <a:pt x="504" y="0"/>
                      </a:moveTo>
                      <a:lnTo>
                        <a:pt x="546" y="24"/>
                      </a:lnTo>
                      <a:lnTo>
                        <a:pt x="564" y="60"/>
                      </a:lnTo>
                      <a:lnTo>
                        <a:pt x="618" y="84"/>
                      </a:lnTo>
                      <a:lnTo>
                        <a:pt x="666" y="84"/>
                      </a:lnTo>
                      <a:lnTo>
                        <a:pt x="678" y="108"/>
                      </a:lnTo>
                      <a:lnTo>
                        <a:pt x="654" y="138"/>
                      </a:lnTo>
                      <a:lnTo>
                        <a:pt x="654" y="168"/>
                      </a:lnTo>
                      <a:lnTo>
                        <a:pt x="696" y="174"/>
                      </a:lnTo>
                      <a:lnTo>
                        <a:pt x="696" y="204"/>
                      </a:lnTo>
                      <a:lnTo>
                        <a:pt x="654" y="228"/>
                      </a:lnTo>
                      <a:lnTo>
                        <a:pt x="648" y="216"/>
                      </a:lnTo>
                      <a:lnTo>
                        <a:pt x="624" y="210"/>
                      </a:lnTo>
                      <a:lnTo>
                        <a:pt x="600" y="216"/>
                      </a:lnTo>
                      <a:lnTo>
                        <a:pt x="570" y="228"/>
                      </a:lnTo>
                      <a:lnTo>
                        <a:pt x="540" y="240"/>
                      </a:lnTo>
                      <a:lnTo>
                        <a:pt x="528" y="246"/>
                      </a:lnTo>
                      <a:lnTo>
                        <a:pt x="522" y="252"/>
                      </a:lnTo>
                      <a:lnTo>
                        <a:pt x="522" y="258"/>
                      </a:lnTo>
                      <a:lnTo>
                        <a:pt x="522" y="270"/>
                      </a:lnTo>
                      <a:lnTo>
                        <a:pt x="528" y="282"/>
                      </a:lnTo>
                      <a:lnTo>
                        <a:pt x="534" y="294"/>
                      </a:lnTo>
                      <a:lnTo>
                        <a:pt x="540" y="306"/>
                      </a:lnTo>
                      <a:lnTo>
                        <a:pt x="552" y="330"/>
                      </a:lnTo>
                      <a:lnTo>
                        <a:pt x="552" y="348"/>
                      </a:lnTo>
                      <a:lnTo>
                        <a:pt x="552" y="366"/>
                      </a:lnTo>
                      <a:lnTo>
                        <a:pt x="540" y="378"/>
                      </a:lnTo>
                      <a:lnTo>
                        <a:pt x="534" y="396"/>
                      </a:lnTo>
                      <a:lnTo>
                        <a:pt x="534" y="408"/>
                      </a:lnTo>
                      <a:lnTo>
                        <a:pt x="540" y="420"/>
                      </a:lnTo>
                      <a:lnTo>
                        <a:pt x="558" y="432"/>
                      </a:lnTo>
                      <a:lnTo>
                        <a:pt x="576" y="438"/>
                      </a:lnTo>
                      <a:lnTo>
                        <a:pt x="588" y="444"/>
                      </a:lnTo>
                      <a:lnTo>
                        <a:pt x="594" y="450"/>
                      </a:lnTo>
                      <a:lnTo>
                        <a:pt x="600" y="456"/>
                      </a:lnTo>
                      <a:lnTo>
                        <a:pt x="606" y="462"/>
                      </a:lnTo>
                      <a:lnTo>
                        <a:pt x="612" y="468"/>
                      </a:lnTo>
                      <a:lnTo>
                        <a:pt x="624" y="480"/>
                      </a:lnTo>
                      <a:lnTo>
                        <a:pt x="642" y="498"/>
                      </a:lnTo>
                      <a:lnTo>
                        <a:pt x="690" y="552"/>
                      </a:lnTo>
                      <a:lnTo>
                        <a:pt x="732" y="606"/>
                      </a:lnTo>
                      <a:lnTo>
                        <a:pt x="750" y="642"/>
                      </a:lnTo>
                      <a:lnTo>
                        <a:pt x="756" y="672"/>
                      </a:lnTo>
                      <a:lnTo>
                        <a:pt x="780" y="708"/>
                      </a:lnTo>
                      <a:lnTo>
                        <a:pt x="822" y="738"/>
                      </a:lnTo>
                      <a:lnTo>
                        <a:pt x="864" y="750"/>
                      </a:lnTo>
                      <a:lnTo>
                        <a:pt x="924" y="744"/>
                      </a:lnTo>
                      <a:lnTo>
                        <a:pt x="942" y="744"/>
                      </a:lnTo>
                      <a:lnTo>
                        <a:pt x="954" y="744"/>
                      </a:lnTo>
                      <a:lnTo>
                        <a:pt x="960" y="744"/>
                      </a:lnTo>
                      <a:lnTo>
                        <a:pt x="966" y="744"/>
                      </a:lnTo>
                      <a:lnTo>
                        <a:pt x="960" y="750"/>
                      </a:lnTo>
                      <a:lnTo>
                        <a:pt x="960" y="756"/>
                      </a:lnTo>
                      <a:lnTo>
                        <a:pt x="954" y="762"/>
                      </a:lnTo>
                      <a:lnTo>
                        <a:pt x="948" y="774"/>
                      </a:lnTo>
                      <a:lnTo>
                        <a:pt x="948" y="780"/>
                      </a:lnTo>
                      <a:lnTo>
                        <a:pt x="942" y="792"/>
                      </a:lnTo>
                      <a:lnTo>
                        <a:pt x="942" y="804"/>
                      </a:lnTo>
                      <a:lnTo>
                        <a:pt x="948" y="810"/>
                      </a:lnTo>
                      <a:lnTo>
                        <a:pt x="954" y="810"/>
                      </a:lnTo>
                      <a:lnTo>
                        <a:pt x="966" y="822"/>
                      </a:lnTo>
                      <a:lnTo>
                        <a:pt x="984" y="828"/>
                      </a:lnTo>
                      <a:lnTo>
                        <a:pt x="996" y="840"/>
                      </a:lnTo>
                      <a:lnTo>
                        <a:pt x="1002" y="846"/>
                      </a:lnTo>
                      <a:lnTo>
                        <a:pt x="1008" y="852"/>
                      </a:lnTo>
                      <a:lnTo>
                        <a:pt x="1014" y="858"/>
                      </a:lnTo>
                      <a:lnTo>
                        <a:pt x="1026" y="858"/>
                      </a:lnTo>
                      <a:lnTo>
                        <a:pt x="1038" y="858"/>
                      </a:lnTo>
                      <a:lnTo>
                        <a:pt x="1062" y="858"/>
                      </a:lnTo>
                      <a:lnTo>
                        <a:pt x="1098" y="864"/>
                      </a:lnTo>
                      <a:lnTo>
                        <a:pt x="1122" y="882"/>
                      </a:lnTo>
                      <a:lnTo>
                        <a:pt x="1140" y="900"/>
                      </a:lnTo>
                      <a:lnTo>
                        <a:pt x="1158" y="912"/>
                      </a:lnTo>
                      <a:lnTo>
                        <a:pt x="1170" y="924"/>
                      </a:lnTo>
                      <a:lnTo>
                        <a:pt x="1176" y="936"/>
                      </a:lnTo>
                      <a:lnTo>
                        <a:pt x="1182" y="948"/>
                      </a:lnTo>
                      <a:lnTo>
                        <a:pt x="1188" y="960"/>
                      </a:lnTo>
                      <a:lnTo>
                        <a:pt x="1188" y="972"/>
                      </a:lnTo>
                      <a:lnTo>
                        <a:pt x="1182" y="984"/>
                      </a:lnTo>
                      <a:lnTo>
                        <a:pt x="1176" y="984"/>
                      </a:lnTo>
                      <a:lnTo>
                        <a:pt x="1164" y="984"/>
                      </a:lnTo>
                      <a:lnTo>
                        <a:pt x="1152" y="984"/>
                      </a:lnTo>
                      <a:lnTo>
                        <a:pt x="1146" y="984"/>
                      </a:lnTo>
                      <a:lnTo>
                        <a:pt x="1134" y="978"/>
                      </a:lnTo>
                      <a:lnTo>
                        <a:pt x="1122" y="972"/>
                      </a:lnTo>
                      <a:lnTo>
                        <a:pt x="1104" y="960"/>
                      </a:lnTo>
                      <a:lnTo>
                        <a:pt x="1086" y="942"/>
                      </a:lnTo>
                      <a:lnTo>
                        <a:pt x="1068" y="936"/>
                      </a:lnTo>
                      <a:lnTo>
                        <a:pt x="1050" y="930"/>
                      </a:lnTo>
                      <a:lnTo>
                        <a:pt x="1038" y="936"/>
                      </a:lnTo>
                      <a:lnTo>
                        <a:pt x="1032" y="942"/>
                      </a:lnTo>
                      <a:lnTo>
                        <a:pt x="1020" y="948"/>
                      </a:lnTo>
                      <a:lnTo>
                        <a:pt x="1014" y="960"/>
                      </a:lnTo>
                      <a:lnTo>
                        <a:pt x="1008" y="972"/>
                      </a:lnTo>
                      <a:lnTo>
                        <a:pt x="1002" y="984"/>
                      </a:lnTo>
                      <a:lnTo>
                        <a:pt x="1002" y="996"/>
                      </a:lnTo>
                      <a:lnTo>
                        <a:pt x="996" y="1008"/>
                      </a:lnTo>
                      <a:lnTo>
                        <a:pt x="996" y="1020"/>
                      </a:lnTo>
                      <a:lnTo>
                        <a:pt x="1008" y="1032"/>
                      </a:lnTo>
                      <a:lnTo>
                        <a:pt x="1014" y="1038"/>
                      </a:lnTo>
                      <a:lnTo>
                        <a:pt x="1032" y="1050"/>
                      </a:lnTo>
                      <a:lnTo>
                        <a:pt x="1044" y="1056"/>
                      </a:lnTo>
                      <a:lnTo>
                        <a:pt x="1062" y="1068"/>
                      </a:lnTo>
                      <a:lnTo>
                        <a:pt x="1074" y="1074"/>
                      </a:lnTo>
                      <a:lnTo>
                        <a:pt x="1080" y="1086"/>
                      </a:lnTo>
                      <a:lnTo>
                        <a:pt x="1074" y="1092"/>
                      </a:lnTo>
                      <a:lnTo>
                        <a:pt x="1074" y="1098"/>
                      </a:lnTo>
                      <a:lnTo>
                        <a:pt x="1068" y="1104"/>
                      </a:lnTo>
                      <a:lnTo>
                        <a:pt x="1056" y="1110"/>
                      </a:lnTo>
                      <a:lnTo>
                        <a:pt x="1050" y="1122"/>
                      </a:lnTo>
                      <a:lnTo>
                        <a:pt x="1044" y="1128"/>
                      </a:lnTo>
                      <a:lnTo>
                        <a:pt x="1038" y="1134"/>
                      </a:lnTo>
                      <a:lnTo>
                        <a:pt x="1032" y="1140"/>
                      </a:lnTo>
                      <a:lnTo>
                        <a:pt x="1026" y="1158"/>
                      </a:lnTo>
                      <a:lnTo>
                        <a:pt x="1032" y="1170"/>
                      </a:lnTo>
                      <a:lnTo>
                        <a:pt x="1032" y="1188"/>
                      </a:lnTo>
                      <a:lnTo>
                        <a:pt x="1026" y="1200"/>
                      </a:lnTo>
                      <a:lnTo>
                        <a:pt x="1020" y="1206"/>
                      </a:lnTo>
                      <a:lnTo>
                        <a:pt x="1008" y="1218"/>
                      </a:lnTo>
                      <a:lnTo>
                        <a:pt x="996" y="1224"/>
                      </a:lnTo>
                      <a:lnTo>
                        <a:pt x="978" y="1236"/>
                      </a:lnTo>
                      <a:lnTo>
                        <a:pt x="960" y="1248"/>
                      </a:lnTo>
                      <a:lnTo>
                        <a:pt x="942" y="1260"/>
                      </a:lnTo>
                      <a:lnTo>
                        <a:pt x="924" y="1266"/>
                      </a:lnTo>
                      <a:lnTo>
                        <a:pt x="918" y="1266"/>
                      </a:lnTo>
                      <a:lnTo>
                        <a:pt x="912" y="1260"/>
                      </a:lnTo>
                      <a:lnTo>
                        <a:pt x="906" y="1254"/>
                      </a:lnTo>
                      <a:lnTo>
                        <a:pt x="906" y="1242"/>
                      </a:lnTo>
                      <a:lnTo>
                        <a:pt x="906" y="1230"/>
                      </a:lnTo>
                      <a:lnTo>
                        <a:pt x="912" y="1218"/>
                      </a:lnTo>
                      <a:lnTo>
                        <a:pt x="912" y="1200"/>
                      </a:lnTo>
                      <a:lnTo>
                        <a:pt x="918" y="1182"/>
                      </a:lnTo>
                      <a:lnTo>
                        <a:pt x="918" y="1170"/>
                      </a:lnTo>
                      <a:lnTo>
                        <a:pt x="930" y="1152"/>
                      </a:lnTo>
                      <a:lnTo>
                        <a:pt x="942" y="1140"/>
                      </a:lnTo>
                      <a:lnTo>
                        <a:pt x="954" y="1128"/>
                      </a:lnTo>
                      <a:lnTo>
                        <a:pt x="954" y="1116"/>
                      </a:lnTo>
                      <a:lnTo>
                        <a:pt x="954" y="1104"/>
                      </a:lnTo>
                      <a:lnTo>
                        <a:pt x="948" y="1092"/>
                      </a:lnTo>
                      <a:lnTo>
                        <a:pt x="942" y="1080"/>
                      </a:lnTo>
                      <a:lnTo>
                        <a:pt x="936" y="1062"/>
                      </a:lnTo>
                      <a:lnTo>
                        <a:pt x="930" y="1050"/>
                      </a:lnTo>
                      <a:lnTo>
                        <a:pt x="918" y="1038"/>
                      </a:lnTo>
                      <a:lnTo>
                        <a:pt x="912" y="1020"/>
                      </a:lnTo>
                      <a:lnTo>
                        <a:pt x="900" y="1002"/>
                      </a:lnTo>
                      <a:lnTo>
                        <a:pt x="888" y="984"/>
                      </a:lnTo>
                      <a:lnTo>
                        <a:pt x="870" y="972"/>
                      </a:lnTo>
                      <a:lnTo>
                        <a:pt x="846" y="960"/>
                      </a:lnTo>
                      <a:lnTo>
                        <a:pt x="822" y="948"/>
                      </a:lnTo>
                      <a:lnTo>
                        <a:pt x="810" y="936"/>
                      </a:lnTo>
                      <a:lnTo>
                        <a:pt x="798" y="924"/>
                      </a:lnTo>
                      <a:lnTo>
                        <a:pt x="792" y="912"/>
                      </a:lnTo>
                      <a:lnTo>
                        <a:pt x="792" y="900"/>
                      </a:lnTo>
                      <a:lnTo>
                        <a:pt x="786" y="882"/>
                      </a:lnTo>
                      <a:lnTo>
                        <a:pt x="768" y="864"/>
                      </a:lnTo>
                      <a:lnTo>
                        <a:pt x="732" y="858"/>
                      </a:lnTo>
                      <a:lnTo>
                        <a:pt x="684" y="852"/>
                      </a:lnTo>
                      <a:lnTo>
                        <a:pt x="642" y="846"/>
                      </a:lnTo>
                      <a:lnTo>
                        <a:pt x="624" y="846"/>
                      </a:lnTo>
                      <a:lnTo>
                        <a:pt x="606" y="840"/>
                      </a:lnTo>
                      <a:lnTo>
                        <a:pt x="594" y="828"/>
                      </a:lnTo>
                      <a:lnTo>
                        <a:pt x="588" y="816"/>
                      </a:lnTo>
                      <a:lnTo>
                        <a:pt x="582" y="804"/>
                      </a:lnTo>
                      <a:lnTo>
                        <a:pt x="582" y="792"/>
                      </a:lnTo>
                      <a:lnTo>
                        <a:pt x="576" y="780"/>
                      </a:lnTo>
                      <a:lnTo>
                        <a:pt x="576" y="768"/>
                      </a:lnTo>
                      <a:lnTo>
                        <a:pt x="570" y="756"/>
                      </a:lnTo>
                      <a:lnTo>
                        <a:pt x="558" y="750"/>
                      </a:lnTo>
                      <a:lnTo>
                        <a:pt x="546" y="744"/>
                      </a:lnTo>
                      <a:lnTo>
                        <a:pt x="522" y="738"/>
                      </a:lnTo>
                      <a:lnTo>
                        <a:pt x="498" y="738"/>
                      </a:lnTo>
                      <a:lnTo>
                        <a:pt x="468" y="726"/>
                      </a:lnTo>
                      <a:lnTo>
                        <a:pt x="444" y="708"/>
                      </a:lnTo>
                      <a:lnTo>
                        <a:pt x="426" y="684"/>
                      </a:lnTo>
                      <a:lnTo>
                        <a:pt x="402" y="654"/>
                      </a:lnTo>
                      <a:lnTo>
                        <a:pt x="372" y="636"/>
                      </a:lnTo>
                      <a:lnTo>
                        <a:pt x="360" y="618"/>
                      </a:lnTo>
                      <a:lnTo>
                        <a:pt x="354" y="594"/>
                      </a:lnTo>
                      <a:lnTo>
                        <a:pt x="348" y="558"/>
                      </a:lnTo>
                      <a:lnTo>
                        <a:pt x="330" y="522"/>
                      </a:lnTo>
                      <a:lnTo>
                        <a:pt x="300" y="492"/>
                      </a:lnTo>
                      <a:lnTo>
                        <a:pt x="264" y="468"/>
                      </a:lnTo>
                      <a:lnTo>
                        <a:pt x="234" y="444"/>
                      </a:lnTo>
                      <a:lnTo>
                        <a:pt x="210" y="432"/>
                      </a:lnTo>
                      <a:lnTo>
                        <a:pt x="174" y="432"/>
                      </a:lnTo>
                      <a:lnTo>
                        <a:pt x="138" y="444"/>
                      </a:lnTo>
                      <a:lnTo>
                        <a:pt x="108" y="462"/>
                      </a:lnTo>
                      <a:lnTo>
                        <a:pt x="66" y="432"/>
                      </a:lnTo>
                      <a:lnTo>
                        <a:pt x="12" y="408"/>
                      </a:lnTo>
                      <a:lnTo>
                        <a:pt x="6" y="360"/>
                      </a:lnTo>
                      <a:lnTo>
                        <a:pt x="0" y="294"/>
                      </a:lnTo>
                      <a:lnTo>
                        <a:pt x="18" y="228"/>
                      </a:lnTo>
                      <a:lnTo>
                        <a:pt x="18" y="228"/>
                      </a:lnTo>
                      <a:lnTo>
                        <a:pt x="84" y="192"/>
                      </a:lnTo>
                      <a:lnTo>
                        <a:pt x="108" y="150"/>
                      </a:lnTo>
                      <a:lnTo>
                        <a:pt x="162" y="168"/>
                      </a:lnTo>
                      <a:lnTo>
                        <a:pt x="192" y="204"/>
                      </a:lnTo>
                      <a:lnTo>
                        <a:pt x="222" y="204"/>
                      </a:lnTo>
                      <a:lnTo>
                        <a:pt x="222" y="156"/>
                      </a:lnTo>
                      <a:lnTo>
                        <a:pt x="222" y="126"/>
                      </a:lnTo>
                      <a:lnTo>
                        <a:pt x="252" y="108"/>
                      </a:lnTo>
                      <a:lnTo>
                        <a:pt x="270" y="102"/>
                      </a:lnTo>
                      <a:lnTo>
                        <a:pt x="312" y="120"/>
                      </a:lnTo>
                      <a:lnTo>
                        <a:pt x="336" y="132"/>
                      </a:lnTo>
                      <a:lnTo>
                        <a:pt x="354" y="90"/>
                      </a:lnTo>
                      <a:lnTo>
                        <a:pt x="354" y="48"/>
                      </a:lnTo>
                      <a:lnTo>
                        <a:pt x="378" y="30"/>
                      </a:lnTo>
                      <a:lnTo>
                        <a:pt x="378" y="30"/>
                      </a:lnTo>
                      <a:lnTo>
                        <a:pt x="444" y="12"/>
                      </a:lnTo>
                      <a:lnTo>
                        <a:pt x="504"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98" name="Freeform 37"/>
                <p:cNvSpPr>
                  <a:spLocks/>
                </p:cNvSpPr>
                <p:nvPr/>
              </p:nvSpPr>
              <p:spPr bwMode="auto">
                <a:xfrm>
                  <a:off x="815" y="-3318"/>
                  <a:ext cx="900" cy="1080"/>
                </a:xfrm>
                <a:custGeom>
                  <a:avLst/>
                  <a:gdLst>
                    <a:gd name="T0" fmla="*/ 360 w 900"/>
                    <a:gd name="T1" fmla="*/ 18 h 1080"/>
                    <a:gd name="T2" fmla="*/ 390 w 900"/>
                    <a:gd name="T3" fmla="*/ 42 h 1080"/>
                    <a:gd name="T4" fmla="*/ 426 w 900"/>
                    <a:gd name="T5" fmla="*/ 48 h 1080"/>
                    <a:gd name="T6" fmla="*/ 444 w 900"/>
                    <a:gd name="T7" fmla="*/ 54 h 1080"/>
                    <a:gd name="T8" fmla="*/ 456 w 900"/>
                    <a:gd name="T9" fmla="*/ 72 h 1080"/>
                    <a:gd name="T10" fmla="*/ 456 w 900"/>
                    <a:gd name="T11" fmla="*/ 102 h 1080"/>
                    <a:gd name="T12" fmla="*/ 480 w 900"/>
                    <a:gd name="T13" fmla="*/ 108 h 1080"/>
                    <a:gd name="T14" fmla="*/ 534 w 900"/>
                    <a:gd name="T15" fmla="*/ 78 h 1080"/>
                    <a:gd name="T16" fmla="*/ 570 w 900"/>
                    <a:gd name="T17" fmla="*/ 60 h 1080"/>
                    <a:gd name="T18" fmla="*/ 594 w 900"/>
                    <a:gd name="T19" fmla="*/ 48 h 1080"/>
                    <a:gd name="T20" fmla="*/ 606 w 900"/>
                    <a:gd name="T21" fmla="*/ 48 h 1080"/>
                    <a:gd name="T22" fmla="*/ 606 w 900"/>
                    <a:gd name="T23" fmla="*/ 66 h 1080"/>
                    <a:gd name="T24" fmla="*/ 612 w 900"/>
                    <a:gd name="T25" fmla="*/ 84 h 1080"/>
                    <a:gd name="T26" fmla="*/ 630 w 900"/>
                    <a:gd name="T27" fmla="*/ 84 h 1080"/>
                    <a:gd name="T28" fmla="*/ 660 w 900"/>
                    <a:gd name="T29" fmla="*/ 84 h 1080"/>
                    <a:gd name="T30" fmla="*/ 690 w 900"/>
                    <a:gd name="T31" fmla="*/ 90 h 1080"/>
                    <a:gd name="T32" fmla="*/ 786 w 900"/>
                    <a:gd name="T33" fmla="*/ 132 h 1080"/>
                    <a:gd name="T34" fmla="*/ 804 w 900"/>
                    <a:gd name="T35" fmla="*/ 138 h 1080"/>
                    <a:gd name="T36" fmla="*/ 774 w 900"/>
                    <a:gd name="T37" fmla="*/ 270 h 1080"/>
                    <a:gd name="T38" fmla="*/ 816 w 900"/>
                    <a:gd name="T39" fmla="*/ 396 h 1080"/>
                    <a:gd name="T40" fmla="*/ 900 w 900"/>
                    <a:gd name="T41" fmla="*/ 522 h 1080"/>
                    <a:gd name="T42" fmla="*/ 804 w 900"/>
                    <a:gd name="T43" fmla="*/ 552 h 1080"/>
                    <a:gd name="T44" fmla="*/ 702 w 900"/>
                    <a:gd name="T45" fmla="*/ 594 h 1080"/>
                    <a:gd name="T46" fmla="*/ 588 w 900"/>
                    <a:gd name="T47" fmla="*/ 660 h 1080"/>
                    <a:gd name="T48" fmla="*/ 702 w 900"/>
                    <a:gd name="T49" fmla="*/ 810 h 1080"/>
                    <a:gd name="T50" fmla="*/ 744 w 900"/>
                    <a:gd name="T51" fmla="*/ 918 h 1080"/>
                    <a:gd name="T52" fmla="*/ 708 w 900"/>
                    <a:gd name="T53" fmla="*/ 1014 h 1080"/>
                    <a:gd name="T54" fmla="*/ 546 w 900"/>
                    <a:gd name="T55" fmla="*/ 1014 h 1080"/>
                    <a:gd name="T56" fmla="*/ 390 w 900"/>
                    <a:gd name="T57" fmla="*/ 1044 h 1080"/>
                    <a:gd name="T58" fmla="*/ 366 w 900"/>
                    <a:gd name="T59" fmla="*/ 1080 h 1080"/>
                    <a:gd name="T60" fmla="*/ 306 w 900"/>
                    <a:gd name="T61" fmla="*/ 1032 h 1080"/>
                    <a:gd name="T62" fmla="*/ 198 w 900"/>
                    <a:gd name="T63" fmla="*/ 1026 h 1080"/>
                    <a:gd name="T64" fmla="*/ 156 w 900"/>
                    <a:gd name="T65" fmla="*/ 954 h 1080"/>
                    <a:gd name="T66" fmla="*/ 150 w 900"/>
                    <a:gd name="T67" fmla="*/ 840 h 1080"/>
                    <a:gd name="T68" fmla="*/ 24 w 900"/>
                    <a:gd name="T69" fmla="*/ 792 h 1080"/>
                    <a:gd name="T70" fmla="*/ 42 w 900"/>
                    <a:gd name="T71" fmla="*/ 678 h 1080"/>
                    <a:gd name="T72" fmla="*/ 18 w 900"/>
                    <a:gd name="T73" fmla="*/ 612 h 1080"/>
                    <a:gd name="T74" fmla="*/ 0 w 900"/>
                    <a:gd name="T75" fmla="*/ 480 h 1080"/>
                    <a:gd name="T76" fmla="*/ 84 w 900"/>
                    <a:gd name="T77" fmla="*/ 366 h 1080"/>
                    <a:gd name="T78" fmla="*/ 90 w 900"/>
                    <a:gd name="T79" fmla="*/ 186 h 1080"/>
                    <a:gd name="T80" fmla="*/ 96 w 900"/>
                    <a:gd name="T81" fmla="*/ 180 h 1080"/>
                    <a:gd name="T82" fmla="*/ 126 w 900"/>
                    <a:gd name="T83" fmla="*/ 162 h 1080"/>
                    <a:gd name="T84" fmla="*/ 156 w 900"/>
                    <a:gd name="T85" fmla="*/ 162 h 1080"/>
                    <a:gd name="T86" fmla="*/ 180 w 900"/>
                    <a:gd name="T87" fmla="*/ 174 h 1080"/>
                    <a:gd name="T88" fmla="*/ 210 w 900"/>
                    <a:gd name="T89" fmla="*/ 174 h 1080"/>
                    <a:gd name="T90" fmla="*/ 240 w 900"/>
                    <a:gd name="T91" fmla="*/ 162 h 1080"/>
                    <a:gd name="T92" fmla="*/ 246 w 900"/>
                    <a:gd name="T93" fmla="*/ 144 h 1080"/>
                    <a:gd name="T94" fmla="*/ 246 w 900"/>
                    <a:gd name="T95" fmla="*/ 120 h 1080"/>
                    <a:gd name="T96" fmla="*/ 246 w 900"/>
                    <a:gd name="T97" fmla="*/ 90 h 1080"/>
                    <a:gd name="T98" fmla="*/ 234 w 900"/>
                    <a:gd name="T99" fmla="*/ 66 h 1080"/>
                    <a:gd name="T100" fmla="*/ 216 w 900"/>
                    <a:gd name="T101" fmla="*/ 42 h 1080"/>
                    <a:gd name="T102" fmla="*/ 204 w 900"/>
                    <a:gd name="T103" fmla="*/ 24 h 1080"/>
                    <a:gd name="T104" fmla="*/ 354 w 900"/>
                    <a:gd name="T105"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00" h="1080">
                      <a:moveTo>
                        <a:pt x="354" y="0"/>
                      </a:moveTo>
                      <a:lnTo>
                        <a:pt x="360" y="18"/>
                      </a:lnTo>
                      <a:lnTo>
                        <a:pt x="372" y="30"/>
                      </a:lnTo>
                      <a:lnTo>
                        <a:pt x="390" y="42"/>
                      </a:lnTo>
                      <a:lnTo>
                        <a:pt x="408" y="48"/>
                      </a:lnTo>
                      <a:lnTo>
                        <a:pt x="426" y="48"/>
                      </a:lnTo>
                      <a:lnTo>
                        <a:pt x="438" y="48"/>
                      </a:lnTo>
                      <a:lnTo>
                        <a:pt x="444" y="54"/>
                      </a:lnTo>
                      <a:lnTo>
                        <a:pt x="450" y="60"/>
                      </a:lnTo>
                      <a:lnTo>
                        <a:pt x="456" y="72"/>
                      </a:lnTo>
                      <a:lnTo>
                        <a:pt x="456" y="84"/>
                      </a:lnTo>
                      <a:lnTo>
                        <a:pt x="456" y="102"/>
                      </a:lnTo>
                      <a:lnTo>
                        <a:pt x="462" y="108"/>
                      </a:lnTo>
                      <a:lnTo>
                        <a:pt x="480" y="108"/>
                      </a:lnTo>
                      <a:lnTo>
                        <a:pt x="504" y="96"/>
                      </a:lnTo>
                      <a:lnTo>
                        <a:pt x="534" y="78"/>
                      </a:lnTo>
                      <a:lnTo>
                        <a:pt x="558" y="66"/>
                      </a:lnTo>
                      <a:lnTo>
                        <a:pt x="570" y="60"/>
                      </a:lnTo>
                      <a:lnTo>
                        <a:pt x="588" y="54"/>
                      </a:lnTo>
                      <a:lnTo>
                        <a:pt x="594" y="48"/>
                      </a:lnTo>
                      <a:lnTo>
                        <a:pt x="600" y="48"/>
                      </a:lnTo>
                      <a:lnTo>
                        <a:pt x="606" y="48"/>
                      </a:lnTo>
                      <a:lnTo>
                        <a:pt x="612" y="54"/>
                      </a:lnTo>
                      <a:lnTo>
                        <a:pt x="606" y="66"/>
                      </a:lnTo>
                      <a:lnTo>
                        <a:pt x="606" y="78"/>
                      </a:lnTo>
                      <a:lnTo>
                        <a:pt x="612" y="84"/>
                      </a:lnTo>
                      <a:lnTo>
                        <a:pt x="618" y="84"/>
                      </a:lnTo>
                      <a:lnTo>
                        <a:pt x="630" y="84"/>
                      </a:lnTo>
                      <a:lnTo>
                        <a:pt x="642" y="84"/>
                      </a:lnTo>
                      <a:lnTo>
                        <a:pt x="660" y="84"/>
                      </a:lnTo>
                      <a:lnTo>
                        <a:pt x="672" y="84"/>
                      </a:lnTo>
                      <a:lnTo>
                        <a:pt x="690" y="90"/>
                      </a:lnTo>
                      <a:lnTo>
                        <a:pt x="732" y="108"/>
                      </a:lnTo>
                      <a:lnTo>
                        <a:pt x="786" y="132"/>
                      </a:lnTo>
                      <a:lnTo>
                        <a:pt x="804" y="138"/>
                      </a:lnTo>
                      <a:lnTo>
                        <a:pt x="804" y="138"/>
                      </a:lnTo>
                      <a:lnTo>
                        <a:pt x="792" y="204"/>
                      </a:lnTo>
                      <a:lnTo>
                        <a:pt x="774" y="270"/>
                      </a:lnTo>
                      <a:lnTo>
                        <a:pt x="822" y="336"/>
                      </a:lnTo>
                      <a:lnTo>
                        <a:pt x="816" y="396"/>
                      </a:lnTo>
                      <a:lnTo>
                        <a:pt x="858" y="450"/>
                      </a:lnTo>
                      <a:lnTo>
                        <a:pt x="900" y="522"/>
                      </a:lnTo>
                      <a:lnTo>
                        <a:pt x="864" y="558"/>
                      </a:lnTo>
                      <a:lnTo>
                        <a:pt x="804" y="552"/>
                      </a:lnTo>
                      <a:lnTo>
                        <a:pt x="762" y="606"/>
                      </a:lnTo>
                      <a:lnTo>
                        <a:pt x="702" y="594"/>
                      </a:lnTo>
                      <a:lnTo>
                        <a:pt x="672" y="630"/>
                      </a:lnTo>
                      <a:lnTo>
                        <a:pt x="588" y="660"/>
                      </a:lnTo>
                      <a:lnTo>
                        <a:pt x="678" y="720"/>
                      </a:lnTo>
                      <a:lnTo>
                        <a:pt x="702" y="810"/>
                      </a:lnTo>
                      <a:lnTo>
                        <a:pt x="780" y="858"/>
                      </a:lnTo>
                      <a:lnTo>
                        <a:pt x="744" y="918"/>
                      </a:lnTo>
                      <a:lnTo>
                        <a:pt x="732" y="972"/>
                      </a:lnTo>
                      <a:lnTo>
                        <a:pt x="708" y="1014"/>
                      </a:lnTo>
                      <a:lnTo>
                        <a:pt x="642" y="1002"/>
                      </a:lnTo>
                      <a:lnTo>
                        <a:pt x="546" y="1014"/>
                      </a:lnTo>
                      <a:lnTo>
                        <a:pt x="468" y="1032"/>
                      </a:lnTo>
                      <a:lnTo>
                        <a:pt x="390" y="1044"/>
                      </a:lnTo>
                      <a:lnTo>
                        <a:pt x="378" y="1056"/>
                      </a:lnTo>
                      <a:lnTo>
                        <a:pt x="366" y="1080"/>
                      </a:lnTo>
                      <a:lnTo>
                        <a:pt x="336" y="1080"/>
                      </a:lnTo>
                      <a:lnTo>
                        <a:pt x="306" y="1032"/>
                      </a:lnTo>
                      <a:lnTo>
                        <a:pt x="252" y="1032"/>
                      </a:lnTo>
                      <a:lnTo>
                        <a:pt x="198" y="1026"/>
                      </a:lnTo>
                      <a:lnTo>
                        <a:pt x="144" y="1026"/>
                      </a:lnTo>
                      <a:lnTo>
                        <a:pt x="156" y="954"/>
                      </a:lnTo>
                      <a:lnTo>
                        <a:pt x="174" y="876"/>
                      </a:lnTo>
                      <a:lnTo>
                        <a:pt x="150" y="840"/>
                      </a:lnTo>
                      <a:lnTo>
                        <a:pt x="84" y="822"/>
                      </a:lnTo>
                      <a:lnTo>
                        <a:pt x="24" y="792"/>
                      </a:lnTo>
                      <a:lnTo>
                        <a:pt x="66" y="732"/>
                      </a:lnTo>
                      <a:lnTo>
                        <a:pt x="42" y="678"/>
                      </a:lnTo>
                      <a:lnTo>
                        <a:pt x="30" y="642"/>
                      </a:lnTo>
                      <a:lnTo>
                        <a:pt x="18" y="612"/>
                      </a:lnTo>
                      <a:lnTo>
                        <a:pt x="18" y="564"/>
                      </a:lnTo>
                      <a:lnTo>
                        <a:pt x="0" y="480"/>
                      </a:lnTo>
                      <a:lnTo>
                        <a:pt x="42" y="426"/>
                      </a:lnTo>
                      <a:lnTo>
                        <a:pt x="84" y="366"/>
                      </a:lnTo>
                      <a:lnTo>
                        <a:pt x="90" y="276"/>
                      </a:lnTo>
                      <a:lnTo>
                        <a:pt x="90" y="186"/>
                      </a:lnTo>
                      <a:lnTo>
                        <a:pt x="90" y="186"/>
                      </a:lnTo>
                      <a:lnTo>
                        <a:pt x="96" y="180"/>
                      </a:lnTo>
                      <a:lnTo>
                        <a:pt x="108" y="168"/>
                      </a:lnTo>
                      <a:lnTo>
                        <a:pt x="126" y="162"/>
                      </a:lnTo>
                      <a:lnTo>
                        <a:pt x="144" y="162"/>
                      </a:lnTo>
                      <a:lnTo>
                        <a:pt x="156" y="162"/>
                      </a:lnTo>
                      <a:lnTo>
                        <a:pt x="168" y="168"/>
                      </a:lnTo>
                      <a:lnTo>
                        <a:pt x="180" y="174"/>
                      </a:lnTo>
                      <a:lnTo>
                        <a:pt x="192" y="174"/>
                      </a:lnTo>
                      <a:lnTo>
                        <a:pt x="210" y="174"/>
                      </a:lnTo>
                      <a:lnTo>
                        <a:pt x="228" y="168"/>
                      </a:lnTo>
                      <a:lnTo>
                        <a:pt x="240" y="162"/>
                      </a:lnTo>
                      <a:lnTo>
                        <a:pt x="246" y="156"/>
                      </a:lnTo>
                      <a:lnTo>
                        <a:pt x="246" y="144"/>
                      </a:lnTo>
                      <a:lnTo>
                        <a:pt x="246" y="132"/>
                      </a:lnTo>
                      <a:lnTo>
                        <a:pt x="246" y="120"/>
                      </a:lnTo>
                      <a:lnTo>
                        <a:pt x="246" y="102"/>
                      </a:lnTo>
                      <a:lnTo>
                        <a:pt x="246" y="90"/>
                      </a:lnTo>
                      <a:lnTo>
                        <a:pt x="240" y="78"/>
                      </a:lnTo>
                      <a:lnTo>
                        <a:pt x="234" y="66"/>
                      </a:lnTo>
                      <a:lnTo>
                        <a:pt x="228" y="54"/>
                      </a:lnTo>
                      <a:lnTo>
                        <a:pt x="216" y="42"/>
                      </a:lnTo>
                      <a:lnTo>
                        <a:pt x="204" y="24"/>
                      </a:lnTo>
                      <a:lnTo>
                        <a:pt x="204" y="24"/>
                      </a:lnTo>
                      <a:lnTo>
                        <a:pt x="288" y="48"/>
                      </a:lnTo>
                      <a:lnTo>
                        <a:pt x="354" y="0"/>
                      </a:lnTo>
                      <a:lnTo>
                        <a:pt x="354"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99" name="Freeform 38"/>
                <p:cNvSpPr>
                  <a:spLocks/>
                </p:cNvSpPr>
                <p:nvPr/>
              </p:nvSpPr>
              <p:spPr bwMode="auto">
                <a:xfrm>
                  <a:off x="2249" y="-4038"/>
                  <a:ext cx="66" cy="42"/>
                </a:xfrm>
                <a:custGeom>
                  <a:avLst/>
                  <a:gdLst>
                    <a:gd name="T0" fmla="*/ 54 w 66"/>
                    <a:gd name="T1" fmla="*/ 0 h 42"/>
                    <a:gd name="T2" fmla="*/ 60 w 66"/>
                    <a:gd name="T3" fmla="*/ 6 h 42"/>
                    <a:gd name="T4" fmla="*/ 66 w 66"/>
                    <a:gd name="T5" fmla="*/ 12 h 42"/>
                    <a:gd name="T6" fmla="*/ 60 w 66"/>
                    <a:gd name="T7" fmla="*/ 24 h 42"/>
                    <a:gd name="T8" fmla="*/ 60 w 66"/>
                    <a:gd name="T9" fmla="*/ 30 h 42"/>
                    <a:gd name="T10" fmla="*/ 48 w 66"/>
                    <a:gd name="T11" fmla="*/ 42 h 42"/>
                    <a:gd name="T12" fmla="*/ 36 w 66"/>
                    <a:gd name="T13" fmla="*/ 42 h 42"/>
                    <a:gd name="T14" fmla="*/ 24 w 66"/>
                    <a:gd name="T15" fmla="*/ 42 h 42"/>
                    <a:gd name="T16" fmla="*/ 18 w 66"/>
                    <a:gd name="T17" fmla="*/ 42 h 42"/>
                    <a:gd name="T18" fmla="*/ 6 w 66"/>
                    <a:gd name="T19" fmla="*/ 36 h 42"/>
                    <a:gd name="T20" fmla="*/ 0 w 66"/>
                    <a:gd name="T21" fmla="*/ 30 h 42"/>
                    <a:gd name="T22" fmla="*/ 0 w 66"/>
                    <a:gd name="T23" fmla="*/ 24 h 42"/>
                    <a:gd name="T24" fmla="*/ 0 w 66"/>
                    <a:gd name="T25" fmla="*/ 18 h 42"/>
                    <a:gd name="T26" fmla="*/ 12 w 66"/>
                    <a:gd name="T27" fmla="*/ 12 h 42"/>
                    <a:gd name="T28" fmla="*/ 18 w 66"/>
                    <a:gd name="T29" fmla="*/ 6 h 42"/>
                    <a:gd name="T30" fmla="*/ 30 w 66"/>
                    <a:gd name="T31" fmla="*/ 6 h 42"/>
                    <a:gd name="T32" fmla="*/ 42 w 66"/>
                    <a:gd name="T33" fmla="*/ 0 h 42"/>
                    <a:gd name="T34" fmla="*/ 54 w 66"/>
                    <a:gd name="T3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42">
                      <a:moveTo>
                        <a:pt x="54" y="0"/>
                      </a:moveTo>
                      <a:lnTo>
                        <a:pt x="60" y="6"/>
                      </a:lnTo>
                      <a:lnTo>
                        <a:pt x="66" y="12"/>
                      </a:lnTo>
                      <a:lnTo>
                        <a:pt x="60" y="24"/>
                      </a:lnTo>
                      <a:lnTo>
                        <a:pt x="60" y="30"/>
                      </a:lnTo>
                      <a:lnTo>
                        <a:pt x="48" y="42"/>
                      </a:lnTo>
                      <a:lnTo>
                        <a:pt x="36" y="42"/>
                      </a:lnTo>
                      <a:lnTo>
                        <a:pt x="24" y="42"/>
                      </a:lnTo>
                      <a:lnTo>
                        <a:pt x="18" y="42"/>
                      </a:lnTo>
                      <a:lnTo>
                        <a:pt x="6" y="36"/>
                      </a:lnTo>
                      <a:lnTo>
                        <a:pt x="0" y="30"/>
                      </a:lnTo>
                      <a:lnTo>
                        <a:pt x="0" y="24"/>
                      </a:lnTo>
                      <a:lnTo>
                        <a:pt x="0" y="18"/>
                      </a:lnTo>
                      <a:lnTo>
                        <a:pt x="12" y="12"/>
                      </a:lnTo>
                      <a:lnTo>
                        <a:pt x="18" y="6"/>
                      </a:lnTo>
                      <a:lnTo>
                        <a:pt x="30" y="6"/>
                      </a:lnTo>
                      <a:lnTo>
                        <a:pt x="42" y="0"/>
                      </a:lnTo>
                      <a:lnTo>
                        <a:pt x="54"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0" name="Freeform 39"/>
                <p:cNvSpPr>
                  <a:spLocks/>
                </p:cNvSpPr>
                <p:nvPr/>
              </p:nvSpPr>
              <p:spPr bwMode="auto">
                <a:xfrm>
                  <a:off x="2231" y="-3942"/>
                  <a:ext cx="120" cy="84"/>
                </a:xfrm>
                <a:custGeom>
                  <a:avLst/>
                  <a:gdLst>
                    <a:gd name="T0" fmla="*/ 66 w 120"/>
                    <a:gd name="T1" fmla="*/ 0 h 84"/>
                    <a:gd name="T2" fmla="*/ 84 w 120"/>
                    <a:gd name="T3" fmla="*/ 0 h 84"/>
                    <a:gd name="T4" fmla="*/ 102 w 120"/>
                    <a:gd name="T5" fmla="*/ 6 h 84"/>
                    <a:gd name="T6" fmla="*/ 114 w 120"/>
                    <a:gd name="T7" fmla="*/ 12 h 84"/>
                    <a:gd name="T8" fmla="*/ 120 w 120"/>
                    <a:gd name="T9" fmla="*/ 18 h 84"/>
                    <a:gd name="T10" fmla="*/ 120 w 120"/>
                    <a:gd name="T11" fmla="*/ 30 h 84"/>
                    <a:gd name="T12" fmla="*/ 120 w 120"/>
                    <a:gd name="T13" fmla="*/ 42 h 84"/>
                    <a:gd name="T14" fmla="*/ 120 w 120"/>
                    <a:gd name="T15" fmla="*/ 54 h 84"/>
                    <a:gd name="T16" fmla="*/ 114 w 120"/>
                    <a:gd name="T17" fmla="*/ 66 h 84"/>
                    <a:gd name="T18" fmla="*/ 102 w 120"/>
                    <a:gd name="T19" fmla="*/ 66 h 84"/>
                    <a:gd name="T20" fmla="*/ 96 w 120"/>
                    <a:gd name="T21" fmla="*/ 66 h 84"/>
                    <a:gd name="T22" fmla="*/ 84 w 120"/>
                    <a:gd name="T23" fmla="*/ 66 h 84"/>
                    <a:gd name="T24" fmla="*/ 72 w 120"/>
                    <a:gd name="T25" fmla="*/ 66 h 84"/>
                    <a:gd name="T26" fmla="*/ 60 w 120"/>
                    <a:gd name="T27" fmla="*/ 72 h 84"/>
                    <a:gd name="T28" fmla="*/ 48 w 120"/>
                    <a:gd name="T29" fmla="*/ 84 h 84"/>
                    <a:gd name="T30" fmla="*/ 36 w 120"/>
                    <a:gd name="T31" fmla="*/ 84 h 84"/>
                    <a:gd name="T32" fmla="*/ 24 w 120"/>
                    <a:gd name="T33" fmla="*/ 84 h 84"/>
                    <a:gd name="T34" fmla="*/ 24 w 120"/>
                    <a:gd name="T35" fmla="*/ 84 h 84"/>
                    <a:gd name="T36" fmla="*/ 24 w 120"/>
                    <a:gd name="T37" fmla="*/ 72 h 84"/>
                    <a:gd name="T38" fmla="*/ 24 w 120"/>
                    <a:gd name="T39" fmla="*/ 66 h 84"/>
                    <a:gd name="T40" fmla="*/ 30 w 120"/>
                    <a:gd name="T41" fmla="*/ 60 h 84"/>
                    <a:gd name="T42" fmla="*/ 30 w 120"/>
                    <a:gd name="T43" fmla="*/ 54 h 84"/>
                    <a:gd name="T44" fmla="*/ 24 w 120"/>
                    <a:gd name="T45" fmla="*/ 42 h 84"/>
                    <a:gd name="T46" fmla="*/ 12 w 120"/>
                    <a:gd name="T47" fmla="*/ 36 h 84"/>
                    <a:gd name="T48" fmla="*/ 6 w 120"/>
                    <a:gd name="T49" fmla="*/ 30 h 84"/>
                    <a:gd name="T50" fmla="*/ 0 w 120"/>
                    <a:gd name="T51" fmla="*/ 24 h 84"/>
                    <a:gd name="T52" fmla="*/ 6 w 120"/>
                    <a:gd name="T53" fmla="*/ 12 h 84"/>
                    <a:gd name="T54" fmla="*/ 12 w 120"/>
                    <a:gd name="T55" fmla="*/ 6 h 84"/>
                    <a:gd name="T56" fmla="*/ 24 w 120"/>
                    <a:gd name="T57" fmla="*/ 6 h 84"/>
                    <a:gd name="T58" fmla="*/ 42 w 120"/>
                    <a:gd name="T59" fmla="*/ 0 h 84"/>
                    <a:gd name="T60" fmla="*/ 66 w 120"/>
                    <a:gd name="T61"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0" h="84">
                      <a:moveTo>
                        <a:pt x="66" y="0"/>
                      </a:moveTo>
                      <a:lnTo>
                        <a:pt x="84" y="0"/>
                      </a:lnTo>
                      <a:lnTo>
                        <a:pt x="102" y="6"/>
                      </a:lnTo>
                      <a:lnTo>
                        <a:pt x="114" y="12"/>
                      </a:lnTo>
                      <a:lnTo>
                        <a:pt x="120" y="18"/>
                      </a:lnTo>
                      <a:lnTo>
                        <a:pt x="120" y="30"/>
                      </a:lnTo>
                      <a:lnTo>
                        <a:pt x="120" y="42"/>
                      </a:lnTo>
                      <a:lnTo>
                        <a:pt x="120" y="54"/>
                      </a:lnTo>
                      <a:lnTo>
                        <a:pt x="114" y="66"/>
                      </a:lnTo>
                      <a:lnTo>
                        <a:pt x="102" y="66"/>
                      </a:lnTo>
                      <a:lnTo>
                        <a:pt x="96" y="66"/>
                      </a:lnTo>
                      <a:lnTo>
                        <a:pt x="84" y="66"/>
                      </a:lnTo>
                      <a:lnTo>
                        <a:pt x="72" y="66"/>
                      </a:lnTo>
                      <a:lnTo>
                        <a:pt x="60" y="72"/>
                      </a:lnTo>
                      <a:lnTo>
                        <a:pt x="48" y="84"/>
                      </a:lnTo>
                      <a:lnTo>
                        <a:pt x="36" y="84"/>
                      </a:lnTo>
                      <a:lnTo>
                        <a:pt x="24" y="84"/>
                      </a:lnTo>
                      <a:lnTo>
                        <a:pt x="24" y="84"/>
                      </a:lnTo>
                      <a:lnTo>
                        <a:pt x="24" y="72"/>
                      </a:lnTo>
                      <a:lnTo>
                        <a:pt x="24" y="66"/>
                      </a:lnTo>
                      <a:lnTo>
                        <a:pt x="30" y="60"/>
                      </a:lnTo>
                      <a:lnTo>
                        <a:pt x="30" y="54"/>
                      </a:lnTo>
                      <a:lnTo>
                        <a:pt x="24" y="42"/>
                      </a:lnTo>
                      <a:lnTo>
                        <a:pt x="12" y="36"/>
                      </a:lnTo>
                      <a:lnTo>
                        <a:pt x="6" y="30"/>
                      </a:lnTo>
                      <a:lnTo>
                        <a:pt x="0" y="24"/>
                      </a:lnTo>
                      <a:lnTo>
                        <a:pt x="6" y="12"/>
                      </a:lnTo>
                      <a:lnTo>
                        <a:pt x="12" y="6"/>
                      </a:lnTo>
                      <a:lnTo>
                        <a:pt x="24" y="6"/>
                      </a:lnTo>
                      <a:lnTo>
                        <a:pt x="42" y="0"/>
                      </a:lnTo>
                      <a:lnTo>
                        <a:pt x="66"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1" name="Freeform 40"/>
                <p:cNvSpPr>
                  <a:spLocks/>
                </p:cNvSpPr>
                <p:nvPr/>
              </p:nvSpPr>
              <p:spPr bwMode="auto">
                <a:xfrm>
                  <a:off x="2021" y="-4236"/>
                  <a:ext cx="48" cy="60"/>
                </a:xfrm>
                <a:custGeom>
                  <a:avLst/>
                  <a:gdLst>
                    <a:gd name="T0" fmla="*/ 36 w 48"/>
                    <a:gd name="T1" fmla="*/ 0 h 60"/>
                    <a:gd name="T2" fmla="*/ 48 w 48"/>
                    <a:gd name="T3" fmla="*/ 6 h 60"/>
                    <a:gd name="T4" fmla="*/ 48 w 48"/>
                    <a:gd name="T5" fmla="*/ 18 h 60"/>
                    <a:gd name="T6" fmla="*/ 48 w 48"/>
                    <a:gd name="T7" fmla="*/ 30 h 60"/>
                    <a:gd name="T8" fmla="*/ 36 w 48"/>
                    <a:gd name="T9" fmla="*/ 42 h 60"/>
                    <a:gd name="T10" fmla="*/ 24 w 48"/>
                    <a:gd name="T11" fmla="*/ 54 h 60"/>
                    <a:gd name="T12" fmla="*/ 18 w 48"/>
                    <a:gd name="T13" fmla="*/ 60 h 60"/>
                    <a:gd name="T14" fmla="*/ 12 w 48"/>
                    <a:gd name="T15" fmla="*/ 60 h 60"/>
                    <a:gd name="T16" fmla="*/ 6 w 48"/>
                    <a:gd name="T17" fmla="*/ 54 h 60"/>
                    <a:gd name="T18" fmla="*/ 0 w 48"/>
                    <a:gd name="T19" fmla="*/ 48 h 60"/>
                    <a:gd name="T20" fmla="*/ 0 w 48"/>
                    <a:gd name="T21" fmla="*/ 36 h 60"/>
                    <a:gd name="T22" fmla="*/ 0 w 48"/>
                    <a:gd name="T23" fmla="*/ 24 h 60"/>
                    <a:gd name="T24" fmla="*/ 0 w 48"/>
                    <a:gd name="T25" fmla="*/ 12 h 60"/>
                    <a:gd name="T26" fmla="*/ 12 w 48"/>
                    <a:gd name="T27" fmla="*/ 6 h 60"/>
                    <a:gd name="T28" fmla="*/ 24 w 48"/>
                    <a:gd name="T29" fmla="*/ 0 h 60"/>
                    <a:gd name="T30" fmla="*/ 36 w 48"/>
                    <a:gd name="T3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60">
                      <a:moveTo>
                        <a:pt x="36" y="0"/>
                      </a:moveTo>
                      <a:lnTo>
                        <a:pt x="48" y="6"/>
                      </a:lnTo>
                      <a:lnTo>
                        <a:pt x="48" y="18"/>
                      </a:lnTo>
                      <a:lnTo>
                        <a:pt x="48" y="30"/>
                      </a:lnTo>
                      <a:lnTo>
                        <a:pt x="36" y="42"/>
                      </a:lnTo>
                      <a:lnTo>
                        <a:pt x="24" y="54"/>
                      </a:lnTo>
                      <a:lnTo>
                        <a:pt x="18" y="60"/>
                      </a:lnTo>
                      <a:lnTo>
                        <a:pt x="12" y="60"/>
                      </a:lnTo>
                      <a:lnTo>
                        <a:pt x="6" y="54"/>
                      </a:lnTo>
                      <a:lnTo>
                        <a:pt x="0" y="48"/>
                      </a:lnTo>
                      <a:lnTo>
                        <a:pt x="0" y="36"/>
                      </a:lnTo>
                      <a:lnTo>
                        <a:pt x="0" y="24"/>
                      </a:lnTo>
                      <a:lnTo>
                        <a:pt x="0" y="12"/>
                      </a:lnTo>
                      <a:lnTo>
                        <a:pt x="12" y="6"/>
                      </a:lnTo>
                      <a:lnTo>
                        <a:pt x="24" y="0"/>
                      </a:lnTo>
                      <a:lnTo>
                        <a:pt x="36"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2" name="Freeform 41"/>
                <p:cNvSpPr>
                  <a:spLocks/>
                </p:cNvSpPr>
                <p:nvPr/>
              </p:nvSpPr>
              <p:spPr bwMode="auto">
                <a:xfrm>
                  <a:off x="1937" y="-3840"/>
                  <a:ext cx="72" cy="168"/>
                </a:xfrm>
                <a:custGeom>
                  <a:avLst/>
                  <a:gdLst>
                    <a:gd name="T0" fmla="*/ 60 w 72"/>
                    <a:gd name="T1" fmla="*/ 0 h 168"/>
                    <a:gd name="T2" fmla="*/ 66 w 72"/>
                    <a:gd name="T3" fmla="*/ 0 h 168"/>
                    <a:gd name="T4" fmla="*/ 72 w 72"/>
                    <a:gd name="T5" fmla="*/ 12 h 168"/>
                    <a:gd name="T6" fmla="*/ 72 w 72"/>
                    <a:gd name="T7" fmla="*/ 24 h 168"/>
                    <a:gd name="T8" fmla="*/ 72 w 72"/>
                    <a:gd name="T9" fmla="*/ 36 h 168"/>
                    <a:gd name="T10" fmla="*/ 72 w 72"/>
                    <a:gd name="T11" fmla="*/ 54 h 168"/>
                    <a:gd name="T12" fmla="*/ 72 w 72"/>
                    <a:gd name="T13" fmla="*/ 72 h 168"/>
                    <a:gd name="T14" fmla="*/ 72 w 72"/>
                    <a:gd name="T15" fmla="*/ 84 h 168"/>
                    <a:gd name="T16" fmla="*/ 72 w 72"/>
                    <a:gd name="T17" fmla="*/ 102 h 168"/>
                    <a:gd name="T18" fmla="*/ 66 w 72"/>
                    <a:gd name="T19" fmla="*/ 114 h 168"/>
                    <a:gd name="T20" fmla="*/ 60 w 72"/>
                    <a:gd name="T21" fmla="*/ 132 h 168"/>
                    <a:gd name="T22" fmla="*/ 54 w 72"/>
                    <a:gd name="T23" fmla="*/ 144 h 168"/>
                    <a:gd name="T24" fmla="*/ 42 w 72"/>
                    <a:gd name="T25" fmla="*/ 156 h 168"/>
                    <a:gd name="T26" fmla="*/ 30 w 72"/>
                    <a:gd name="T27" fmla="*/ 162 h 168"/>
                    <a:gd name="T28" fmla="*/ 18 w 72"/>
                    <a:gd name="T29" fmla="*/ 168 h 168"/>
                    <a:gd name="T30" fmla="*/ 12 w 72"/>
                    <a:gd name="T31" fmla="*/ 162 h 168"/>
                    <a:gd name="T32" fmla="*/ 6 w 72"/>
                    <a:gd name="T33" fmla="*/ 156 h 168"/>
                    <a:gd name="T34" fmla="*/ 0 w 72"/>
                    <a:gd name="T35" fmla="*/ 138 h 168"/>
                    <a:gd name="T36" fmla="*/ 0 w 72"/>
                    <a:gd name="T37" fmla="*/ 120 h 168"/>
                    <a:gd name="T38" fmla="*/ 0 w 72"/>
                    <a:gd name="T39" fmla="*/ 102 h 168"/>
                    <a:gd name="T40" fmla="*/ 6 w 72"/>
                    <a:gd name="T41" fmla="*/ 90 h 168"/>
                    <a:gd name="T42" fmla="*/ 12 w 72"/>
                    <a:gd name="T43" fmla="*/ 72 h 168"/>
                    <a:gd name="T44" fmla="*/ 24 w 72"/>
                    <a:gd name="T45" fmla="*/ 48 h 168"/>
                    <a:gd name="T46" fmla="*/ 30 w 72"/>
                    <a:gd name="T47" fmla="*/ 36 h 168"/>
                    <a:gd name="T48" fmla="*/ 36 w 72"/>
                    <a:gd name="T49" fmla="*/ 30 h 168"/>
                    <a:gd name="T50" fmla="*/ 48 w 72"/>
                    <a:gd name="T51" fmla="*/ 18 h 168"/>
                    <a:gd name="T52" fmla="*/ 54 w 72"/>
                    <a:gd name="T53" fmla="*/ 0 h 168"/>
                    <a:gd name="T54" fmla="*/ 60 w 72"/>
                    <a:gd name="T5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2" h="168">
                      <a:moveTo>
                        <a:pt x="60" y="0"/>
                      </a:moveTo>
                      <a:lnTo>
                        <a:pt x="66" y="0"/>
                      </a:lnTo>
                      <a:lnTo>
                        <a:pt x="72" y="12"/>
                      </a:lnTo>
                      <a:lnTo>
                        <a:pt x="72" y="24"/>
                      </a:lnTo>
                      <a:lnTo>
                        <a:pt x="72" y="36"/>
                      </a:lnTo>
                      <a:lnTo>
                        <a:pt x="72" y="54"/>
                      </a:lnTo>
                      <a:lnTo>
                        <a:pt x="72" y="72"/>
                      </a:lnTo>
                      <a:lnTo>
                        <a:pt x="72" y="84"/>
                      </a:lnTo>
                      <a:lnTo>
                        <a:pt x="72" y="102"/>
                      </a:lnTo>
                      <a:lnTo>
                        <a:pt x="66" y="114"/>
                      </a:lnTo>
                      <a:lnTo>
                        <a:pt x="60" y="132"/>
                      </a:lnTo>
                      <a:lnTo>
                        <a:pt x="54" y="144"/>
                      </a:lnTo>
                      <a:lnTo>
                        <a:pt x="42" y="156"/>
                      </a:lnTo>
                      <a:lnTo>
                        <a:pt x="30" y="162"/>
                      </a:lnTo>
                      <a:lnTo>
                        <a:pt x="18" y="168"/>
                      </a:lnTo>
                      <a:lnTo>
                        <a:pt x="12" y="162"/>
                      </a:lnTo>
                      <a:lnTo>
                        <a:pt x="6" y="156"/>
                      </a:lnTo>
                      <a:lnTo>
                        <a:pt x="0" y="138"/>
                      </a:lnTo>
                      <a:lnTo>
                        <a:pt x="0" y="120"/>
                      </a:lnTo>
                      <a:lnTo>
                        <a:pt x="0" y="102"/>
                      </a:lnTo>
                      <a:lnTo>
                        <a:pt x="6" y="90"/>
                      </a:lnTo>
                      <a:lnTo>
                        <a:pt x="12" y="72"/>
                      </a:lnTo>
                      <a:lnTo>
                        <a:pt x="24" y="48"/>
                      </a:lnTo>
                      <a:lnTo>
                        <a:pt x="30" y="36"/>
                      </a:lnTo>
                      <a:lnTo>
                        <a:pt x="36" y="30"/>
                      </a:lnTo>
                      <a:lnTo>
                        <a:pt x="48" y="18"/>
                      </a:lnTo>
                      <a:lnTo>
                        <a:pt x="54" y="0"/>
                      </a:lnTo>
                      <a:lnTo>
                        <a:pt x="60"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3" name="Freeform 42"/>
                <p:cNvSpPr>
                  <a:spLocks/>
                </p:cNvSpPr>
                <p:nvPr/>
              </p:nvSpPr>
              <p:spPr bwMode="auto">
                <a:xfrm>
                  <a:off x="1835" y="-3702"/>
                  <a:ext cx="48" cy="114"/>
                </a:xfrm>
                <a:custGeom>
                  <a:avLst/>
                  <a:gdLst>
                    <a:gd name="T0" fmla="*/ 36 w 48"/>
                    <a:gd name="T1" fmla="*/ 0 h 114"/>
                    <a:gd name="T2" fmla="*/ 42 w 48"/>
                    <a:gd name="T3" fmla="*/ 6 h 114"/>
                    <a:gd name="T4" fmla="*/ 42 w 48"/>
                    <a:gd name="T5" fmla="*/ 12 h 114"/>
                    <a:gd name="T6" fmla="*/ 48 w 48"/>
                    <a:gd name="T7" fmla="*/ 24 h 114"/>
                    <a:gd name="T8" fmla="*/ 48 w 48"/>
                    <a:gd name="T9" fmla="*/ 36 h 114"/>
                    <a:gd name="T10" fmla="*/ 48 w 48"/>
                    <a:gd name="T11" fmla="*/ 54 h 114"/>
                    <a:gd name="T12" fmla="*/ 42 w 48"/>
                    <a:gd name="T13" fmla="*/ 66 h 114"/>
                    <a:gd name="T14" fmla="*/ 42 w 48"/>
                    <a:gd name="T15" fmla="*/ 78 h 114"/>
                    <a:gd name="T16" fmla="*/ 30 w 48"/>
                    <a:gd name="T17" fmla="*/ 96 h 114"/>
                    <a:gd name="T18" fmla="*/ 18 w 48"/>
                    <a:gd name="T19" fmla="*/ 108 h 114"/>
                    <a:gd name="T20" fmla="*/ 12 w 48"/>
                    <a:gd name="T21" fmla="*/ 114 h 114"/>
                    <a:gd name="T22" fmla="*/ 6 w 48"/>
                    <a:gd name="T23" fmla="*/ 114 h 114"/>
                    <a:gd name="T24" fmla="*/ 0 w 48"/>
                    <a:gd name="T25" fmla="*/ 102 h 114"/>
                    <a:gd name="T26" fmla="*/ 0 w 48"/>
                    <a:gd name="T27" fmla="*/ 90 h 114"/>
                    <a:gd name="T28" fmla="*/ 0 w 48"/>
                    <a:gd name="T29" fmla="*/ 72 h 114"/>
                    <a:gd name="T30" fmla="*/ 6 w 48"/>
                    <a:gd name="T31" fmla="*/ 54 h 114"/>
                    <a:gd name="T32" fmla="*/ 18 w 48"/>
                    <a:gd name="T33" fmla="*/ 30 h 114"/>
                    <a:gd name="T34" fmla="*/ 24 w 48"/>
                    <a:gd name="T35" fmla="*/ 12 h 114"/>
                    <a:gd name="T36" fmla="*/ 30 w 48"/>
                    <a:gd name="T37" fmla="*/ 0 h 114"/>
                    <a:gd name="T38" fmla="*/ 36 w 48"/>
                    <a:gd name="T39"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114">
                      <a:moveTo>
                        <a:pt x="36" y="0"/>
                      </a:moveTo>
                      <a:lnTo>
                        <a:pt x="42" y="6"/>
                      </a:lnTo>
                      <a:lnTo>
                        <a:pt x="42" y="12"/>
                      </a:lnTo>
                      <a:lnTo>
                        <a:pt x="48" y="24"/>
                      </a:lnTo>
                      <a:lnTo>
                        <a:pt x="48" y="36"/>
                      </a:lnTo>
                      <a:lnTo>
                        <a:pt x="48" y="54"/>
                      </a:lnTo>
                      <a:lnTo>
                        <a:pt x="42" y="66"/>
                      </a:lnTo>
                      <a:lnTo>
                        <a:pt x="42" y="78"/>
                      </a:lnTo>
                      <a:lnTo>
                        <a:pt x="30" y="96"/>
                      </a:lnTo>
                      <a:lnTo>
                        <a:pt x="18" y="108"/>
                      </a:lnTo>
                      <a:lnTo>
                        <a:pt x="12" y="114"/>
                      </a:lnTo>
                      <a:lnTo>
                        <a:pt x="6" y="114"/>
                      </a:lnTo>
                      <a:lnTo>
                        <a:pt x="0" y="102"/>
                      </a:lnTo>
                      <a:lnTo>
                        <a:pt x="0" y="90"/>
                      </a:lnTo>
                      <a:lnTo>
                        <a:pt x="0" y="72"/>
                      </a:lnTo>
                      <a:lnTo>
                        <a:pt x="6" y="54"/>
                      </a:lnTo>
                      <a:lnTo>
                        <a:pt x="18" y="30"/>
                      </a:lnTo>
                      <a:lnTo>
                        <a:pt x="24" y="12"/>
                      </a:lnTo>
                      <a:lnTo>
                        <a:pt x="30" y="0"/>
                      </a:lnTo>
                      <a:lnTo>
                        <a:pt x="36"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4" name="Freeform 43"/>
                <p:cNvSpPr>
                  <a:spLocks/>
                </p:cNvSpPr>
                <p:nvPr/>
              </p:nvSpPr>
              <p:spPr bwMode="auto">
                <a:xfrm>
                  <a:off x="1211" y="-3438"/>
                  <a:ext cx="60" cy="84"/>
                </a:xfrm>
                <a:custGeom>
                  <a:avLst/>
                  <a:gdLst>
                    <a:gd name="T0" fmla="*/ 12 w 60"/>
                    <a:gd name="T1" fmla="*/ 0 h 84"/>
                    <a:gd name="T2" fmla="*/ 24 w 60"/>
                    <a:gd name="T3" fmla="*/ 0 h 84"/>
                    <a:gd name="T4" fmla="*/ 36 w 60"/>
                    <a:gd name="T5" fmla="*/ 6 h 84"/>
                    <a:gd name="T6" fmla="*/ 48 w 60"/>
                    <a:gd name="T7" fmla="*/ 12 h 84"/>
                    <a:gd name="T8" fmla="*/ 54 w 60"/>
                    <a:gd name="T9" fmla="*/ 24 h 84"/>
                    <a:gd name="T10" fmla="*/ 60 w 60"/>
                    <a:gd name="T11" fmla="*/ 42 h 84"/>
                    <a:gd name="T12" fmla="*/ 60 w 60"/>
                    <a:gd name="T13" fmla="*/ 54 h 84"/>
                    <a:gd name="T14" fmla="*/ 60 w 60"/>
                    <a:gd name="T15" fmla="*/ 66 h 84"/>
                    <a:gd name="T16" fmla="*/ 54 w 60"/>
                    <a:gd name="T17" fmla="*/ 78 h 84"/>
                    <a:gd name="T18" fmla="*/ 36 w 60"/>
                    <a:gd name="T19" fmla="*/ 84 h 84"/>
                    <a:gd name="T20" fmla="*/ 12 w 60"/>
                    <a:gd name="T21" fmla="*/ 84 h 84"/>
                    <a:gd name="T22" fmla="*/ 6 w 60"/>
                    <a:gd name="T23" fmla="*/ 84 h 84"/>
                    <a:gd name="T24" fmla="*/ 0 w 60"/>
                    <a:gd name="T25" fmla="*/ 72 h 84"/>
                    <a:gd name="T26" fmla="*/ 0 w 60"/>
                    <a:gd name="T27" fmla="*/ 66 h 84"/>
                    <a:gd name="T28" fmla="*/ 0 w 60"/>
                    <a:gd name="T29" fmla="*/ 54 h 84"/>
                    <a:gd name="T30" fmla="*/ 0 w 60"/>
                    <a:gd name="T31" fmla="*/ 36 h 84"/>
                    <a:gd name="T32" fmla="*/ 0 w 60"/>
                    <a:gd name="T33" fmla="*/ 30 h 84"/>
                    <a:gd name="T34" fmla="*/ 0 w 60"/>
                    <a:gd name="T35" fmla="*/ 18 h 84"/>
                    <a:gd name="T36" fmla="*/ 0 w 60"/>
                    <a:gd name="T37" fmla="*/ 6 h 84"/>
                    <a:gd name="T38" fmla="*/ 6 w 60"/>
                    <a:gd name="T39" fmla="*/ 0 h 84"/>
                    <a:gd name="T40" fmla="*/ 12 w 60"/>
                    <a:gd name="T41"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 h="84">
                      <a:moveTo>
                        <a:pt x="12" y="0"/>
                      </a:moveTo>
                      <a:lnTo>
                        <a:pt x="24" y="0"/>
                      </a:lnTo>
                      <a:lnTo>
                        <a:pt x="36" y="6"/>
                      </a:lnTo>
                      <a:lnTo>
                        <a:pt x="48" y="12"/>
                      </a:lnTo>
                      <a:lnTo>
                        <a:pt x="54" y="24"/>
                      </a:lnTo>
                      <a:lnTo>
                        <a:pt x="60" y="42"/>
                      </a:lnTo>
                      <a:lnTo>
                        <a:pt x="60" y="54"/>
                      </a:lnTo>
                      <a:lnTo>
                        <a:pt x="60" y="66"/>
                      </a:lnTo>
                      <a:lnTo>
                        <a:pt x="54" y="78"/>
                      </a:lnTo>
                      <a:lnTo>
                        <a:pt x="36" y="84"/>
                      </a:lnTo>
                      <a:lnTo>
                        <a:pt x="12" y="84"/>
                      </a:lnTo>
                      <a:lnTo>
                        <a:pt x="6" y="84"/>
                      </a:lnTo>
                      <a:lnTo>
                        <a:pt x="0" y="72"/>
                      </a:lnTo>
                      <a:lnTo>
                        <a:pt x="0" y="66"/>
                      </a:lnTo>
                      <a:lnTo>
                        <a:pt x="0" y="54"/>
                      </a:lnTo>
                      <a:lnTo>
                        <a:pt x="0" y="36"/>
                      </a:lnTo>
                      <a:lnTo>
                        <a:pt x="0" y="30"/>
                      </a:lnTo>
                      <a:lnTo>
                        <a:pt x="0" y="18"/>
                      </a:lnTo>
                      <a:lnTo>
                        <a:pt x="0" y="6"/>
                      </a:lnTo>
                      <a:lnTo>
                        <a:pt x="6" y="0"/>
                      </a:lnTo>
                      <a:lnTo>
                        <a:pt x="12"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5" name="Freeform 44"/>
                <p:cNvSpPr>
                  <a:spLocks/>
                </p:cNvSpPr>
                <p:nvPr/>
              </p:nvSpPr>
              <p:spPr bwMode="auto">
                <a:xfrm>
                  <a:off x="1295" y="-3516"/>
                  <a:ext cx="90" cy="126"/>
                </a:xfrm>
                <a:custGeom>
                  <a:avLst/>
                  <a:gdLst>
                    <a:gd name="T0" fmla="*/ 60 w 90"/>
                    <a:gd name="T1" fmla="*/ 0 h 126"/>
                    <a:gd name="T2" fmla="*/ 66 w 90"/>
                    <a:gd name="T3" fmla="*/ 6 h 126"/>
                    <a:gd name="T4" fmla="*/ 66 w 90"/>
                    <a:gd name="T5" fmla="*/ 12 h 126"/>
                    <a:gd name="T6" fmla="*/ 72 w 90"/>
                    <a:gd name="T7" fmla="*/ 24 h 126"/>
                    <a:gd name="T8" fmla="*/ 72 w 90"/>
                    <a:gd name="T9" fmla="*/ 30 h 126"/>
                    <a:gd name="T10" fmla="*/ 78 w 90"/>
                    <a:gd name="T11" fmla="*/ 42 h 126"/>
                    <a:gd name="T12" fmla="*/ 84 w 90"/>
                    <a:gd name="T13" fmla="*/ 54 h 126"/>
                    <a:gd name="T14" fmla="*/ 90 w 90"/>
                    <a:gd name="T15" fmla="*/ 72 h 126"/>
                    <a:gd name="T16" fmla="*/ 90 w 90"/>
                    <a:gd name="T17" fmla="*/ 90 h 126"/>
                    <a:gd name="T18" fmla="*/ 84 w 90"/>
                    <a:gd name="T19" fmla="*/ 108 h 126"/>
                    <a:gd name="T20" fmla="*/ 78 w 90"/>
                    <a:gd name="T21" fmla="*/ 120 h 126"/>
                    <a:gd name="T22" fmla="*/ 72 w 90"/>
                    <a:gd name="T23" fmla="*/ 126 h 126"/>
                    <a:gd name="T24" fmla="*/ 60 w 90"/>
                    <a:gd name="T25" fmla="*/ 126 h 126"/>
                    <a:gd name="T26" fmla="*/ 48 w 90"/>
                    <a:gd name="T27" fmla="*/ 126 h 126"/>
                    <a:gd name="T28" fmla="*/ 30 w 90"/>
                    <a:gd name="T29" fmla="*/ 120 h 126"/>
                    <a:gd name="T30" fmla="*/ 24 w 90"/>
                    <a:gd name="T31" fmla="*/ 108 h 126"/>
                    <a:gd name="T32" fmla="*/ 18 w 90"/>
                    <a:gd name="T33" fmla="*/ 102 h 126"/>
                    <a:gd name="T34" fmla="*/ 12 w 90"/>
                    <a:gd name="T35" fmla="*/ 90 h 126"/>
                    <a:gd name="T36" fmla="*/ 12 w 90"/>
                    <a:gd name="T37" fmla="*/ 84 h 126"/>
                    <a:gd name="T38" fmla="*/ 0 w 90"/>
                    <a:gd name="T39" fmla="*/ 78 h 126"/>
                    <a:gd name="T40" fmla="*/ 0 w 90"/>
                    <a:gd name="T41" fmla="*/ 66 h 126"/>
                    <a:gd name="T42" fmla="*/ 0 w 90"/>
                    <a:gd name="T43" fmla="*/ 60 h 126"/>
                    <a:gd name="T44" fmla="*/ 0 w 90"/>
                    <a:gd name="T45" fmla="*/ 48 h 126"/>
                    <a:gd name="T46" fmla="*/ 12 w 90"/>
                    <a:gd name="T47" fmla="*/ 48 h 126"/>
                    <a:gd name="T48" fmla="*/ 18 w 90"/>
                    <a:gd name="T49" fmla="*/ 48 h 126"/>
                    <a:gd name="T50" fmla="*/ 24 w 90"/>
                    <a:gd name="T51" fmla="*/ 42 h 126"/>
                    <a:gd name="T52" fmla="*/ 30 w 90"/>
                    <a:gd name="T53" fmla="*/ 36 h 126"/>
                    <a:gd name="T54" fmla="*/ 36 w 90"/>
                    <a:gd name="T55" fmla="*/ 30 h 126"/>
                    <a:gd name="T56" fmla="*/ 48 w 90"/>
                    <a:gd name="T57" fmla="*/ 12 h 126"/>
                    <a:gd name="T58" fmla="*/ 54 w 90"/>
                    <a:gd name="T59" fmla="*/ 6 h 126"/>
                    <a:gd name="T60" fmla="*/ 60 w 90"/>
                    <a:gd name="T61"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0" h="126">
                      <a:moveTo>
                        <a:pt x="60" y="0"/>
                      </a:moveTo>
                      <a:lnTo>
                        <a:pt x="66" y="6"/>
                      </a:lnTo>
                      <a:lnTo>
                        <a:pt x="66" y="12"/>
                      </a:lnTo>
                      <a:lnTo>
                        <a:pt x="72" y="24"/>
                      </a:lnTo>
                      <a:lnTo>
                        <a:pt x="72" y="30"/>
                      </a:lnTo>
                      <a:lnTo>
                        <a:pt x="78" y="42"/>
                      </a:lnTo>
                      <a:lnTo>
                        <a:pt x="84" y="54"/>
                      </a:lnTo>
                      <a:lnTo>
                        <a:pt x="90" y="72"/>
                      </a:lnTo>
                      <a:lnTo>
                        <a:pt x="90" y="90"/>
                      </a:lnTo>
                      <a:lnTo>
                        <a:pt x="84" y="108"/>
                      </a:lnTo>
                      <a:lnTo>
                        <a:pt x="78" y="120"/>
                      </a:lnTo>
                      <a:lnTo>
                        <a:pt x="72" y="126"/>
                      </a:lnTo>
                      <a:lnTo>
                        <a:pt x="60" y="126"/>
                      </a:lnTo>
                      <a:lnTo>
                        <a:pt x="48" y="126"/>
                      </a:lnTo>
                      <a:lnTo>
                        <a:pt x="30" y="120"/>
                      </a:lnTo>
                      <a:lnTo>
                        <a:pt x="24" y="108"/>
                      </a:lnTo>
                      <a:lnTo>
                        <a:pt x="18" y="102"/>
                      </a:lnTo>
                      <a:lnTo>
                        <a:pt x="12" y="90"/>
                      </a:lnTo>
                      <a:lnTo>
                        <a:pt x="12" y="84"/>
                      </a:lnTo>
                      <a:lnTo>
                        <a:pt x="0" y="78"/>
                      </a:lnTo>
                      <a:lnTo>
                        <a:pt x="0" y="66"/>
                      </a:lnTo>
                      <a:lnTo>
                        <a:pt x="0" y="60"/>
                      </a:lnTo>
                      <a:lnTo>
                        <a:pt x="0" y="48"/>
                      </a:lnTo>
                      <a:lnTo>
                        <a:pt x="12" y="48"/>
                      </a:lnTo>
                      <a:lnTo>
                        <a:pt x="18" y="48"/>
                      </a:lnTo>
                      <a:lnTo>
                        <a:pt x="24" y="42"/>
                      </a:lnTo>
                      <a:lnTo>
                        <a:pt x="30" y="36"/>
                      </a:lnTo>
                      <a:lnTo>
                        <a:pt x="36" y="30"/>
                      </a:lnTo>
                      <a:lnTo>
                        <a:pt x="48" y="12"/>
                      </a:lnTo>
                      <a:lnTo>
                        <a:pt x="54" y="6"/>
                      </a:lnTo>
                      <a:lnTo>
                        <a:pt x="60"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6" name="Freeform 45"/>
                <p:cNvSpPr>
                  <a:spLocks/>
                </p:cNvSpPr>
                <p:nvPr/>
              </p:nvSpPr>
              <p:spPr bwMode="auto">
                <a:xfrm>
                  <a:off x="1289" y="-3342"/>
                  <a:ext cx="72" cy="36"/>
                </a:xfrm>
                <a:custGeom>
                  <a:avLst/>
                  <a:gdLst>
                    <a:gd name="T0" fmla="*/ 36 w 72"/>
                    <a:gd name="T1" fmla="*/ 0 h 36"/>
                    <a:gd name="T2" fmla="*/ 48 w 72"/>
                    <a:gd name="T3" fmla="*/ 0 h 36"/>
                    <a:gd name="T4" fmla="*/ 60 w 72"/>
                    <a:gd name="T5" fmla="*/ 6 h 36"/>
                    <a:gd name="T6" fmla="*/ 66 w 72"/>
                    <a:gd name="T7" fmla="*/ 6 h 36"/>
                    <a:gd name="T8" fmla="*/ 72 w 72"/>
                    <a:gd name="T9" fmla="*/ 12 h 36"/>
                    <a:gd name="T10" fmla="*/ 72 w 72"/>
                    <a:gd name="T11" fmla="*/ 18 h 36"/>
                    <a:gd name="T12" fmla="*/ 66 w 72"/>
                    <a:gd name="T13" fmla="*/ 24 h 36"/>
                    <a:gd name="T14" fmla="*/ 54 w 72"/>
                    <a:gd name="T15" fmla="*/ 30 h 36"/>
                    <a:gd name="T16" fmla="*/ 48 w 72"/>
                    <a:gd name="T17" fmla="*/ 36 h 36"/>
                    <a:gd name="T18" fmla="*/ 36 w 72"/>
                    <a:gd name="T19" fmla="*/ 36 h 36"/>
                    <a:gd name="T20" fmla="*/ 18 w 72"/>
                    <a:gd name="T21" fmla="*/ 36 h 36"/>
                    <a:gd name="T22" fmla="*/ 6 w 72"/>
                    <a:gd name="T23" fmla="*/ 36 h 36"/>
                    <a:gd name="T24" fmla="*/ 0 w 72"/>
                    <a:gd name="T25" fmla="*/ 30 h 36"/>
                    <a:gd name="T26" fmla="*/ 6 w 72"/>
                    <a:gd name="T27" fmla="*/ 24 h 36"/>
                    <a:gd name="T28" fmla="*/ 6 w 72"/>
                    <a:gd name="T29" fmla="*/ 18 h 36"/>
                    <a:gd name="T30" fmla="*/ 18 w 72"/>
                    <a:gd name="T31" fmla="*/ 6 h 36"/>
                    <a:gd name="T32" fmla="*/ 24 w 72"/>
                    <a:gd name="T33" fmla="*/ 6 h 36"/>
                    <a:gd name="T34" fmla="*/ 36 w 72"/>
                    <a:gd name="T3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36">
                      <a:moveTo>
                        <a:pt x="36" y="0"/>
                      </a:moveTo>
                      <a:lnTo>
                        <a:pt x="48" y="0"/>
                      </a:lnTo>
                      <a:lnTo>
                        <a:pt x="60" y="6"/>
                      </a:lnTo>
                      <a:lnTo>
                        <a:pt x="66" y="6"/>
                      </a:lnTo>
                      <a:lnTo>
                        <a:pt x="72" y="12"/>
                      </a:lnTo>
                      <a:lnTo>
                        <a:pt x="72" y="18"/>
                      </a:lnTo>
                      <a:lnTo>
                        <a:pt x="66" y="24"/>
                      </a:lnTo>
                      <a:lnTo>
                        <a:pt x="54" y="30"/>
                      </a:lnTo>
                      <a:lnTo>
                        <a:pt x="48" y="36"/>
                      </a:lnTo>
                      <a:lnTo>
                        <a:pt x="36" y="36"/>
                      </a:lnTo>
                      <a:lnTo>
                        <a:pt x="18" y="36"/>
                      </a:lnTo>
                      <a:lnTo>
                        <a:pt x="6" y="36"/>
                      </a:lnTo>
                      <a:lnTo>
                        <a:pt x="0" y="30"/>
                      </a:lnTo>
                      <a:lnTo>
                        <a:pt x="6" y="24"/>
                      </a:lnTo>
                      <a:lnTo>
                        <a:pt x="6" y="18"/>
                      </a:lnTo>
                      <a:lnTo>
                        <a:pt x="18" y="6"/>
                      </a:lnTo>
                      <a:lnTo>
                        <a:pt x="24" y="6"/>
                      </a:lnTo>
                      <a:lnTo>
                        <a:pt x="36"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7" name="Freeform 46"/>
                <p:cNvSpPr>
                  <a:spLocks/>
                </p:cNvSpPr>
                <p:nvPr/>
              </p:nvSpPr>
              <p:spPr bwMode="auto">
                <a:xfrm>
                  <a:off x="1493" y="-3318"/>
                  <a:ext cx="54" cy="48"/>
                </a:xfrm>
                <a:custGeom>
                  <a:avLst/>
                  <a:gdLst>
                    <a:gd name="T0" fmla="*/ 24 w 54"/>
                    <a:gd name="T1" fmla="*/ 0 h 48"/>
                    <a:gd name="T2" fmla="*/ 36 w 54"/>
                    <a:gd name="T3" fmla="*/ 6 h 48"/>
                    <a:gd name="T4" fmla="*/ 48 w 54"/>
                    <a:gd name="T5" fmla="*/ 18 h 48"/>
                    <a:gd name="T6" fmla="*/ 54 w 54"/>
                    <a:gd name="T7" fmla="*/ 24 h 48"/>
                    <a:gd name="T8" fmla="*/ 54 w 54"/>
                    <a:gd name="T9" fmla="*/ 36 h 48"/>
                    <a:gd name="T10" fmla="*/ 48 w 54"/>
                    <a:gd name="T11" fmla="*/ 42 h 48"/>
                    <a:gd name="T12" fmla="*/ 36 w 54"/>
                    <a:gd name="T13" fmla="*/ 48 h 48"/>
                    <a:gd name="T14" fmla="*/ 24 w 54"/>
                    <a:gd name="T15" fmla="*/ 48 h 48"/>
                    <a:gd name="T16" fmla="*/ 12 w 54"/>
                    <a:gd name="T17" fmla="*/ 42 h 48"/>
                    <a:gd name="T18" fmla="*/ 6 w 54"/>
                    <a:gd name="T19" fmla="*/ 36 h 48"/>
                    <a:gd name="T20" fmla="*/ 0 w 54"/>
                    <a:gd name="T21" fmla="*/ 30 h 48"/>
                    <a:gd name="T22" fmla="*/ 0 w 54"/>
                    <a:gd name="T23" fmla="*/ 18 h 48"/>
                    <a:gd name="T24" fmla="*/ 6 w 54"/>
                    <a:gd name="T25" fmla="*/ 12 h 48"/>
                    <a:gd name="T26" fmla="*/ 12 w 54"/>
                    <a:gd name="T27" fmla="*/ 6 h 48"/>
                    <a:gd name="T28" fmla="*/ 18 w 54"/>
                    <a:gd name="T29" fmla="*/ 0 h 48"/>
                    <a:gd name="T30" fmla="*/ 24 w 54"/>
                    <a:gd name="T3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4" h="48">
                      <a:moveTo>
                        <a:pt x="24" y="0"/>
                      </a:moveTo>
                      <a:lnTo>
                        <a:pt x="36" y="6"/>
                      </a:lnTo>
                      <a:lnTo>
                        <a:pt x="48" y="18"/>
                      </a:lnTo>
                      <a:lnTo>
                        <a:pt x="54" y="24"/>
                      </a:lnTo>
                      <a:lnTo>
                        <a:pt x="54" y="36"/>
                      </a:lnTo>
                      <a:lnTo>
                        <a:pt x="48" y="42"/>
                      </a:lnTo>
                      <a:lnTo>
                        <a:pt x="36" y="48"/>
                      </a:lnTo>
                      <a:lnTo>
                        <a:pt x="24" y="48"/>
                      </a:lnTo>
                      <a:lnTo>
                        <a:pt x="12" y="42"/>
                      </a:lnTo>
                      <a:lnTo>
                        <a:pt x="6" y="36"/>
                      </a:lnTo>
                      <a:lnTo>
                        <a:pt x="0" y="30"/>
                      </a:lnTo>
                      <a:lnTo>
                        <a:pt x="0" y="18"/>
                      </a:lnTo>
                      <a:lnTo>
                        <a:pt x="6" y="12"/>
                      </a:lnTo>
                      <a:lnTo>
                        <a:pt x="12" y="6"/>
                      </a:lnTo>
                      <a:lnTo>
                        <a:pt x="18" y="0"/>
                      </a:lnTo>
                      <a:lnTo>
                        <a:pt x="24"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8" name="Freeform 47"/>
                <p:cNvSpPr>
                  <a:spLocks/>
                </p:cNvSpPr>
                <p:nvPr/>
              </p:nvSpPr>
              <p:spPr bwMode="auto">
                <a:xfrm>
                  <a:off x="2231" y="-4164"/>
                  <a:ext cx="48" cy="36"/>
                </a:xfrm>
                <a:custGeom>
                  <a:avLst/>
                  <a:gdLst>
                    <a:gd name="T0" fmla="*/ 12 w 48"/>
                    <a:gd name="T1" fmla="*/ 0 h 36"/>
                    <a:gd name="T2" fmla="*/ 24 w 48"/>
                    <a:gd name="T3" fmla="*/ 6 h 36"/>
                    <a:gd name="T4" fmla="*/ 30 w 48"/>
                    <a:gd name="T5" fmla="*/ 6 h 36"/>
                    <a:gd name="T6" fmla="*/ 42 w 48"/>
                    <a:gd name="T7" fmla="*/ 12 h 36"/>
                    <a:gd name="T8" fmla="*/ 42 w 48"/>
                    <a:gd name="T9" fmla="*/ 18 h 36"/>
                    <a:gd name="T10" fmla="*/ 48 w 48"/>
                    <a:gd name="T11" fmla="*/ 24 h 36"/>
                    <a:gd name="T12" fmla="*/ 48 w 48"/>
                    <a:gd name="T13" fmla="*/ 30 h 36"/>
                    <a:gd name="T14" fmla="*/ 36 w 48"/>
                    <a:gd name="T15" fmla="*/ 36 h 36"/>
                    <a:gd name="T16" fmla="*/ 24 w 48"/>
                    <a:gd name="T17" fmla="*/ 36 h 36"/>
                    <a:gd name="T18" fmla="*/ 18 w 48"/>
                    <a:gd name="T19" fmla="*/ 36 h 36"/>
                    <a:gd name="T20" fmla="*/ 12 w 48"/>
                    <a:gd name="T21" fmla="*/ 30 h 36"/>
                    <a:gd name="T22" fmla="*/ 6 w 48"/>
                    <a:gd name="T23" fmla="*/ 24 h 36"/>
                    <a:gd name="T24" fmla="*/ 0 w 48"/>
                    <a:gd name="T25" fmla="*/ 18 h 36"/>
                    <a:gd name="T26" fmla="*/ 0 w 48"/>
                    <a:gd name="T27" fmla="*/ 6 h 36"/>
                    <a:gd name="T28" fmla="*/ 6 w 48"/>
                    <a:gd name="T29" fmla="*/ 0 h 36"/>
                    <a:gd name="T30" fmla="*/ 12 w 48"/>
                    <a:gd name="T3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36">
                      <a:moveTo>
                        <a:pt x="12" y="0"/>
                      </a:moveTo>
                      <a:lnTo>
                        <a:pt x="24" y="6"/>
                      </a:lnTo>
                      <a:lnTo>
                        <a:pt x="30" y="6"/>
                      </a:lnTo>
                      <a:lnTo>
                        <a:pt x="42" y="12"/>
                      </a:lnTo>
                      <a:lnTo>
                        <a:pt x="42" y="18"/>
                      </a:lnTo>
                      <a:lnTo>
                        <a:pt x="48" y="24"/>
                      </a:lnTo>
                      <a:lnTo>
                        <a:pt x="48" y="30"/>
                      </a:lnTo>
                      <a:lnTo>
                        <a:pt x="36" y="36"/>
                      </a:lnTo>
                      <a:lnTo>
                        <a:pt x="24" y="36"/>
                      </a:lnTo>
                      <a:lnTo>
                        <a:pt x="18" y="36"/>
                      </a:lnTo>
                      <a:lnTo>
                        <a:pt x="12" y="30"/>
                      </a:lnTo>
                      <a:lnTo>
                        <a:pt x="6" y="24"/>
                      </a:lnTo>
                      <a:lnTo>
                        <a:pt x="0" y="18"/>
                      </a:lnTo>
                      <a:lnTo>
                        <a:pt x="0" y="6"/>
                      </a:lnTo>
                      <a:lnTo>
                        <a:pt x="6" y="0"/>
                      </a:lnTo>
                      <a:lnTo>
                        <a:pt x="12"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9" name="Freeform 48"/>
                <p:cNvSpPr>
                  <a:spLocks/>
                </p:cNvSpPr>
                <p:nvPr/>
              </p:nvSpPr>
              <p:spPr bwMode="auto">
                <a:xfrm>
                  <a:off x="959" y="-3816"/>
                  <a:ext cx="252" cy="222"/>
                </a:xfrm>
                <a:custGeom>
                  <a:avLst/>
                  <a:gdLst>
                    <a:gd name="T0" fmla="*/ 216 w 252"/>
                    <a:gd name="T1" fmla="*/ 0 h 222"/>
                    <a:gd name="T2" fmla="*/ 222 w 252"/>
                    <a:gd name="T3" fmla="*/ 0 h 222"/>
                    <a:gd name="T4" fmla="*/ 228 w 252"/>
                    <a:gd name="T5" fmla="*/ 0 h 222"/>
                    <a:gd name="T6" fmla="*/ 234 w 252"/>
                    <a:gd name="T7" fmla="*/ 12 h 222"/>
                    <a:gd name="T8" fmla="*/ 234 w 252"/>
                    <a:gd name="T9" fmla="*/ 18 h 222"/>
                    <a:gd name="T10" fmla="*/ 240 w 252"/>
                    <a:gd name="T11" fmla="*/ 30 h 222"/>
                    <a:gd name="T12" fmla="*/ 240 w 252"/>
                    <a:gd name="T13" fmla="*/ 42 h 222"/>
                    <a:gd name="T14" fmla="*/ 246 w 252"/>
                    <a:gd name="T15" fmla="*/ 54 h 222"/>
                    <a:gd name="T16" fmla="*/ 246 w 252"/>
                    <a:gd name="T17" fmla="*/ 66 h 222"/>
                    <a:gd name="T18" fmla="*/ 252 w 252"/>
                    <a:gd name="T19" fmla="*/ 72 h 222"/>
                    <a:gd name="T20" fmla="*/ 252 w 252"/>
                    <a:gd name="T21" fmla="*/ 84 h 222"/>
                    <a:gd name="T22" fmla="*/ 246 w 252"/>
                    <a:gd name="T23" fmla="*/ 96 h 222"/>
                    <a:gd name="T24" fmla="*/ 240 w 252"/>
                    <a:gd name="T25" fmla="*/ 114 h 222"/>
                    <a:gd name="T26" fmla="*/ 228 w 252"/>
                    <a:gd name="T27" fmla="*/ 126 h 222"/>
                    <a:gd name="T28" fmla="*/ 222 w 252"/>
                    <a:gd name="T29" fmla="*/ 132 h 222"/>
                    <a:gd name="T30" fmla="*/ 216 w 252"/>
                    <a:gd name="T31" fmla="*/ 132 h 222"/>
                    <a:gd name="T32" fmla="*/ 210 w 252"/>
                    <a:gd name="T33" fmla="*/ 126 h 222"/>
                    <a:gd name="T34" fmla="*/ 198 w 252"/>
                    <a:gd name="T35" fmla="*/ 126 h 222"/>
                    <a:gd name="T36" fmla="*/ 192 w 252"/>
                    <a:gd name="T37" fmla="*/ 120 h 222"/>
                    <a:gd name="T38" fmla="*/ 186 w 252"/>
                    <a:gd name="T39" fmla="*/ 114 h 222"/>
                    <a:gd name="T40" fmla="*/ 174 w 252"/>
                    <a:gd name="T41" fmla="*/ 114 h 222"/>
                    <a:gd name="T42" fmla="*/ 150 w 252"/>
                    <a:gd name="T43" fmla="*/ 120 h 222"/>
                    <a:gd name="T44" fmla="*/ 132 w 252"/>
                    <a:gd name="T45" fmla="*/ 132 h 222"/>
                    <a:gd name="T46" fmla="*/ 120 w 252"/>
                    <a:gd name="T47" fmla="*/ 144 h 222"/>
                    <a:gd name="T48" fmla="*/ 108 w 252"/>
                    <a:gd name="T49" fmla="*/ 162 h 222"/>
                    <a:gd name="T50" fmla="*/ 90 w 252"/>
                    <a:gd name="T51" fmla="*/ 180 h 222"/>
                    <a:gd name="T52" fmla="*/ 84 w 252"/>
                    <a:gd name="T53" fmla="*/ 192 h 222"/>
                    <a:gd name="T54" fmla="*/ 72 w 252"/>
                    <a:gd name="T55" fmla="*/ 192 h 222"/>
                    <a:gd name="T56" fmla="*/ 66 w 252"/>
                    <a:gd name="T57" fmla="*/ 198 h 222"/>
                    <a:gd name="T58" fmla="*/ 54 w 252"/>
                    <a:gd name="T59" fmla="*/ 198 h 222"/>
                    <a:gd name="T60" fmla="*/ 42 w 252"/>
                    <a:gd name="T61" fmla="*/ 204 h 222"/>
                    <a:gd name="T62" fmla="*/ 30 w 252"/>
                    <a:gd name="T63" fmla="*/ 216 h 222"/>
                    <a:gd name="T64" fmla="*/ 18 w 252"/>
                    <a:gd name="T65" fmla="*/ 222 h 222"/>
                    <a:gd name="T66" fmla="*/ 12 w 252"/>
                    <a:gd name="T67" fmla="*/ 222 h 222"/>
                    <a:gd name="T68" fmla="*/ 6 w 252"/>
                    <a:gd name="T69" fmla="*/ 222 h 222"/>
                    <a:gd name="T70" fmla="*/ 0 w 252"/>
                    <a:gd name="T71" fmla="*/ 216 h 222"/>
                    <a:gd name="T72" fmla="*/ 0 w 252"/>
                    <a:gd name="T73" fmla="*/ 204 h 222"/>
                    <a:gd name="T74" fmla="*/ 0 w 252"/>
                    <a:gd name="T75" fmla="*/ 192 h 222"/>
                    <a:gd name="T76" fmla="*/ 0 w 252"/>
                    <a:gd name="T77" fmla="*/ 180 h 222"/>
                    <a:gd name="T78" fmla="*/ 0 w 252"/>
                    <a:gd name="T79" fmla="*/ 168 h 222"/>
                    <a:gd name="T80" fmla="*/ 6 w 252"/>
                    <a:gd name="T81" fmla="*/ 162 h 222"/>
                    <a:gd name="T82" fmla="*/ 18 w 252"/>
                    <a:gd name="T83" fmla="*/ 150 h 222"/>
                    <a:gd name="T84" fmla="*/ 30 w 252"/>
                    <a:gd name="T85" fmla="*/ 144 h 222"/>
                    <a:gd name="T86" fmla="*/ 48 w 252"/>
                    <a:gd name="T87" fmla="*/ 144 h 222"/>
                    <a:gd name="T88" fmla="*/ 60 w 252"/>
                    <a:gd name="T89" fmla="*/ 150 h 222"/>
                    <a:gd name="T90" fmla="*/ 66 w 252"/>
                    <a:gd name="T91" fmla="*/ 144 h 222"/>
                    <a:gd name="T92" fmla="*/ 72 w 252"/>
                    <a:gd name="T93" fmla="*/ 138 h 222"/>
                    <a:gd name="T94" fmla="*/ 72 w 252"/>
                    <a:gd name="T95" fmla="*/ 132 h 222"/>
                    <a:gd name="T96" fmla="*/ 78 w 252"/>
                    <a:gd name="T97" fmla="*/ 120 h 222"/>
                    <a:gd name="T98" fmla="*/ 84 w 252"/>
                    <a:gd name="T99" fmla="*/ 108 h 222"/>
                    <a:gd name="T100" fmla="*/ 96 w 252"/>
                    <a:gd name="T101" fmla="*/ 96 h 222"/>
                    <a:gd name="T102" fmla="*/ 144 w 252"/>
                    <a:gd name="T103" fmla="*/ 54 h 222"/>
                    <a:gd name="T104" fmla="*/ 192 w 252"/>
                    <a:gd name="T105" fmla="*/ 12 h 222"/>
                    <a:gd name="T106" fmla="*/ 204 w 252"/>
                    <a:gd name="T107" fmla="*/ 0 h 222"/>
                    <a:gd name="T108" fmla="*/ 216 w 252"/>
                    <a:gd name="T109"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2" h="222">
                      <a:moveTo>
                        <a:pt x="216" y="0"/>
                      </a:moveTo>
                      <a:lnTo>
                        <a:pt x="222" y="0"/>
                      </a:lnTo>
                      <a:lnTo>
                        <a:pt x="228" y="0"/>
                      </a:lnTo>
                      <a:lnTo>
                        <a:pt x="234" y="12"/>
                      </a:lnTo>
                      <a:lnTo>
                        <a:pt x="234" y="18"/>
                      </a:lnTo>
                      <a:lnTo>
                        <a:pt x="240" y="30"/>
                      </a:lnTo>
                      <a:lnTo>
                        <a:pt x="240" y="42"/>
                      </a:lnTo>
                      <a:lnTo>
                        <a:pt x="246" y="54"/>
                      </a:lnTo>
                      <a:lnTo>
                        <a:pt x="246" y="66"/>
                      </a:lnTo>
                      <a:lnTo>
                        <a:pt x="252" y="72"/>
                      </a:lnTo>
                      <a:lnTo>
                        <a:pt x="252" y="84"/>
                      </a:lnTo>
                      <a:lnTo>
                        <a:pt x="246" y="96"/>
                      </a:lnTo>
                      <a:lnTo>
                        <a:pt x="240" y="114"/>
                      </a:lnTo>
                      <a:lnTo>
                        <a:pt x="228" y="126"/>
                      </a:lnTo>
                      <a:lnTo>
                        <a:pt x="222" y="132"/>
                      </a:lnTo>
                      <a:lnTo>
                        <a:pt x="216" y="132"/>
                      </a:lnTo>
                      <a:lnTo>
                        <a:pt x="210" y="126"/>
                      </a:lnTo>
                      <a:lnTo>
                        <a:pt x="198" y="126"/>
                      </a:lnTo>
                      <a:lnTo>
                        <a:pt x="192" y="120"/>
                      </a:lnTo>
                      <a:lnTo>
                        <a:pt x="186" y="114"/>
                      </a:lnTo>
                      <a:lnTo>
                        <a:pt x="174" y="114"/>
                      </a:lnTo>
                      <a:lnTo>
                        <a:pt x="150" y="120"/>
                      </a:lnTo>
                      <a:lnTo>
                        <a:pt x="132" y="132"/>
                      </a:lnTo>
                      <a:lnTo>
                        <a:pt x="120" y="144"/>
                      </a:lnTo>
                      <a:lnTo>
                        <a:pt x="108" y="162"/>
                      </a:lnTo>
                      <a:lnTo>
                        <a:pt x="90" y="180"/>
                      </a:lnTo>
                      <a:lnTo>
                        <a:pt x="84" y="192"/>
                      </a:lnTo>
                      <a:lnTo>
                        <a:pt x="72" y="192"/>
                      </a:lnTo>
                      <a:lnTo>
                        <a:pt x="66" y="198"/>
                      </a:lnTo>
                      <a:lnTo>
                        <a:pt x="54" y="198"/>
                      </a:lnTo>
                      <a:lnTo>
                        <a:pt x="42" y="204"/>
                      </a:lnTo>
                      <a:lnTo>
                        <a:pt x="30" y="216"/>
                      </a:lnTo>
                      <a:lnTo>
                        <a:pt x="18" y="222"/>
                      </a:lnTo>
                      <a:lnTo>
                        <a:pt x="12" y="222"/>
                      </a:lnTo>
                      <a:lnTo>
                        <a:pt x="6" y="222"/>
                      </a:lnTo>
                      <a:lnTo>
                        <a:pt x="0" y="216"/>
                      </a:lnTo>
                      <a:lnTo>
                        <a:pt x="0" y="204"/>
                      </a:lnTo>
                      <a:lnTo>
                        <a:pt x="0" y="192"/>
                      </a:lnTo>
                      <a:lnTo>
                        <a:pt x="0" y="180"/>
                      </a:lnTo>
                      <a:lnTo>
                        <a:pt x="0" y="168"/>
                      </a:lnTo>
                      <a:lnTo>
                        <a:pt x="6" y="162"/>
                      </a:lnTo>
                      <a:lnTo>
                        <a:pt x="18" y="150"/>
                      </a:lnTo>
                      <a:lnTo>
                        <a:pt x="30" y="144"/>
                      </a:lnTo>
                      <a:lnTo>
                        <a:pt x="48" y="144"/>
                      </a:lnTo>
                      <a:lnTo>
                        <a:pt x="60" y="150"/>
                      </a:lnTo>
                      <a:lnTo>
                        <a:pt x="66" y="144"/>
                      </a:lnTo>
                      <a:lnTo>
                        <a:pt x="72" y="138"/>
                      </a:lnTo>
                      <a:lnTo>
                        <a:pt x="72" y="132"/>
                      </a:lnTo>
                      <a:lnTo>
                        <a:pt x="78" y="120"/>
                      </a:lnTo>
                      <a:lnTo>
                        <a:pt x="84" y="108"/>
                      </a:lnTo>
                      <a:lnTo>
                        <a:pt x="96" y="96"/>
                      </a:lnTo>
                      <a:lnTo>
                        <a:pt x="144" y="54"/>
                      </a:lnTo>
                      <a:lnTo>
                        <a:pt x="192" y="12"/>
                      </a:lnTo>
                      <a:lnTo>
                        <a:pt x="204" y="0"/>
                      </a:lnTo>
                      <a:lnTo>
                        <a:pt x="216"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10" name="Freeform 49"/>
                <p:cNvSpPr>
                  <a:spLocks/>
                </p:cNvSpPr>
                <p:nvPr/>
              </p:nvSpPr>
              <p:spPr bwMode="auto">
                <a:xfrm>
                  <a:off x="971" y="-3642"/>
                  <a:ext cx="294" cy="372"/>
                </a:xfrm>
                <a:custGeom>
                  <a:avLst/>
                  <a:gdLst>
                    <a:gd name="T0" fmla="*/ 210 w 294"/>
                    <a:gd name="T1" fmla="*/ 6 h 372"/>
                    <a:gd name="T2" fmla="*/ 228 w 294"/>
                    <a:gd name="T3" fmla="*/ 18 h 372"/>
                    <a:gd name="T4" fmla="*/ 246 w 294"/>
                    <a:gd name="T5" fmla="*/ 30 h 372"/>
                    <a:gd name="T6" fmla="*/ 258 w 294"/>
                    <a:gd name="T7" fmla="*/ 42 h 372"/>
                    <a:gd name="T8" fmla="*/ 282 w 294"/>
                    <a:gd name="T9" fmla="*/ 60 h 372"/>
                    <a:gd name="T10" fmla="*/ 294 w 294"/>
                    <a:gd name="T11" fmla="*/ 90 h 372"/>
                    <a:gd name="T12" fmla="*/ 282 w 294"/>
                    <a:gd name="T13" fmla="*/ 114 h 372"/>
                    <a:gd name="T14" fmla="*/ 264 w 294"/>
                    <a:gd name="T15" fmla="*/ 120 h 372"/>
                    <a:gd name="T16" fmla="*/ 246 w 294"/>
                    <a:gd name="T17" fmla="*/ 126 h 372"/>
                    <a:gd name="T18" fmla="*/ 234 w 294"/>
                    <a:gd name="T19" fmla="*/ 138 h 372"/>
                    <a:gd name="T20" fmla="*/ 222 w 294"/>
                    <a:gd name="T21" fmla="*/ 162 h 372"/>
                    <a:gd name="T22" fmla="*/ 198 w 294"/>
                    <a:gd name="T23" fmla="*/ 168 h 372"/>
                    <a:gd name="T24" fmla="*/ 174 w 294"/>
                    <a:gd name="T25" fmla="*/ 174 h 372"/>
                    <a:gd name="T26" fmla="*/ 174 w 294"/>
                    <a:gd name="T27" fmla="*/ 192 h 372"/>
                    <a:gd name="T28" fmla="*/ 186 w 294"/>
                    <a:gd name="T29" fmla="*/ 222 h 372"/>
                    <a:gd name="T30" fmla="*/ 198 w 294"/>
                    <a:gd name="T31" fmla="*/ 324 h 372"/>
                    <a:gd name="T32" fmla="*/ 132 w 294"/>
                    <a:gd name="T33" fmla="*/ 372 h 372"/>
                    <a:gd name="T34" fmla="*/ 42 w 294"/>
                    <a:gd name="T35" fmla="*/ 336 h 372"/>
                    <a:gd name="T36" fmla="*/ 42 w 294"/>
                    <a:gd name="T37" fmla="*/ 246 h 372"/>
                    <a:gd name="T38" fmla="*/ 54 w 294"/>
                    <a:gd name="T39" fmla="*/ 198 h 372"/>
                    <a:gd name="T40" fmla="*/ 42 w 294"/>
                    <a:gd name="T41" fmla="*/ 180 h 372"/>
                    <a:gd name="T42" fmla="*/ 24 w 294"/>
                    <a:gd name="T43" fmla="*/ 168 h 372"/>
                    <a:gd name="T44" fmla="*/ 6 w 294"/>
                    <a:gd name="T45" fmla="*/ 150 h 372"/>
                    <a:gd name="T46" fmla="*/ 0 w 294"/>
                    <a:gd name="T47" fmla="*/ 126 h 372"/>
                    <a:gd name="T48" fmla="*/ 12 w 294"/>
                    <a:gd name="T49" fmla="*/ 102 h 372"/>
                    <a:gd name="T50" fmla="*/ 36 w 294"/>
                    <a:gd name="T51" fmla="*/ 84 h 372"/>
                    <a:gd name="T52" fmla="*/ 66 w 294"/>
                    <a:gd name="T53" fmla="*/ 78 h 372"/>
                    <a:gd name="T54" fmla="*/ 78 w 294"/>
                    <a:gd name="T55" fmla="*/ 60 h 372"/>
                    <a:gd name="T56" fmla="*/ 90 w 294"/>
                    <a:gd name="T57" fmla="*/ 54 h 372"/>
                    <a:gd name="T58" fmla="*/ 114 w 294"/>
                    <a:gd name="T59" fmla="*/ 66 h 372"/>
                    <a:gd name="T60" fmla="*/ 138 w 294"/>
                    <a:gd name="T61" fmla="*/ 78 h 372"/>
                    <a:gd name="T62" fmla="*/ 156 w 294"/>
                    <a:gd name="T63" fmla="*/ 78 h 372"/>
                    <a:gd name="T64" fmla="*/ 162 w 294"/>
                    <a:gd name="T65" fmla="*/ 54 h 372"/>
                    <a:gd name="T66" fmla="*/ 162 w 294"/>
                    <a:gd name="T67" fmla="*/ 30 h 372"/>
                    <a:gd name="T68" fmla="*/ 168 w 294"/>
                    <a:gd name="T69" fmla="*/ 6 h 372"/>
                    <a:gd name="T70" fmla="*/ 186 w 294"/>
                    <a:gd name="T71"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4" h="372">
                      <a:moveTo>
                        <a:pt x="186" y="0"/>
                      </a:moveTo>
                      <a:lnTo>
                        <a:pt x="210" y="6"/>
                      </a:lnTo>
                      <a:lnTo>
                        <a:pt x="222" y="6"/>
                      </a:lnTo>
                      <a:lnTo>
                        <a:pt x="228" y="18"/>
                      </a:lnTo>
                      <a:lnTo>
                        <a:pt x="240" y="24"/>
                      </a:lnTo>
                      <a:lnTo>
                        <a:pt x="246" y="30"/>
                      </a:lnTo>
                      <a:lnTo>
                        <a:pt x="252" y="36"/>
                      </a:lnTo>
                      <a:lnTo>
                        <a:pt x="258" y="42"/>
                      </a:lnTo>
                      <a:lnTo>
                        <a:pt x="270" y="48"/>
                      </a:lnTo>
                      <a:lnTo>
                        <a:pt x="282" y="60"/>
                      </a:lnTo>
                      <a:lnTo>
                        <a:pt x="288" y="72"/>
                      </a:lnTo>
                      <a:lnTo>
                        <a:pt x="294" y="90"/>
                      </a:lnTo>
                      <a:lnTo>
                        <a:pt x="288" y="102"/>
                      </a:lnTo>
                      <a:lnTo>
                        <a:pt x="282" y="114"/>
                      </a:lnTo>
                      <a:lnTo>
                        <a:pt x="270" y="120"/>
                      </a:lnTo>
                      <a:lnTo>
                        <a:pt x="264" y="120"/>
                      </a:lnTo>
                      <a:lnTo>
                        <a:pt x="252" y="120"/>
                      </a:lnTo>
                      <a:lnTo>
                        <a:pt x="246" y="126"/>
                      </a:lnTo>
                      <a:lnTo>
                        <a:pt x="240" y="126"/>
                      </a:lnTo>
                      <a:lnTo>
                        <a:pt x="234" y="138"/>
                      </a:lnTo>
                      <a:lnTo>
                        <a:pt x="228" y="150"/>
                      </a:lnTo>
                      <a:lnTo>
                        <a:pt x="222" y="162"/>
                      </a:lnTo>
                      <a:lnTo>
                        <a:pt x="210" y="168"/>
                      </a:lnTo>
                      <a:lnTo>
                        <a:pt x="198" y="168"/>
                      </a:lnTo>
                      <a:lnTo>
                        <a:pt x="186" y="174"/>
                      </a:lnTo>
                      <a:lnTo>
                        <a:pt x="174" y="174"/>
                      </a:lnTo>
                      <a:lnTo>
                        <a:pt x="174" y="186"/>
                      </a:lnTo>
                      <a:lnTo>
                        <a:pt x="174" y="192"/>
                      </a:lnTo>
                      <a:lnTo>
                        <a:pt x="180" y="204"/>
                      </a:lnTo>
                      <a:lnTo>
                        <a:pt x="186" y="222"/>
                      </a:lnTo>
                      <a:lnTo>
                        <a:pt x="198" y="276"/>
                      </a:lnTo>
                      <a:lnTo>
                        <a:pt x="198" y="324"/>
                      </a:lnTo>
                      <a:lnTo>
                        <a:pt x="198" y="324"/>
                      </a:lnTo>
                      <a:lnTo>
                        <a:pt x="132" y="372"/>
                      </a:lnTo>
                      <a:lnTo>
                        <a:pt x="48" y="348"/>
                      </a:lnTo>
                      <a:lnTo>
                        <a:pt x="42" y="336"/>
                      </a:lnTo>
                      <a:lnTo>
                        <a:pt x="36" y="294"/>
                      </a:lnTo>
                      <a:lnTo>
                        <a:pt x="42" y="246"/>
                      </a:lnTo>
                      <a:lnTo>
                        <a:pt x="54" y="210"/>
                      </a:lnTo>
                      <a:lnTo>
                        <a:pt x="54" y="198"/>
                      </a:lnTo>
                      <a:lnTo>
                        <a:pt x="48" y="192"/>
                      </a:lnTo>
                      <a:lnTo>
                        <a:pt x="42" y="180"/>
                      </a:lnTo>
                      <a:lnTo>
                        <a:pt x="30" y="174"/>
                      </a:lnTo>
                      <a:lnTo>
                        <a:pt x="24" y="168"/>
                      </a:lnTo>
                      <a:lnTo>
                        <a:pt x="12" y="162"/>
                      </a:lnTo>
                      <a:lnTo>
                        <a:pt x="6" y="150"/>
                      </a:lnTo>
                      <a:lnTo>
                        <a:pt x="0" y="138"/>
                      </a:lnTo>
                      <a:lnTo>
                        <a:pt x="0" y="126"/>
                      </a:lnTo>
                      <a:lnTo>
                        <a:pt x="6" y="114"/>
                      </a:lnTo>
                      <a:lnTo>
                        <a:pt x="12" y="102"/>
                      </a:lnTo>
                      <a:lnTo>
                        <a:pt x="24" y="90"/>
                      </a:lnTo>
                      <a:lnTo>
                        <a:pt x="36" y="84"/>
                      </a:lnTo>
                      <a:lnTo>
                        <a:pt x="54" y="84"/>
                      </a:lnTo>
                      <a:lnTo>
                        <a:pt x="66" y="78"/>
                      </a:lnTo>
                      <a:lnTo>
                        <a:pt x="72" y="72"/>
                      </a:lnTo>
                      <a:lnTo>
                        <a:pt x="78" y="60"/>
                      </a:lnTo>
                      <a:lnTo>
                        <a:pt x="84" y="54"/>
                      </a:lnTo>
                      <a:lnTo>
                        <a:pt x="90" y="54"/>
                      </a:lnTo>
                      <a:lnTo>
                        <a:pt x="102" y="60"/>
                      </a:lnTo>
                      <a:lnTo>
                        <a:pt x="114" y="66"/>
                      </a:lnTo>
                      <a:lnTo>
                        <a:pt x="126" y="72"/>
                      </a:lnTo>
                      <a:lnTo>
                        <a:pt x="138" y="78"/>
                      </a:lnTo>
                      <a:lnTo>
                        <a:pt x="150" y="78"/>
                      </a:lnTo>
                      <a:lnTo>
                        <a:pt x="156" y="78"/>
                      </a:lnTo>
                      <a:lnTo>
                        <a:pt x="156" y="66"/>
                      </a:lnTo>
                      <a:lnTo>
                        <a:pt x="162" y="54"/>
                      </a:lnTo>
                      <a:lnTo>
                        <a:pt x="162" y="42"/>
                      </a:lnTo>
                      <a:lnTo>
                        <a:pt x="162" y="30"/>
                      </a:lnTo>
                      <a:lnTo>
                        <a:pt x="162" y="18"/>
                      </a:lnTo>
                      <a:lnTo>
                        <a:pt x="168" y="6"/>
                      </a:lnTo>
                      <a:lnTo>
                        <a:pt x="174" y="0"/>
                      </a:lnTo>
                      <a:lnTo>
                        <a:pt x="186"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11" name="Freeform 50"/>
                <p:cNvSpPr>
                  <a:spLocks/>
                </p:cNvSpPr>
                <p:nvPr/>
              </p:nvSpPr>
              <p:spPr bwMode="auto">
                <a:xfrm>
                  <a:off x="2069" y="-6072"/>
                  <a:ext cx="96" cy="42"/>
                </a:xfrm>
                <a:custGeom>
                  <a:avLst/>
                  <a:gdLst>
                    <a:gd name="T0" fmla="*/ 54 w 96"/>
                    <a:gd name="T1" fmla="*/ 0 h 42"/>
                    <a:gd name="T2" fmla="*/ 78 w 96"/>
                    <a:gd name="T3" fmla="*/ 0 h 42"/>
                    <a:gd name="T4" fmla="*/ 90 w 96"/>
                    <a:gd name="T5" fmla="*/ 6 h 42"/>
                    <a:gd name="T6" fmla="*/ 96 w 96"/>
                    <a:gd name="T7" fmla="*/ 6 h 42"/>
                    <a:gd name="T8" fmla="*/ 96 w 96"/>
                    <a:gd name="T9" fmla="*/ 12 h 42"/>
                    <a:gd name="T10" fmla="*/ 90 w 96"/>
                    <a:gd name="T11" fmla="*/ 24 h 42"/>
                    <a:gd name="T12" fmla="*/ 84 w 96"/>
                    <a:gd name="T13" fmla="*/ 30 h 42"/>
                    <a:gd name="T14" fmla="*/ 72 w 96"/>
                    <a:gd name="T15" fmla="*/ 30 h 42"/>
                    <a:gd name="T16" fmla="*/ 60 w 96"/>
                    <a:gd name="T17" fmla="*/ 36 h 42"/>
                    <a:gd name="T18" fmla="*/ 42 w 96"/>
                    <a:gd name="T19" fmla="*/ 42 h 42"/>
                    <a:gd name="T20" fmla="*/ 30 w 96"/>
                    <a:gd name="T21" fmla="*/ 42 h 42"/>
                    <a:gd name="T22" fmla="*/ 12 w 96"/>
                    <a:gd name="T23" fmla="*/ 36 h 42"/>
                    <a:gd name="T24" fmla="*/ 6 w 96"/>
                    <a:gd name="T25" fmla="*/ 30 h 42"/>
                    <a:gd name="T26" fmla="*/ 0 w 96"/>
                    <a:gd name="T27" fmla="*/ 24 h 42"/>
                    <a:gd name="T28" fmla="*/ 6 w 96"/>
                    <a:gd name="T29" fmla="*/ 18 h 42"/>
                    <a:gd name="T30" fmla="*/ 12 w 96"/>
                    <a:gd name="T31" fmla="*/ 12 h 42"/>
                    <a:gd name="T32" fmla="*/ 24 w 96"/>
                    <a:gd name="T33" fmla="*/ 6 h 42"/>
                    <a:gd name="T34" fmla="*/ 36 w 96"/>
                    <a:gd name="T35" fmla="*/ 0 h 42"/>
                    <a:gd name="T36" fmla="*/ 54 w 96"/>
                    <a:gd name="T3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6" h="42">
                      <a:moveTo>
                        <a:pt x="54" y="0"/>
                      </a:moveTo>
                      <a:lnTo>
                        <a:pt x="78" y="0"/>
                      </a:lnTo>
                      <a:lnTo>
                        <a:pt x="90" y="6"/>
                      </a:lnTo>
                      <a:lnTo>
                        <a:pt x="96" y="6"/>
                      </a:lnTo>
                      <a:lnTo>
                        <a:pt x="96" y="12"/>
                      </a:lnTo>
                      <a:lnTo>
                        <a:pt x="90" y="24"/>
                      </a:lnTo>
                      <a:lnTo>
                        <a:pt x="84" y="30"/>
                      </a:lnTo>
                      <a:lnTo>
                        <a:pt x="72" y="30"/>
                      </a:lnTo>
                      <a:lnTo>
                        <a:pt x="60" y="36"/>
                      </a:lnTo>
                      <a:lnTo>
                        <a:pt x="42" y="42"/>
                      </a:lnTo>
                      <a:lnTo>
                        <a:pt x="30" y="42"/>
                      </a:lnTo>
                      <a:lnTo>
                        <a:pt x="12" y="36"/>
                      </a:lnTo>
                      <a:lnTo>
                        <a:pt x="6" y="30"/>
                      </a:lnTo>
                      <a:lnTo>
                        <a:pt x="0" y="24"/>
                      </a:lnTo>
                      <a:lnTo>
                        <a:pt x="6" y="18"/>
                      </a:lnTo>
                      <a:lnTo>
                        <a:pt x="12" y="12"/>
                      </a:lnTo>
                      <a:lnTo>
                        <a:pt x="24" y="6"/>
                      </a:lnTo>
                      <a:lnTo>
                        <a:pt x="36" y="0"/>
                      </a:lnTo>
                      <a:lnTo>
                        <a:pt x="54"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12" name="Freeform 51"/>
                <p:cNvSpPr>
                  <a:spLocks/>
                </p:cNvSpPr>
                <p:nvPr/>
              </p:nvSpPr>
              <p:spPr bwMode="auto">
                <a:xfrm>
                  <a:off x="1595" y="-5832"/>
                  <a:ext cx="60" cy="66"/>
                </a:xfrm>
                <a:custGeom>
                  <a:avLst/>
                  <a:gdLst>
                    <a:gd name="T0" fmla="*/ 48 w 60"/>
                    <a:gd name="T1" fmla="*/ 0 h 66"/>
                    <a:gd name="T2" fmla="*/ 54 w 60"/>
                    <a:gd name="T3" fmla="*/ 6 h 66"/>
                    <a:gd name="T4" fmla="*/ 60 w 60"/>
                    <a:gd name="T5" fmla="*/ 18 h 66"/>
                    <a:gd name="T6" fmla="*/ 60 w 60"/>
                    <a:gd name="T7" fmla="*/ 30 h 66"/>
                    <a:gd name="T8" fmla="*/ 48 w 60"/>
                    <a:gd name="T9" fmla="*/ 48 h 66"/>
                    <a:gd name="T10" fmla="*/ 36 w 60"/>
                    <a:gd name="T11" fmla="*/ 60 h 66"/>
                    <a:gd name="T12" fmla="*/ 24 w 60"/>
                    <a:gd name="T13" fmla="*/ 66 h 66"/>
                    <a:gd name="T14" fmla="*/ 12 w 60"/>
                    <a:gd name="T15" fmla="*/ 60 h 66"/>
                    <a:gd name="T16" fmla="*/ 6 w 60"/>
                    <a:gd name="T17" fmla="*/ 54 h 66"/>
                    <a:gd name="T18" fmla="*/ 0 w 60"/>
                    <a:gd name="T19" fmla="*/ 42 h 66"/>
                    <a:gd name="T20" fmla="*/ 0 w 60"/>
                    <a:gd name="T21" fmla="*/ 30 h 66"/>
                    <a:gd name="T22" fmla="*/ 6 w 60"/>
                    <a:gd name="T23" fmla="*/ 18 h 66"/>
                    <a:gd name="T24" fmla="*/ 24 w 60"/>
                    <a:gd name="T25" fmla="*/ 6 h 66"/>
                    <a:gd name="T26" fmla="*/ 36 w 60"/>
                    <a:gd name="T27" fmla="*/ 0 h 66"/>
                    <a:gd name="T28" fmla="*/ 48 w 60"/>
                    <a:gd name="T2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66">
                      <a:moveTo>
                        <a:pt x="48" y="0"/>
                      </a:moveTo>
                      <a:lnTo>
                        <a:pt x="54" y="6"/>
                      </a:lnTo>
                      <a:lnTo>
                        <a:pt x="60" y="18"/>
                      </a:lnTo>
                      <a:lnTo>
                        <a:pt x="60" y="30"/>
                      </a:lnTo>
                      <a:lnTo>
                        <a:pt x="48" y="48"/>
                      </a:lnTo>
                      <a:lnTo>
                        <a:pt x="36" y="60"/>
                      </a:lnTo>
                      <a:lnTo>
                        <a:pt x="24" y="66"/>
                      </a:lnTo>
                      <a:lnTo>
                        <a:pt x="12" y="60"/>
                      </a:lnTo>
                      <a:lnTo>
                        <a:pt x="6" y="54"/>
                      </a:lnTo>
                      <a:lnTo>
                        <a:pt x="0" y="42"/>
                      </a:lnTo>
                      <a:lnTo>
                        <a:pt x="0" y="30"/>
                      </a:lnTo>
                      <a:lnTo>
                        <a:pt x="6" y="18"/>
                      </a:lnTo>
                      <a:lnTo>
                        <a:pt x="24" y="6"/>
                      </a:lnTo>
                      <a:lnTo>
                        <a:pt x="36" y="0"/>
                      </a:lnTo>
                      <a:lnTo>
                        <a:pt x="48"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13" name="Freeform 52"/>
                <p:cNvSpPr>
                  <a:spLocks/>
                </p:cNvSpPr>
                <p:nvPr/>
              </p:nvSpPr>
              <p:spPr bwMode="auto">
                <a:xfrm>
                  <a:off x="1439" y="-5784"/>
                  <a:ext cx="72" cy="60"/>
                </a:xfrm>
                <a:custGeom>
                  <a:avLst/>
                  <a:gdLst>
                    <a:gd name="T0" fmla="*/ 60 w 72"/>
                    <a:gd name="T1" fmla="*/ 0 h 60"/>
                    <a:gd name="T2" fmla="*/ 66 w 72"/>
                    <a:gd name="T3" fmla="*/ 6 h 60"/>
                    <a:gd name="T4" fmla="*/ 72 w 72"/>
                    <a:gd name="T5" fmla="*/ 12 h 60"/>
                    <a:gd name="T6" fmla="*/ 72 w 72"/>
                    <a:gd name="T7" fmla="*/ 24 h 60"/>
                    <a:gd name="T8" fmla="*/ 66 w 72"/>
                    <a:gd name="T9" fmla="*/ 30 h 60"/>
                    <a:gd name="T10" fmla="*/ 54 w 72"/>
                    <a:gd name="T11" fmla="*/ 42 h 60"/>
                    <a:gd name="T12" fmla="*/ 36 w 72"/>
                    <a:gd name="T13" fmla="*/ 54 h 60"/>
                    <a:gd name="T14" fmla="*/ 18 w 72"/>
                    <a:gd name="T15" fmla="*/ 60 h 60"/>
                    <a:gd name="T16" fmla="*/ 12 w 72"/>
                    <a:gd name="T17" fmla="*/ 60 h 60"/>
                    <a:gd name="T18" fmla="*/ 0 w 72"/>
                    <a:gd name="T19" fmla="*/ 60 h 60"/>
                    <a:gd name="T20" fmla="*/ 0 w 72"/>
                    <a:gd name="T21" fmla="*/ 54 h 60"/>
                    <a:gd name="T22" fmla="*/ 0 w 72"/>
                    <a:gd name="T23" fmla="*/ 48 h 60"/>
                    <a:gd name="T24" fmla="*/ 0 w 72"/>
                    <a:gd name="T25" fmla="*/ 36 h 60"/>
                    <a:gd name="T26" fmla="*/ 6 w 72"/>
                    <a:gd name="T27" fmla="*/ 30 h 60"/>
                    <a:gd name="T28" fmla="*/ 12 w 72"/>
                    <a:gd name="T29" fmla="*/ 24 h 60"/>
                    <a:gd name="T30" fmla="*/ 18 w 72"/>
                    <a:gd name="T31" fmla="*/ 12 h 60"/>
                    <a:gd name="T32" fmla="*/ 24 w 72"/>
                    <a:gd name="T33" fmla="*/ 12 h 60"/>
                    <a:gd name="T34" fmla="*/ 42 w 72"/>
                    <a:gd name="T35" fmla="*/ 6 h 60"/>
                    <a:gd name="T36" fmla="*/ 60 w 72"/>
                    <a:gd name="T3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 h="60">
                      <a:moveTo>
                        <a:pt x="60" y="0"/>
                      </a:moveTo>
                      <a:lnTo>
                        <a:pt x="66" y="6"/>
                      </a:lnTo>
                      <a:lnTo>
                        <a:pt x="72" y="12"/>
                      </a:lnTo>
                      <a:lnTo>
                        <a:pt x="72" y="24"/>
                      </a:lnTo>
                      <a:lnTo>
                        <a:pt x="66" y="30"/>
                      </a:lnTo>
                      <a:lnTo>
                        <a:pt x="54" y="42"/>
                      </a:lnTo>
                      <a:lnTo>
                        <a:pt x="36" y="54"/>
                      </a:lnTo>
                      <a:lnTo>
                        <a:pt x="18" y="60"/>
                      </a:lnTo>
                      <a:lnTo>
                        <a:pt x="12" y="60"/>
                      </a:lnTo>
                      <a:lnTo>
                        <a:pt x="0" y="60"/>
                      </a:lnTo>
                      <a:lnTo>
                        <a:pt x="0" y="54"/>
                      </a:lnTo>
                      <a:lnTo>
                        <a:pt x="0" y="48"/>
                      </a:lnTo>
                      <a:lnTo>
                        <a:pt x="0" y="36"/>
                      </a:lnTo>
                      <a:lnTo>
                        <a:pt x="6" y="30"/>
                      </a:lnTo>
                      <a:lnTo>
                        <a:pt x="12" y="24"/>
                      </a:lnTo>
                      <a:lnTo>
                        <a:pt x="18" y="12"/>
                      </a:lnTo>
                      <a:lnTo>
                        <a:pt x="24" y="12"/>
                      </a:lnTo>
                      <a:lnTo>
                        <a:pt x="42" y="6"/>
                      </a:lnTo>
                      <a:lnTo>
                        <a:pt x="60"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14" name="Freeform 53"/>
                <p:cNvSpPr>
                  <a:spLocks/>
                </p:cNvSpPr>
                <p:nvPr/>
              </p:nvSpPr>
              <p:spPr bwMode="auto">
                <a:xfrm>
                  <a:off x="1439" y="-5700"/>
                  <a:ext cx="132" cy="138"/>
                </a:xfrm>
                <a:custGeom>
                  <a:avLst/>
                  <a:gdLst>
                    <a:gd name="T0" fmla="*/ 114 w 132"/>
                    <a:gd name="T1" fmla="*/ 0 h 138"/>
                    <a:gd name="T2" fmla="*/ 126 w 132"/>
                    <a:gd name="T3" fmla="*/ 6 h 138"/>
                    <a:gd name="T4" fmla="*/ 126 w 132"/>
                    <a:gd name="T5" fmla="*/ 12 h 138"/>
                    <a:gd name="T6" fmla="*/ 132 w 132"/>
                    <a:gd name="T7" fmla="*/ 24 h 138"/>
                    <a:gd name="T8" fmla="*/ 126 w 132"/>
                    <a:gd name="T9" fmla="*/ 36 h 138"/>
                    <a:gd name="T10" fmla="*/ 114 w 132"/>
                    <a:gd name="T11" fmla="*/ 48 h 138"/>
                    <a:gd name="T12" fmla="*/ 96 w 132"/>
                    <a:gd name="T13" fmla="*/ 60 h 138"/>
                    <a:gd name="T14" fmla="*/ 78 w 132"/>
                    <a:gd name="T15" fmla="*/ 72 h 138"/>
                    <a:gd name="T16" fmla="*/ 72 w 132"/>
                    <a:gd name="T17" fmla="*/ 84 h 138"/>
                    <a:gd name="T18" fmla="*/ 66 w 132"/>
                    <a:gd name="T19" fmla="*/ 96 h 138"/>
                    <a:gd name="T20" fmla="*/ 66 w 132"/>
                    <a:gd name="T21" fmla="*/ 102 h 138"/>
                    <a:gd name="T22" fmla="*/ 66 w 132"/>
                    <a:gd name="T23" fmla="*/ 108 h 138"/>
                    <a:gd name="T24" fmla="*/ 60 w 132"/>
                    <a:gd name="T25" fmla="*/ 120 h 138"/>
                    <a:gd name="T26" fmla="*/ 54 w 132"/>
                    <a:gd name="T27" fmla="*/ 126 h 138"/>
                    <a:gd name="T28" fmla="*/ 48 w 132"/>
                    <a:gd name="T29" fmla="*/ 132 h 138"/>
                    <a:gd name="T30" fmla="*/ 30 w 132"/>
                    <a:gd name="T31" fmla="*/ 138 h 138"/>
                    <a:gd name="T32" fmla="*/ 18 w 132"/>
                    <a:gd name="T33" fmla="*/ 132 h 138"/>
                    <a:gd name="T34" fmla="*/ 6 w 132"/>
                    <a:gd name="T35" fmla="*/ 132 h 138"/>
                    <a:gd name="T36" fmla="*/ 0 w 132"/>
                    <a:gd name="T37" fmla="*/ 126 h 138"/>
                    <a:gd name="T38" fmla="*/ 0 w 132"/>
                    <a:gd name="T39" fmla="*/ 114 h 138"/>
                    <a:gd name="T40" fmla="*/ 0 w 132"/>
                    <a:gd name="T41" fmla="*/ 102 h 138"/>
                    <a:gd name="T42" fmla="*/ 12 w 132"/>
                    <a:gd name="T43" fmla="*/ 90 h 138"/>
                    <a:gd name="T44" fmla="*/ 18 w 132"/>
                    <a:gd name="T45" fmla="*/ 72 h 138"/>
                    <a:gd name="T46" fmla="*/ 24 w 132"/>
                    <a:gd name="T47" fmla="*/ 54 h 138"/>
                    <a:gd name="T48" fmla="*/ 30 w 132"/>
                    <a:gd name="T49" fmla="*/ 42 h 138"/>
                    <a:gd name="T50" fmla="*/ 48 w 132"/>
                    <a:gd name="T51" fmla="*/ 30 h 138"/>
                    <a:gd name="T52" fmla="*/ 72 w 132"/>
                    <a:gd name="T53" fmla="*/ 12 h 138"/>
                    <a:gd name="T54" fmla="*/ 102 w 132"/>
                    <a:gd name="T55" fmla="*/ 0 h 138"/>
                    <a:gd name="T56" fmla="*/ 114 w 132"/>
                    <a:gd name="T5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2" h="138">
                      <a:moveTo>
                        <a:pt x="114" y="0"/>
                      </a:moveTo>
                      <a:lnTo>
                        <a:pt x="126" y="6"/>
                      </a:lnTo>
                      <a:lnTo>
                        <a:pt x="126" y="12"/>
                      </a:lnTo>
                      <a:lnTo>
                        <a:pt x="132" y="24"/>
                      </a:lnTo>
                      <a:lnTo>
                        <a:pt x="126" y="36"/>
                      </a:lnTo>
                      <a:lnTo>
                        <a:pt x="114" y="48"/>
                      </a:lnTo>
                      <a:lnTo>
                        <a:pt x="96" y="60"/>
                      </a:lnTo>
                      <a:lnTo>
                        <a:pt x="78" y="72"/>
                      </a:lnTo>
                      <a:lnTo>
                        <a:pt x="72" y="84"/>
                      </a:lnTo>
                      <a:lnTo>
                        <a:pt x="66" y="96"/>
                      </a:lnTo>
                      <a:lnTo>
                        <a:pt x="66" y="102"/>
                      </a:lnTo>
                      <a:lnTo>
                        <a:pt x="66" y="108"/>
                      </a:lnTo>
                      <a:lnTo>
                        <a:pt x="60" y="120"/>
                      </a:lnTo>
                      <a:lnTo>
                        <a:pt x="54" y="126"/>
                      </a:lnTo>
                      <a:lnTo>
                        <a:pt x="48" y="132"/>
                      </a:lnTo>
                      <a:lnTo>
                        <a:pt x="30" y="138"/>
                      </a:lnTo>
                      <a:lnTo>
                        <a:pt x="18" y="132"/>
                      </a:lnTo>
                      <a:lnTo>
                        <a:pt x="6" y="132"/>
                      </a:lnTo>
                      <a:lnTo>
                        <a:pt x="0" y="126"/>
                      </a:lnTo>
                      <a:lnTo>
                        <a:pt x="0" y="114"/>
                      </a:lnTo>
                      <a:lnTo>
                        <a:pt x="0" y="102"/>
                      </a:lnTo>
                      <a:lnTo>
                        <a:pt x="12" y="90"/>
                      </a:lnTo>
                      <a:lnTo>
                        <a:pt x="18" y="72"/>
                      </a:lnTo>
                      <a:lnTo>
                        <a:pt x="24" y="54"/>
                      </a:lnTo>
                      <a:lnTo>
                        <a:pt x="30" y="42"/>
                      </a:lnTo>
                      <a:lnTo>
                        <a:pt x="48" y="30"/>
                      </a:lnTo>
                      <a:lnTo>
                        <a:pt x="72" y="12"/>
                      </a:lnTo>
                      <a:lnTo>
                        <a:pt x="102" y="0"/>
                      </a:lnTo>
                      <a:lnTo>
                        <a:pt x="114"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15" name="Freeform 54"/>
                <p:cNvSpPr>
                  <a:spLocks/>
                </p:cNvSpPr>
                <p:nvPr/>
              </p:nvSpPr>
              <p:spPr bwMode="auto">
                <a:xfrm>
                  <a:off x="1313" y="-5556"/>
                  <a:ext cx="60" cy="72"/>
                </a:xfrm>
                <a:custGeom>
                  <a:avLst/>
                  <a:gdLst>
                    <a:gd name="T0" fmla="*/ 48 w 60"/>
                    <a:gd name="T1" fmla="*/ 0 h 72"/>
                    <a:gd name="T2" fmla="*/ 54 w 60"/>
                    <a:gd name="T3" fmla="*/ 6 h 72"/>
                    <a:gd name="T4" fmla="*/ 60 w 60"/>
                    <a:gd name="T5" fmla="*/ 12 h 72"/>
                    <a:gd name="T6" fmla="*/ 60 w 60"/>
                    <a:gd name="T7" fmla="*/ 18 h 72"/>
                    <a:gd name="T8" fmla="*/ 60 w 60"/>
                    <a:gd name="T9" fmla="*/ 24 h 72"/>
                    <a:gd name="T10" fmla="*/ 60 w 60"/>
                    <a:gd name="T11" fmla="*/ 30 h 72"/>
                    <a:gd name="T12" fmla="*/ 60 w 60"/>
                    <a:gd name="T13" fmla="*/ 36 h 72"/>
                    <a:gd name="T14" fmla="*/ 48 w 60"/>
                    <a:gd name="T15" fmla="*/ 42 h 72"/>
                    <a:gd name="T16" fmla="*/ 42 w 60"/>
                    <a:gd name="T17" fmla="*/ 48 h 72"/>
                    <a:gd name="T18" fmla="*/ 30 w 60"/>
                    <a:gd name="T19" fmla="*/ 54 h 72"/>
                    <a:gd name="T20" fmla="*/ 18 w 60"/>
                    <a:gd name="T21" fmla="*/ 60 h 72"/>
                    <a:gd name="T22" fmla="*/ 12 w 60"/>
                    <a:gd name="T23" fmla="*/ 66 h 72"/>
                    <a:gd name="T24" fmla="*/ 0 w 60"/>
                    <a:gd name="T25" fmla="*/ 72 h 72"/>
                    <a:gd name="T26" fmla="*/ 0 w 60"/>
                    <a:gd name="T27" fmla="*/ 72 h 72"/>
                    <a:gd name="T28" fmla="*/ 0 w 60"/>
                    <a:gd name="T29" fmla="*/ 60 h 72"/>
                    <a:gd name="T30" fmla="*/ 0 w 60"/>
                    <a:gd name="T31" fmla="*/ 48 h 72"/>
                    <a:gd name="T32" fmla="*/ 6 w 60"/>
                    <a:gd name="T33" fmla="*/ 30 h 72"/>
                    <a:gd name="T34" fmla="*/ 12 w 60"/>
                    <a:gd name="T35" fmla="*/ 24 h 72"/>
                    <a:gd name="T36" fmla="*/ 24 w 60"/>
                    <a:gd name="T37" fmla="*/ 12 h 72"/>
                    <a:gd name="T38" fmla="*/ 36 w 60"/>
                    <a:gd name="T39" fmla="*/ 0 h 72"/>
                    <a:gd name="T40" fmla="*/ 48 w 60"/>
                    <a:gd name="T41"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 h="72">
                      <a:moveTo>
                        <a:pt x="48" y="0"/>
                      </a:moveTo>
                      <a:lnTo>
                        <a:pt x="54" y="6"/>
                      </a:lnTo>
                      <a:lnTo>
                        <a:pt x="60" y="12"/>
                      </a:lnTo>
                      <a:lnTo>
                        <a:pt x="60" y="18"/>
                      </a:lnTo>
                      <a:lnTo>
                        <a:pt x="60" y="24"/>
                      </a:lnTo>
                      <a:lnTo>
                        <a:pt x="60" y="30"/>
                      </a:lnTo>
                      <a:lnTo>
                        <a:pt x="60" y="36"/>
                      </a:lnTo>
                      <a:lnTo>
                        <a:pt x="48" y="42"/>
                      </a:lnTo>
                      <a:lnTo>
                        <a:pt x="42" y="48"/>
                      </a:lnTo>
                      <a:lnTo>
                        <a:pt x="30" y="54"/>
                      </a:lnTo>
                      <a:lnTo>
                        <a:pt x="18" y="60"/>
                      </a:lnTo>
                      <a:lnTo>
                        <a:pt x="12" y="66"/>
                      </a:lnTo>
                      <a:lnTo>
                        <a:pt x="0" y="72"/>
                      </a:lnTo>
                      <a:lnTo>
                        <a:pt x="0" y="72"/>
                      </a:lnTo>
                      <a:lnTo>
                        <a:pt x="0" y="60"/>
                      </a:lnTo>
                      <a:lnTo>
                        <a:pt x="0" y="48"/>
                      </a:lnTo>
                      <a:lnTo>
                        <a:pt x="6" y="30"/>
                      </a:lnTo>
                      <a:lnTo>
                        <a:pt x="12" y="24"/>
                      </a:lnTo>
                      <a:lnTo>
                        <a:pt x="24" y="12"/>
                      </a:lnTo>
                      <a:lnTo>
                        <a:pt x="36" y="0"/>
                      </a:lnTo>
                      <a:lnTo>
                        <a:pt x="48"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16" name="Freeform 55"/>
                <p:cNvSpPr>
                  <a:spLocks noEditPoints="1"/>
                </p:cNvSpPr>
                <p:nvPr/>
              </p:nvSpPr>
              <p:spPr bwMode="auto">
                <a:xfrm>
                  <a:off x="539" y="-3132"/>
                  <a:ext cx="366" cy="462"/>
                </a:xfrm>
                <a:custGeom>
                  <a:avLst/>
                  <a:gdLst>
                    <a:gd name="T0" fmla="*/ 306 w 366"/>
                    <a:gd name="T1" fmla="*/ 462 h 462"/>
                    <a:gd name="T2" fmla="*/ 306 w 366"/>
                    <a:gd name="T3" fmla="*/ 456 h 462"/>
                    <a:gd name="T4" fmla="*/ 366 w 366"/>
                    <a:gd name="T5" fmla="*/ 90 h 462"/>
                    <a:gd name="T6" fmla="*/ 318 w 366"/>
                    <a:gd name="T7" fmla="*/ 240 h 462"/>
                    <a:gd name="T8" fmla="*/ 294 w 366"/>
                    <a:gd name="T9" fmla="*/ 378 h 462"/>
                    <a:gd name="T10" fmla="*/ 306 w 366"/>
                    <a:gd name="T11" fmla="*/ 456 h 462"/>
                    <a:gd name="T12" fmla="*/ 222 w 366"/>
                    <a:gd name="T13" fmla="*/ 342 h 462"/>
                    <a:gd name="T14" fmla="*/ 114 w 366"/>
                    <a:gd name="T15" fmla="*/ 342 h 462"/>
                    <a:gd name="T16" fmla="*/ 42 w 366"/>
                    <a:gd name="T17" fmla="*/ 354 h 462"/>
                    <a:gd name="T18" fmla="*/ 6 w 366"/>
                    <a:gd name="T19" fmla="*/ 306 h 462"/>
                    <a:gd name="T20" fmla="*/ 18 w 366"/>
                    <a:gd name="T21" fmla="*/ 288 h 462"/>
                    <a:gd name="T22" fmla="*/ 42 w 366"/>
                    <a:gd name="T23" fmla="*/ 252 h 462"/>
                    <a:gd name="T24" fmla="*/ 72 w 366"/>
                    <a:gd name="T25" fmla="*/ 222 h 462"/>
                    <a:gd name="T26" fmla="*/ 84 w 366"/>
                    <a:gd name="T27" fmla="*/ 198 h 462"/>
                    <a:gd name="T28" fmla="*/ 90 w 366"/>
                    <a:gd name="T29" fmla="*/ 174 h 462"/>
                    <a:gd name="T30" fmla="*/ 102 w 366"/>
                    <a:gd name="T31" fmla="*/ 138 h 462"/>
                    <a:gd name="T32" fmla="*/ 114 w 366"/>
                    <a:gd name="T33" fmla="*/ 126 h 462"/>
                    <a:gd name="T34" fmla="*/ 126 w 366"/>
                    <a:gd name="T35" fmla="*/ 138 h 462"/>
                    <a:gd name="T36" fmla="*/ 132 w 366"/>
                    <a:gd name="T37" fmla="*/ 168 h 462"/>
                    <a:gd name="T38" fmla="*/ 144 w 366"/>
                    <a:gd name="T39" fmla="*/ 186 h 462"/>
                    <a:gd name="T40" fmla="*/ 174 w 366"/>
                    <a:gd name="T41" fmla="*/ 198 h 462"/>
                    <a:gd name="T42" fmla="*/ 192 w 366"/>
                    <a:gd name="T43" fmla="*/ 186 h 462"/>
                    <a:gd name="T44" fmla="*/ 210 w 366"/>
                    <a:gd name="T45" fmla="*/ 156 h 462"/>
                    <a:gd name="T46" fmla="*/ 192 w 366"/>
                    <a:gd name="T47" fmla="*/ 132 h 462"/>
                    <a:gd name="T48" fmla="*/ 180 w 366"/>
                    <a:gd name="T49" fmla="*/ 108 h 462"/>
                    <a:gd name="T50" fmla="*/ 186 w 366"/>
                    <a:gd name="T51" fmla="*/ 84 h 462"/>
                    <a:gd name="T52" fmla="*/ 198 w 366"/>
                    <a:gd name="T53" fmla="*/ 66 h 462"/>
                    <a:gd name="T54" fmla="*/ 228 w 366"/>
                    <a:gd name="T55" fmla="*/ 54 h 462"/>
                    <a:gd name="T56" fmla="*/ 252 w 366"/>
                    <a:gd name="T57" fmla="*/ 36 h 462"/>
                    <a:gd name="T58" fmla="*/ 264 w 366"/>
                    <a:gd name="T59" fmla="*/ 30 h 462"/>
                    <a:gd name="T60" fmla="*/ 276 w 366"/>
                    <a:gd name="T61" fmla="*/ 30 h 462"/>
                    <a:gd name="T62" fmla="*/ 288 w 366"/>
                    <a:gd name="T63" fmla="*/ 36 h 462"/>
                    <a:gd name="T64" fmla="*/ 330 w 366"/>
                    <a:gd name="T65" fmla="*/ 36 h 462"/>
                    <a:gd name="T66" fmla="*/ 354 w 366"/>
                    <a:gd name="T67" fmla="*/ 30 h 462"/>
                    <a:gd name="T68" fmla="*/ 360 w 366"/>
                    <a:gd name="T69" fmla="*/ 12 h 462"/>
                    <a:gd name="T70" fmla="*/ 366 w 366"/>
                    <a:gd name="T71" fmla="*/ 0 h 462"/>
                    <a:gd name="T72" fmla="*/ 366 w 366"/>
                    <a:gd name="T73" fmla="*/ 1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6" h="462">
                      <a:moveTo>
                        <a:pt x="306" y="456"/>
                      </a:moveTo>
                      <a:lnTo>
                        <a:pt x="306" y="462"/>
                      </a:lnTo>
                      <a:lnTo>
                        <a:pt x="306" y="462"/>
                      </a:lnTo>
                      <a:lnTo>
                        <a:pt x="306" y="456"/>
                      </a:lnTo>
                      <a:close/>
                      <a:moveTo>
                        <a:pt x="366" y="12"/>
                      </a:moveTo>
                      <a:lnTo>
                        <a:pt x="366" y="90"/>
                      </a:lnTo>
                      <a:lnTo>
                        <a:pt x="360" y="180"/>
                      </a:lnTo>
                      <a:lnTo>
                        <a:pt x="318" y="240"/>
                      </a:lnTo>
                      <a:lnTo>
                        <a:pt x="276" y="294"/>
                      </a:lnTo>
                      <a:lnTo>
                        <a:pt x="294" y="378"/>
                      </a:lnTo>
                      <a:lnTo>
                        <a:pt x="294" y="426"/>
                      </a:lnTo>
                      <a:lnTo>
                        <a:pt x="306" y="456"/>
                      </a:lnTo>
                      <a:lnTo>
                        <a:pt x="240" y="384"/>
                      </a:lnTo>
                      <a:lnTo>
                        <a:pt x="222" y="342"/>
                      </a:lnTo>
                      <a:lnTo>
                        <a:pt x="168" y="330"/>
                      </a:lnTo>
                      <a:lnTo>
                        <a:pt x="114" y="342"/>
                      </a:lnTo>
                      <a:lnTo>
                        <a:pt x="84" y="366"/>
                      </a:lnTo>
                      <a:lnTo>
                        <a:pt x="42" y="354"/>
                      </a:lnTo>
                      <a:lnTo>
                        <a:pt x="0" y="312"/>
                      </a:lnTo>
                      <a:lnTo>
                        <a:pt x="6" y="306"/>
                      </a:lnTo>
                      <a:lnTo>
                        <a:pt x="12" y="300"/>
                      </a:lnTo>
                      <a:lnTo>
                        <a:pt x="18" y="288"/>
                      </a:lnTo>
                      <a:lnTo>
                        <a:pt x="30" y="276"/>
                      </a:lnTo>
                      <a:lnTo>
                        <a:pt x="42" y="252"/>
                      </a:lnTo>
                      <a:lnTo>
                        <a:pt x="54" y="234"/>
                      </a:lnTo>
                      <a:lnTo>
                        <a:pt x="72" y="222"/>
                      </a:lnTo>
                      <a:lnTo>
                        <a:pt x="78" y="204"/>
                      </a:lnTo>
                      <a:lnTo>
                        <a:pt x="84" y="198"/>
                      </a:lnTo>
                      <a:lnTo>
                        <a:pt x="90" y="186"/>
                      </a:lnTo>
                      <a:lnTo>
                        <a:pt x="90" y="174"/>
                      </a:lnTo>
                      <a:lnTo>
                        <a:pt x="96" y="156"/>
                      </a:lnTo>
                      <a:lnTo>
                        <a:pt x="102" y="138"/>
                      </a:lnTo>
                      <a:lnTo>
                        <a:pt x="108" y="126"/>
                      </a:lnTo>
                      <a:lnTo>
                        <a:pt x="114" y="126"/>
                      </a:lnTo>
                      <a:lnTo>
                        <a:pt x="120" y="132"/>
                      </a:lnTo>
                      <a:lnTo>
                        <a:pt x="126" y="138"/>
                      </a:lnTo>
                      <a:lnTo>
                        <a:pt x="132" y="156"/>
                      </a:lnTo>
                      <a:lnTo>
                        <a:pt x="132" y="168"/>
                      </a:lnTo>
                      <a:lnTo>
                        <a:pt x="138" y="180"/>
                      </a:lnTo>
                      <a:lnTo>
                        <a:pt x="144" y="186"/>
                      </a:lnTo>
                      <a:lnTo>
                        <a:pt x="156" y="192"/>
                      </a:lnTo>
                      <a:lnTo>
                        <a:pt x="174" y="198"/>
                      </a:lnTo>
                      <a:lnTo>
                        <a:pt x="186" y="198"/>
                      </a:lnTo>
                      <a:lnTo>
                        <a:pt x="192" y="186"/>
                      </a:lnTo>
                      <a:lnTo>
                        <a:pt x="204" y="174"/>
                      </a:lnTo>
                      <a:lnTo>
                        <a:pt x="210" y="156"/>
                      </a:lnTo>
                      <a:lnTo>
                        <a:pt x="198" y="138"/>
                      </a:lnTo>
                      <a:lnTo>
                        <a:pt x="192" y="132"/>
                      </a:lnTo>
                      <a:lnTo>
                        <a:pt x="186" y="120"/>
                      </a:lnTo>
                      <a:lnTo>
                        <a:pt x="180" y="108"/>
                      </a:lnTo>
                      <a:lnTo>
                        <a:pt x="180" y="96"/>
                      </a:lnTo>
                      <a:lnTo>
                        <a:pt x="186" y="84"/>
                      </a:lnTo>
                      <a:lnTo>
                        <a:pt x="192" y="72"/>
                      </a:lnTo>
                      <a:lnTo>
                        <a:pt x="198" y="66"/>
                      </a:lnTo>
                      <a:lnTo>
                        <a:pt x="210" y="60"/>
                      </a:lnTo>
                      <a:lnTo>
                        <a:pt x="228" y="54"/>
                      </a:lnTo>
                      <a:lnTo>
                        <a:pt x="240" y="48"/>
                      </a:lnTo>
                      <a:lnTo>
                        <a:pt x="252" y="36"/>
                      </a:lnTo>
                      <a:lnTo>
                        <a:pt x="258" y="30"/>
                      </a:lnTo>
                      <a:lnTo>
                        <a:pt x="264" y="30"/>
                      </a:lnTo>
                      <a:lnTo>
                        <a:pt x="270" y="30"/>
                      </a:lnTo>
                      <a:lnTo>
                        <a:pt x="276" y="30"/>
                      </a:lnTo>
                      <a:lnTo>
                        <a:pt x="282" y="30"/>
                      </a:lnTo>
                      <a:lnTo>
                        <a:pt x="288" y="36"/>
                      </a:lnTo>
                      <a:lnTo>
                        <a:pt x="306" y="36"/>
                      </a:lnTo>
                      <a:lnTo>
                        <a:pt x="330" y="36"/>
                      </a:lnTo>
                      <a:lnTo>
                        <a:pt x="342" y="36"/>
                      </a:lnTo>
                      <a:lnTo>
                        <a:pt x="354" y="30"/>
                      </a:lnTo>
                      <a:lnTo>
                        <a:pt x="360" y="18"/>
                      </a:lnTo>
                      <a:lnTo>
                        <a:pt x="360" y="12"/>
                      </a:lnTo>
                      <a:lnTo>
                        <a:pt x="366" y="12"/>
                      </a:lnTo>
                      <a:close/>
                      <a:moveTo>
                        <a:pt x="366" y="0"/>
                      </a:moveTo>
                      <a:lnTo>
                        <a:pt x="366" y="0"/>
                      </a:lnTo>
                      <a:lnTo>
                        <a:pt x="366" y="12"/>
                      </a:lnTo>
                      <a:lnTo>
                        <a:pt x="366"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17" name="Freeform 56"/>
                <p:cNvSpPr>
                  <a:spLocks noEditPoints="1"/>
                </p:cNvSpPr>
                <p:nvPr/>
              </p:nvSpPr>
              <p:spPr bwMode="auto">
                <a:xfrm>
                  <a:off x="479" y="-2820"/>
                  <a:ext cx="378" cy="270"/>
                </a:xfrm>
                <a:custGeom>
                  <a:avLst/>
                  <a:gdLst>
                    <a:gd name="T0" fmla="*/ 378 w 378"/>
                    <a:gd name="T1" fmla="*/ 180 h 270"/>
                    <a:gd name="T2" fmla="*/ 378 w 378"/>
                    <a:gd name="T3" fmla="*/ 186 h 270"/>
                    <a:gd name="T4" fmla="*/ 378 w 378"/>
                    <a:gd name="T5" fmla="*/ 186 h 270"/>
                    <a:gd name="T6" fmla="*/ 378 w 378"/>
                    <a:gd name="T7" fmla="*/ 180 h 270"/>
                    <a:gd name="T8" fmla="*/ 60 w 378"/>
                    <a:gd name="T9" fmla="*/ 0 h 270"/>
                    <a:gd name="T10" fmla="*/ 102 w 378"/>
                    <a:gd name="T11" fmla="*/ 42 h 270"/>
                    <a:gd name="T12" fmla="*/ 144 w 378"/>
                    <a:gd name="T13" fmla="*/ 54 h 270"/>
                    <a:gd name="T14" fmla="*/ 174 w 378"/>
                    <a:gd name="T15" fmla="*/ 30 h 270"/>
                    <a:gd name="T16" fmla="*/ 228 w 378"/>
                    <a:gd name="T17" fmla="*/ 18 h 270"/>
                    <a:gd name="T18" fmla="*/ 282 w 378"/>
                    <a:gd name="T19" fmla="*/ 30 h 270"/>
                    <a:gd name="T20" fmla="*/ 300 w 378"/>
                    <a:gd name="T21" fmla="*/ 72 h 270"/>
                    <a:gd name="T22" fmla="*/ 366 w 378"/>
                    <a:gd name="T23" fmla="*/ 150 h 270"/>
                    <a:gd name="T24" fmla="*/ 366 w 378"/>
                    <a:gd name="T25" fmla="*/ 150 h 270"/>
                    <a:gd name="T26" fmla="*/ 378 w 378"/>
                    <a:gd name="T27" fmla="*/ 186 h 270"/>
                    <a:gd name="T28" fmla="*/ 312 w 378"/>
                    <a:gd name="T29" fmla="*/ 228 h 270"/>
                    <a:gd name="T30" fmla="*/ 288 w 378"/>
                    <a:gd name="T31" fmla="*/ 270 h 270"/>
                    <a:gd name="T32" fmla="*/ 234 w 378"/>
                    <a:gd name="T33" fmla="*/ 246 h 270"/>
                    <a:gd name="T34" fmla="*/ 210 w 378"/>
                    <a:gd name="T35" fmla="*/ 210 h 270"/>
                    <a:gd name="T36" fmla="*/ 156 w 378"/>
                    <a:gd name="T37" fmla="*/ 180 h 270"/>
                    <a:gd name="T38" fmla="*/ 96 w 378"/>
                    <a:gd name="T39" fmla="*/ 168 h 270"/>
                    <a:gd name="T40" fmla="*/ 66 w 378"/>
                    <a:gd name="T41" fmla="*/ 120 h 270"/>
                    <a:gd name="T42" fmla="*/ 48 w 378"/>
                    <a:gd name="T43" fmla="*/ 90 h 270"/>
                    <a:gd name="T44" fmla="*/ 0 w 378"/>
                    <a:gd name="T45" fmla="*/ 54 h 270"/>
                    <a:gd name="T46" fmla="*/ 6 w 378"/>
                    <a:gd name="T47" fmla="*/ 48 h 270"/>
                    <a:gd name="T48" fmla="*/ 24 w 378"/>
                    <a:gd name="T49" fmla="*/ 30 h 270"/>
                    <a:gd name="T50" fmla="*/ 42 w 378"/>
                    <a:gd name="T51" fmla="*/ 18 h 270"/>
                    <a:gd name="T52" fmla="*/ 48 w 378"/>
                    <a:gd name="T53" fmla="*/ 12 h 270"/>
                    <a:gd name="T54" fmla="*/ 60 w 378"/>
                    <a:gd name="T55"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78" h="270">
                      <a:moveTo>
                        <a:pt x="378" y="180"/>
                      </a:moveTo>
                      <a:lnTo>
                        <a:pt x="378" y="186"/>
                      </a:lnTo>
                      <a:lnTo>
                        <a:pt x="378" y="186"/>
                      </a:lnTo>
                      <a:lnTo>
                        <a:pt x="378" y="180"/>
                      </a:lnTo>
                      <a:close/>
                      <a:moveTo>
                        <a:pt x="60" y="0"/>
                      </a:moveTo>
                      <a:lnTo>
                        <a:pt x="102" y="42"/>
                      </a:lnTo>
                      <a:lnTo>
                        <a:pt x="144" y="54"/>
                      </a:lnTo>
                      <a:lnTo>
                        <a:pt x="174" y="30"/>
                      </a:lnTo>
                      <a:lnTo>
                        <a:pt x="228" y="18"/>
                      </a:lnTo>
                      <a:lnTo>
                        <a:pt x="282" y="30"/>
                      </a:lnTo>
                      <a:lnTo>
                        <a:pt x="300" y="72"/>
                      </a:lnTo>
                      <a:lnTo>
                        <a:pt x="366" y="150"/>
                      </a:lnTo>
                      <a:lnTo>
                        <a:pt x="366" y="150"/>
                      </a:lnTo>
                      <a:lnTo>
                        <a:pt x="378" y="186"/>
                      </a:lnTo>
                      <a:lnTo>
                        <a:pt x="312" y="228"/>
                      </a:lnTo>
                      <a:lnTo>
                        <a:pt x="288" y="270"/>
                      </a:lnTo>
                      <a:lnTo>
                        <a:pt x="234" y="246"/>
                      </a:lnTo>
                      <a:lnTo>
                        <a:pt x="210" y="210"/>
                      </a:lnTo>
                      <a:lnTo>
                        <a:pt x="156" y="180"/>
                      </a:lnTo>
                      <a:lnTo>
                        <a:pt x="96" y="168"/>
                      </a:lnTo>
                      <a:lnTo>
                        <a:pt x="66" y="120"/>
                      </a:lnTo>
                      <a:lnTo>
                        <a:pt x="48" y="90"/>
                      </a:lnTo>
                      <a:lnTo>
                        <a:pt x="0" y="54"/>
                      </a:lnTo>
                      <a:lnTo>
                        <a:pt x="6" y="48"/>
                      </a:lnTo>
                      <a:lnTo>
                        <a:pt x="24" y="30"/>
                      </a:lnTo>
                      <a:lnTo>
                        <a:pt x="42" y="18"/>
                      </a:lnTo>
                      <a:lnTo>
                        <a:pt x="48" y="12"/>
                      </a:lnTo>
                      <a:lnTo>
                        <a:pt x="60"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18" name="Freeform 57"/>
                <p:cNvSpPr>
                  <a:spLocks noEditPoints="1"/>
                </p:cNvSpPr>
                <p:nvPr/>
              </p:nvSpPr>
              <p:spPr bwMode="auto">
                <a:xfrm>
                  <a:off x="767" y="-2634"/>
                  <a:ext cx="114" cy="108"/>
                </a:xfrm>
                <a:custGeom>
                  <a:avLst/>
                  <a:gdLst>
                    <a:gd name="T0" fmla="*/ 90 w 114"/>
                    <a:gd name="T1" fmla="*/ 0 h 108"/>
                    <a:gd name="T2" fmla="*/ 114 w 114"/>
                    <a:gd name="T3" fmla="*/ 54 h 108"/>
                    <a:gd name="T4" fmla="*/ 72 w 114"/>
                    <a:gd name="T5" fmla="*/ 108 h 108"/>
                    <a:gd name="T6" fmla="*/ 78 w 114"/>
                    <a:gd name="T7" fmla="*/ 108 h 108"/>
                    <a:gd name="T8" fmla="*/ 0 w 114"/>
                    <a:gd name="T9" fmla="*/ 84 h 108"/>
                    <a:gd name="T10" fmla="*/ 24 w 114"/>
                    <a:gd name="T11" fmla="*/ 48 h 108"/>
                    <a:gd name="T12" fmla="*/ 90 w 114"/>
                    <a:gd name="T13" fmla="*/ 0 h 108"/>
                    <a:gd name="T14" fmla="*/ 90 w 114"/>
                    <a:gd name="T15" fmla="*/ 0 h 108"/>
                    <a:gd name="T16" fmla="*/ 90 w 114"/>
                    <a:gd name="T17" fmla="*/ 0 h 108"/>
                    <a:gd name="T18" fmla="*/ 90 w 114"/>
                    <a:gd name="T19" fmla="*/ 0 h 108"/>
                    <a:gd name="T20" fmla="*/ 90 w 114"/>
                    <a:gd name="T21"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 h="108">
                      <a:moveTo>
                        <a:pt x="90" y="0"/>
                      </a:moveTo>
                      <a:lnTo>
                        <a:pt x="114" y="54"/>
                      </a:lnTo>
                      <a:lnTo>
                        <a:pt x="72" y="108"/>
                      </a:lnTo>
                      <a:lnTo>
                        <a:pt x="78" y="108"/>
                      </a:lnTo>
                      <a:lnTo>
                        <a:pt x="0" y="84"/>
                      </a:lnTo>
                      <a:lnTo>
                        <a:pt x="24" y="48"/>
                      </a:lnTo>
                      <a:lnTo>
                        <a:pt x="90" y="0"/>
                      </a:lnTo>
                      <a:close/>
                      <a:moveTo>
                        <a:pt x="90" y="0"/>
                      </a:moveTo>
                      <a:lnTo>
                        <a:pt x="90" y="0"/>
                      </a:lnTo>
                      <a:lnTo>
                        <a:pt x="90" y="0"/>
                      </a:lnTo>
                      <a:lnTo>
                        <a:pt x="90"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19" name="Freeform 58"/>
                <p:cNvSpPr>
                  <a:spLocks/>
                </p:cNvSpPr>
                <p:nvPr/>
              </p:nvSpPr>
              <p:spPr bwMode="auto">
                <a:xfrm>
                  <a:off x="797" y="-2292"/>
                  <a:ext cx="510" cy="294"/>
                </a:xfrm>
                <a:custGeom>
                  <a:avLst/>
                  <a:gdLst>
                    <a:gd name="T0" fmla="*/ 216 w 510"/>
                    <a:gd name="T1" fmla="*/ 0 h 294"/>
                    <a:gd name="T2" fmla="*/ 270 w 510"/>
                    <a:gd name="T3" fmla="*/ 6 h 294"/>
                    <a:gd name="T4" fmla="*/ 324 w 510"/>
                    <a:gd name="T5" fmla="*/ 6 h 294"/>
                    <a:gd name="T6" fmla="*/ 354 w 510"/>
                    <a:gd name="T7" fmla="*/ 54 h 294"/>
                    <a:gd name="T8" fmla="*/ 384 w 510"/>
                    <a:gd name="T9" fmla="*/ 54 h 294"/>
                    <a:gd name="T10" fmla="*/ 396 w 510"/>
                    <a:gd name="T11" fmla="*/ 30 h 294"/>
                    <a:gd name="T12" fmla="*/ 396 w 510"/>
                    <a:gd name="T13" fmla="*/ 30 h 294"/>
                    <a:gd name="T14" fmla="*/ 420 w 510"/>
                    <a:gd name="T15" fmla="*/ 96 h 294"/>
                    <a:gd name="T16" fmla="*/ 468 w 510"/>
                    <a:gd name="T17" fmla="*/ 84 h 294"/>
                    <a:gd name="T18" fmla="*/ 510 w 510"/>
                    <a:gd name="T19" fmla="*/ 96 h 294"/>
                    <a:gd name="T20" fmla="*/ 486 w 510"/>
                    <a:gd name="T21" fmla="*/ 114 h 294"/>
                    <a:gd name="T22" fmla="*/ 486 w 510"/>
                    <a:gd name="T23" fmla="*/ 156 h 294"/>
                    <a:gd name="T24" fmla="*/ 468 w 510"/>
                    <a:gd name="T25" fmla="*/ 198 h 294"/>
                    <a:gd name="T26" fmla="*/ 438 w 510"/>
                    <a:gd name="T27" fmla="*/ 186 h 294"/>
                    <a:gd name="T28" fmla="*/ 402 w 510"/>
                    <a:gd name="T29" fmla="*/ 168 h 294"/>
                    <a:gd name="T30" fmla="*/ 384 w 510"/>
                    <a:gd name="T31" fmla="*/ 174 h 294"/>
                    <a:gd name="T32" fmla="*/ 354 w 510"/>
                    <a:gd name="T33" fmla="*/ 192 h 294"/>
                    <a:gd name="T34" fmla="*/ 354 w 510"/>
                    <a:gd name="T35" fmla="*/ 222 h 294"/>
                    <a:gd name="T36" fmla="*/ 354 w 510"/>
                    <a:gd name="T37" fmla="*/ 270 h 294"/>
                    <a:gd name="T38" fmla="*/ 324 w 510"/>
                    <a:gd name="T39" fmla="*/ 270 h 294"/>
                    <a:gd name="T40" fmla="*/ 294 w 510"/>
                    <a:gd name="T41" fmla="*/ 234 h 294"/>
                    <a:gd name="T42" fmla="*/ 240 w 510"/>
                    <a:gd name="T43" fmla="*/ 216 h 294"/>
                    <a:gd name="T44" fmla="*/ 216 w 510"/>
                    <a:gd name="T45" fmla="*/ 258 h 294"/>
                    <a:gd name="T46" fmla="*/ 150 w 510"/>
                    <a:gd name="T47" fmla="*/ 294 h 294"/>
                    <a:gd name="T48" fmla="*/ 144 w 510"/>
                    <a:gd name="T49" fmla="*/ 270 h 294"/>
                    <a:gd name="T50" fmla="*/ 120 w 510"/>
                    <a:gd name="T51" fmla="*/ 228 h 294"/>
                    <a:gd name="T52" fmla="*/ 84 w 510"/>
                    <a:gd name="T53" fmla="*/ 204 h 294"/>
                    <a:gd name="T54" fmla="*/ 42 w 510"/>
                    <a:gd name="T55" fmla="*/ 222 h 294"/>
                    <a:gd name="T56" fmla="*/ 0 w 510"/>
                    <a:gd name="T57" fmla="*/ 216 h 294"/>
                    <a:gd name="T58" fmla="*/ 0 w 510"/>
                    <a:gd name="T59" fmla="*/ 180 h 294"/>
                    <a:gd name="T60" fmla="*/ 30 w 510"/>
                    <a:gd name="T61" fmla="*/ 120 h 294"/>
                    <a:gd name="T62" fmla="*/ 84 w 510"/>
                    <a:gd name="T63" fmla="*/ 60 h 294"/>
                    <a:gd name="T64" fmla="*/ 162 w 510"/>
                    <a:gd name="T65" fmla="*/ 0 h 294"/>
                    <a:gd name="T66" fmla="*/ 162 w 510"/>
                    <a:gd name="T67" fmla="*/ 0 h 294"/>
                    <a:gd name="T68" fmla="*/ 216 w 510"/>
                    <a:gd name="T69"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0" h="294">
                      <a:moveTo>
                        <a:pt x="216" y="0"/>
                      </a:moveTo>
                      <a:lnTo>
                        <a:pt x="270" y="6"/>
                      </a:lnTo>
                      <a:lnTo>
                        <a:pt x="324" y="6"/>
                      </a:lnTo>
                      <a:lnTo>
                        <a:pt x="354" y="54"/>
                      </a:lnTo>
                      <a:lnTo>
                        <a:pt x="384" y="54"/>
                      </a:lnTo>
                      <a:lnTo>
                        <a:pt x="396" y="30"/>
                      </a:lnTo>
                      <a:lnTo>
                        <a:pt x="396" y="30"/>
                      </a:lnTo>
                      <a:lnTo>
                        <a:pt x="420" y="96"/>
                      </a:lnTo>
                      <a:lnTo>
                        <a:pt x="468" y="84"/>
                      </a:lnTo>
                      <a:lnTo>
                        <a:pt x="510" y="96"/>
                      </a:lnTo>
                      <a:lnTo>
                        <a:pt x="486" y="114"/>
                      </a:lnTo>
                      <a:lnTo>
                        <a:pt x="486" y="156"/>
                      </a:lnTo>
                      <a:lnTo>
                        <a:pt x="468" y="198"/>
                      </a:lnTo>
                      <a:lnTo>
                        <a:pt x="438" y="186"/>
                      </a:lnTo>
                      <a:lnTo>
                        <a:pt x="402" y="168"/>
                      </a:lnTo>
                      <a:lnTo>
                        <a:pt x="384" y="174"/>
                      </a:lnTo>
                      <a:lnTo>
                        <a:pt x="354" y="192"/>
                      </a:lnTo>
                      <a:lnTo>
                        <a:pt x="354" y="222"/>
                      </a:lnTo>
                      <a:lnTo>
                        <a:pt x="354" y="270"/>
                      </a:lnTo>
                      <a:lnTo>
                        <a:pt x="324" y="270"/>
                      </a:lnTo>
                      <a:lnTo>
                        <a:pt x="294" y="234"/>
                      </a:lnTo>
                      <a:lnTo>
                        <a:pt x="240" y="216"/>
                      </a:lnTo>
                      <a:lnTo>
                        <a:pt x="216" y="258"/>
                      </a:lnTo>
                      <a:lnTo>
                        <a:pt x="150" y="294"/>
                      </a:lnTo>
                      <a:lnTo>
                        <a:pt x="144" y="270"/>
                      </a:lnTo>
                      <a:lnTo>
                        <a:pt x="120" y="228"/>
                      </a:lnTo>
                      <a:lnTo>
                        <a:pt x="84" y="204"/>
                      </a:lnTo>
                      <a:lnTo>
                        <a:pt x="42" y="222"/>
                      </a:lnTo>
                      <a:lnTo>
                        <a:pt x="0" y="216"/>
                      </a:lnTo>
                      <a:lnTo>
                        <a:pt x="0" y="180"/>
                      </a:lnTo>
                      <a:lnTo>
                        <a:pt x="30" y="120"/>
                      </a:lnTo>
                      <a:lnTo>
                        <a:pt x="84" y="60"/>
                      </a:lnTo>
                      <a:lnTo>
                        <a:pt x="162" y="0"/>
                      </a:lnTo>
                      <a:lnTo>
                        <a:pt x="162" y="0"/>
                      </a:lnTo>
                      <a:lnTo>
                        <a:pt x="216"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20" name="Freeform 59"/>
                <p:cNvSpPr>
                  <a:spLocks/>
                </p:cNvSpPr>
                <p:nvPr/>
              </p:nvSpPr>
              <p:spPr bwMode="auto">
                <a:xfrm>
                  <a:off x="-211" y="-2772"/>
                  <a:ext cx="1248" cy="1212"/>
                </a:xfrm>
                <a:custGeom>
                  <a:avLst/>
                  <a:gdLst>
                    <a:gd name="T0" fmla="*/ 738 w 1248"/>
                    <a:gd name="T1" fmla="*/ 42 h 1212"/>
                    <a:gd name="T2" fmla="*/ 846 w 1248"/>
                    <a:gd name="T3" fmla="*/ 132 h 1212"/>
                    <a:gd name="T4" fmla="*/ 978 w 1248"/>
                    <a:gd name="T5" fmla="*/ 222 h 1212"/>
                    <a:gd name="T6" fmla="*/ 1110 w 1248"/>
                    <a:gd name="T7" fmla="*/ 276 h 1212"/>
                    <a:gd name="T8" fmla="*/ 1182 w 1248"/>
                    <a:gd name="T9" fmla="*/ 408 h 1212"/>
                    <a:gd name="T10" fmla="*/ 1092 w 1248"/>
                    <a:gd name="T11" fmla="*/ 540 h 1212"/>
                    <a:gd name="T12" fmla="*/ 1008 w 1248"/>
                    <a:gd name="T13" fmla="*/ 696 h 1212"/>
                    <a:gd name="T14" fmla="*/ 1128 w 1248"/>
                    <a:gd name="T15" fmla="*/ 708 h 1212"/>
                    <a:gd name="T16" fmla="*/ 1158 w 1248"/>
                    <a:gd name="T17" fmla="*/ 774 h 1212"/>
                    <a:gd name="T18" fmla="*/ 1152 w 1248"/>
                    <a:gd name="T19" fmla="*/ 954 h 1212"/>
                    <a:gd name="T20" fmla="*/ 1248 w 1248"/>
                    <a:gd name="T21" fmla="*/ 1008 h 1212"/>
                    <a:gd name="T22" fmla="*/ 1224 w 1248"/>
                    <a:gd name="T23" fmla="*/ 1038 h 1212"/>
                    <a:gd name="T24" fmla="*/ 1206 w 1248"/>
                    <a:gd name="T25" fmla="*/ 1080 h 1212"/>
                    <a:gd name="T26" fmla="*/ 1170 w 1248"/>
                    <a:gd name="T27" fmla="*/ 1086 h 1212"/>
                    <a:gd name="T28" fmla="*/ 1122 w 1248"/>
                    <a:gd name="T29" fmla="*/ 1122 h 1212"/>
                    <a:gd name="T30" fmla="*/ 1032 w 1248"/>
                    <a:gd name="T31" fmla="*/ 1146 h 1212"/>
                    <a:gd name="T32" fmla="*/ 864 w 1248"/>
                    <a:gd name="T33" fmla="*/ 1086 h 1212"/>
                    <a:gd name="T34" fmla="*/ 756 w 1248"/>
                    <a:gd name="T35" fmla="*/ 1134 h 1212"/>
                    <a:gd name="T36" fmla="*/ 726 w 1248"/>
                    <a:gd name="T37" fmla="*/ 1176 h 1212"/>
                    <a:gd name="T38" fmla="*/ 726 w 1248"/>
                    <a:gd name="T39" fmla="*/ 1206 h 1212"/>
                    <a:gd name="T40" fmla="*/ 522 w 1248"/>
                    <a:gd name="T41" fmla="*/ 1188 h 1212"/>
                    <a:gd name="T42" fmla="*/ 252 w 1248"/>
                    <a:gd name="T43" fmla="*/ 1098 h 1212"/>
                    <a:gd name="T44" fmla="*/ 300 w 1248"/>
                    <a:gd name="T45" fmla="*/ 1014 h 1212"/>
                    <a:gd name="T46" fmla="*/ 342 w 1248"/>
                    <a:gd name="T47" fmla="*/ 858 h 1212"/>
                    <a:gd name="T48" fmla="*/ 354 w 1248"/>
                    <a:gd name="T49" fmla="*/ 840 h 1212"/>
                    <a:gd name="T50" fmla="*/ 378 w 1248"/>
                    <a:gd name="T51" fmla="*/ 846 h 1212"/>
                    <a:gd name="T52" fmla="*/ 402 w 1248"/>
                    <a:gd name="T53" fmla="*/ 828 h 1212"/>
                    <a:gd name="T54" fmla="*/ 378 w 1248"/>
                    <a:gd name="T55" fmla="*/ 792 h 1212"/>
                    <a:gd name="T56" fmla="*/ 360 w 1248"/>
                    <a:gd name="T57" fmla="*/ 750 h 1212"/>
                    <a:gd name="T58" fmla="*/ 354 w 1248"/>
                    <a:gd name="T59" fmla="*/ 726 h 1212"/>
                    <a:gd name="T60" fmla="*/ 336 w 1248"/>
                    <a:gd name="T61" fmla="*/ 666 h 1212"/>
                    <a:gd name="T62" fmla="*/ 222 w 1248"/>
                    <a:gd name="T63" fmla="*/ 576 h 1212"/>
                    <a:gd name="T64" fmla="*/ 204 w 1248"/>
                    <a:gd name="T65" fmla="*/ 552 h 1212"/>
                    <a:gd name="T66" fmla="*/ 198 w 1248"/>
                    <a:gd name="T67" fmla="*/ 522 h 1212"/>
                    <a:gd name="T68" fmla="*/ 96 w 1248"/>
                    <a:gd name="T69" fmla="*/ 468 h 1212"/>
                    <a:gd name="T70" fmla="*/ 24 w 1248"/>
                    <a:gd name="T71" fmla="*/ 450 h 1212"/>
                    <a:gd name="T72" fmla="*/ 0 w 1248"/>
                    <a:gd name="T73" fmla="*/ 396 h 1212"/>
                    <a:gd name="T74" fmla="*/ 6 w 1248"/>
                    <a:gd name="T75" fmla="*/ 354 h 1212"/>
                    <a:gd name="T76" fmla="*/ 30 w 1248"/>
                    <a:gd name="T77" fmla="*/ 336 h 1212"/>
                    <a:gd name="T78" fmla="*/ 114 w 1248"/>
                    <a:gd name="T79" fmla="*/ 324 h 1212"/>
                    <a:gd name="T80" fmla="*/ 192 w 1248"/>
                    <a:gd name="T81" fmla="*/ 342 h 1212"/>
                    <a:gd name="T82" fmla="*/ 222 w 1248"/>
                    <a:gd name="T83" fmla="*/ 336 h 1212"/>
                    <a:gd name="T84" fmla="*/ 270 w 1248"/>
                    <a:gd name="T85" fmla="*/ 324 h 1212"/>
                    <a:gd name="T86" fmla="*/ 270 w 1248"/>
                    <a:gd name="T87" fmla="*/ 294 h 1212"/>
                    <a:gd name="T88" fmla="*/ 246 w 1248"/>
                    <a:gd name="T89" fmla="*/ 246 h 1212"/>
                    <a:gd name="T90" fmla="*/ 222 w 1248"/>
                    <a:gd name="T91" fmla="*/ 204 h 1212"/>
                    <a:gd name="T92" fmla="*/ 246 w 1248"/>
                    <a:gd name="T93" fmla="*/ 192 h 1212"/>
                    <a:gd name="T94" fmla="*/ 300 w 1248"/>
                    <a:gd name="T95" fmla="*/ 204 h 1212"/>
                    <a:gd name="T96" fmla="*/ 336 w 1248"/>
                    <a:gd name="T97" fmla="*/ 234 h 1212"/>
                    <a:gd name="T98" fmla="*/ 372 w 1248"/>
                    <a:gd name="T99" fmla="*/ 270 h 1212"/>
                    <a:gd name="T100" fmla="*/ 414 w 1248"/>
                    <a:gd name="T101" fmla="*/ 240 h 1212"/>
                    <a:gd name="T102" fmla="*/ 432 w 1248"/>
                    <a:gd name="T103" fmla="*/ 210 h 1212"/>
                    <a:gd name="T104" fmla="*/ 468 w 1248"/>
                    <a:gd name="T105" fmla="*/ 186 h 1212"/>
                    <a:gd name="T106" fmla="*/ 510 w 1248"/>
                    <a:gd name="T107" fmla="*/ 168 h 1212"/>
                    <a:gd name="T108" fmla="*/ 546 w 1248"/>
                    <a:gd name="T109" fmla="*/ 138 h 1212"/>
                    <a:gd name="T110" fmla="*/ 576 w 1248"/>
                    <a:gd name="T111" fmla="*/ 96 h 1212"/>
                    <a:gd name="T112" fmla="*/ 606 w 1248"/>
                    <a:gd name="T113" fmla="*/ 60 h 1212"/>
                    <a:gd name="T114" fmla="*/ 696 w 1248"/>
                    <a:gd name="T115" fmla="*/ 0 h 1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48" h="1212">
                      <a:moveTo>
                        <a:pt x="696" y="0"/>
                      </a:moveTo>
                      <a:lnTo>
                        <a:pt x="690" y="6"/>
                      </a:lnTo>
                      <a:lnTo>
                        <a:pt x="738" y="42"/>
                      </a:lnTo>
                      <a:lnTo>
                        <a:pt x="756" y="72"/>
                      </a:lnTo>
                      <a:lnTo>
                        <a:pt x="786" y="120"/>
                      </a:lnTo>
                      <a:lnTo>
                        <a:pt x="846" y="132"/>
                      </a:lnTo>
                      <a:lnTo>
                        <a:pt x="900" y="162"/>
                      </a:lnTo>
                      <a:lnTo>
                        <a:pt x="924" y="198"/>
                      </a:lnTo>
                      <a:lnTo>
                        <a:pt x="978" y="222"/>
                      </a:lnTo>
                      <a:lnTo>
                        <a:pt x="1056" y="252"/>
                      </a:lnTo>
                      <a:lnTo>
                        <a:pt x="1050" y="252"/>
                      </a:lnTo>
                      <a:lnTo>
                        <a:pt x="1110" y="276"/>
                      </a:lnTo>
                      <a:lnTo>
                        <a:pt x="1176" y="294"/>
                      </a:lnTo>
                      <a:lnTo>
                        <a:pt x="1200" y="330"/>
                      </a:lnTo>
                      <a:lnTo>
                        <a:pt x="1182" y="408"/>
                      </a:lnTo>
                      <a:lnTo>
                        <a:pt x="1170" y="480"/>
                      </a:lnTo>
                      <a:lnTo>
                        <a:pt x="1170" y="480"/>
                      </a:lnTo>
                      <a:lnTo>
                        <a:pt x="1092" y="540"/>
                      </a:lnTo>
                      <a:lnTo>
                        <a:pt x="1038" y="600"/>
                      </a:lnTo>
                      <a:lnTo>
                        <a:pt x="1008" y="660"/>
                      </a:lnTo>
                      <a:lnTo>
                        <a:pt x="1008" y="696"/>
                      </a:lnTo>
                      <a:lnTo>
                        <a:pt x="1050" y="702"/>
                      </a:lnTo>
                      <a:lnTo>
                        <a:pt x="1092" y="684"/>
                      </a:lnTo>
                      <a:lnTo>
                        <a:pt x="1128" y="708"/>
                      </a:lnTo>
                      <a:lnTo>
                        <a:pt x="1152" y="750"/>
                      </a:lnTo>
                      <a:lnTo>
                        <a:pt x="1158" y="774"/>
                      </a:lnTo>
                      <a:lnTo>
                        <a:pt x="1158" y="774"/>
                      </a:lnTo>
                      <a:lnTo>
                        <a:pt x="1140" y="840"/>
                      </a:lnTo>
                      <a:lnTo>
                        <a:pt x="1146" y="906"/>
                      </a:lnTo>
                      <a:lnTo>
                        <a:pt x="1152" y="954"/>
                      </a:lnTo>
                      <a:lnTo>
                        <a:pt x="1206" y="978"/>
                      </a:lnTo>
                      <a:lnTo>
                        <a:pt x="1248" y="1008"/>
                      </a:lnTo>
                      <a:lnTo>
                        <a:pt x="1248" y="1008"/>
                      </a:lnTo>
                      <a:lnTo>
                        <a:pt x="1236" y="1014"/>
                      </a:lnTo>
                      <a:lnTo>
                        <a:pt x="1230" y="1026"/>
                      </a:lnTo>
                      <a:lnTo>
                        <a:pt x="1224" y="1038"/>
                      </a:lnTo>
                      <a:lnTo>
                        <a:pt x="1218" y="1056"/>
                      </a:lnTo>
                      <a:lnTo>
                        <a:pt x="1212" y="1068"/>
                      </a:lnTo>
                      <a:lnTo>
                        <a:pt x="1206" y="1080"/>
                      </a:lnTo>
                      <a:lnTo>
                        <a:pt x="1200" y="1080"/>
                      </a:lnTo>
                      <a:lnTo>
                        <a:pt x="1188" y="1080"/>
                      </a:lnTo>
                      <a:lnTo>
                        <a:pt x="1170" y="1086"/>
                      </a:lnTo>
                      <a:lnTo>
                        <a:pt x="1158" y="1092"/>
                      </a:lnTo>
                      <a:lnTo>
                        <a:pt x="1140" y="1104"/>
                      </a:lnTo>
                      <a:lnTo>
                        <a:pt x="1122" y="1122"/>
                      </a:lnTo>
                      <a:lnTo>
                        <a:pt x="1098" y="1134"/>
                      </a:lnTo>
                      <a:lnTo>
                        <a:pt x="1068" y="1152"/>
                      </a:lnTo>
                      <a:lnTo>
                        <a:pt x="1032" y="1146"/>
                      </a:lnTo>
                      <a:lnTo>
                        <a:pt x="978" y="1134"/>
                      </a:lnTo>
                      <a:lnTo>
                        <a:pt x="918" y="1098"/>
                      </a:lnTo>
                      <a:lnTo>
                        <a:pt x="864" y="1086"/>
                      </a:lnTo>
                      <a:lnTo>
                        <a:pt x="816" y="1092"/>
                      </a:lnTo>
                      <a:lnTo>
                        <a:pt x="786" y="1110"/>
                      </a:lnTo>
                      <a:lnTo>
                        <a:pt x="756" y="1134"/>
                      </a:lnTo>
                      <a:lnTo>
                        <a:pt x="744" y="1152"/>
                      </a:lnTo>
                      <a:lnTo>
                        <a:pt x="732" y="1158"/>
                      </a:lnTo>
                      <a:lnTo>
                        <a:pt x="726" y="1176"/>
                      </a:lnTo>
                      <a:lnTo>
                        <a:pt x="726" y="1188"/>
                      </a:lnTo>
                      <a:lnTo>
                        <a:pt x="726" y="1200"/>
                      </a:lnTo>
                      <a:lnTo>
                        <a:pt x="726" y="1206"/>
                      </a:lnTo>
                      <a:lnTo>
                        <a:pt x="660" y="1212"/>
                      </a:lnTo>
                      <a:lnTo>
                        <a:pt x="594" y="1194"/>
                      </a:lnTo>
                      <a:lnTo>
                        <a:pt x="522" y="1188"/>
                      </a:lnTo>
                      <a:lnTo>
                        <a:pt x="414" y="1182"/>
                      </a:lnTo>
                      <a:lnTo>
                        <a:pt x="306" y="1140"/>
                      </a:lnTo>
                      <a:lnTo>
                        <a:pt x="252" y="1098"/>
                      </a:lnTo>
                      <a:lnTo>
                        <a:pt x="264" y="1080"/>
                      </a:lnTo>
                      <a:lnTo>
                        <a:pt x="276" y="1056"/>
                      </a:lnTo>
                      <a:lnTo>
                        <a:pt x="300" y="1014"/>
                      </a:lnTo>
                      <a:lnTo>
                        <a:pt x="318" y="960"/>
                      </a:lnTo>
                      <a:lnTo>
                        <a:pt x="336" y="900"/>
                      </a:lnTo>
                      <a:lnTo>
                        <a:pt x="342" y="858"/>
                      </a:lnTo>
                      <a:lnTo>
                        <a:pt x="348" y="852"/>
                      </a:lnTo>
                      <a:lnTo>
                        <a:pt x="348" y="846"/>
                      </a:lnTo>
                      <a:lnTo>
                        <a:pt x="354" y="840"/>
                      </a:lnTo>
                      <a:lnTo>
                        <a:pt x="366" y="840"/>
                      </a:lnTo>
                      <a:lnTo>
                        <a:pt x="372" y="846"/>
                      </a:lnTo>
                      <a:lnTo>
                        <a:pt x="378" y="846"/>
                      </a:lnTo>
                      <a:lnTo>
                        <a:pt x="390" y="840"/>
                      </a:lnTo>
                      <a:lnTo>
                        <a:pt x="396" y="834"/>
                      </a:lnTo>
                      <a:lnTo>
                        <a:pt x="402" y="828"/>
                      </a:lnTo>
                      <a:lnTo>
                        <a:pt x="396" y="816"/>
                      </a:lnTo>
                      <a:lnTo>
                        <a:pt x="390" y="804"/>
                      </a:lnTo>
                      <a:lnTo>
                        <a:pt x="378" y="792"/>
                      </a:lnTo>
                      <a:lnTo>
                        <a:pt x="372" y="774"/>
                      </a:lnTo>
                      <a:lnTo>
                        <a:pt x="366" y="756"/>
                      </a:lnTo>
                      <a:lnTo>
                        <a:pt x="360" y="750"/>
                      </a:lnTo>
                      <a:lnTo>
                        <a:pt x="360" y="744"/>
                      </a:lnTo>
                      <a:lnTo>
                        <a:pt x="354" y="732"/>
                      </a:lnTo>
                      <a:lnTo>
                        <a:pt x="354" y="726"/>
                      </a:lnTo>
                      <a:lnTo>
                        <a:pt x="354" y="714"/>
                      </a:lnTo>
                      <a:lnTo>
                        <a:pt x="354" y="702"/>
                      </a:lnTo>
                      <a:lnTo>
                        <a:pt x="336" y="666"/>
                      </a:lnTo>
                      <a:lnTo>
                        <a:pt x="300" y="630"/>
                      </a:lnTo>
                      <a:lnTo>
                        <a:pt x="252" y="600"/>
                      </a:lnTo>
                      <a:lnTo>
                        <a:pt x="222" y="576"/>
                      </a:lnTo>
                      <a:lnTo>
                        <a:pt x="210" y="570"/>
                      </a:lnTo>
                      <a:lnTo>
                        <a:pt x="204" y="558"/>
                      </a:lnTo>
                      <a:lnTo>
                        <a:pt x="204" y="552"/>
                      </a:lnTo>
                      <a:lnTo>
                        <a:pt x="210" y="540"/>
                      </a:lnTo>
                      <a:lnTo>
                        <a:pt x="204" y="534"/>
                      </a:lnTo>
                      <a:lnTo>
                        <a:pt x="198" y="522"/>
                      </a:lnTo>
                      <a:lnTo>
                        <a:pt x="174" y="504"/>
                      </a:lnTo>
                      <a:lnTo>
                        <a:pt x="138" y="486"/>
                      </a:lnTo>
                      <a:lnTo>
                        <a:pt x="96" y="468"/>
                      </a:lnTo>
                      <a:lnTo>
                        <a:pt x="60" y="462"/>
                      </a:lnTo>
                      <a:lnTo>
                        <a:pt x="42" y="456"/>
                      </a:lnTo>
                      <a:lnTo>
                        <a:pt x="24" y="450"/>
                      </a:lnTo>
                      <a:lnTo>
                        <a:pt x="12" y="438"/>
                      </a:lnTo>
                      <a:lnTo>
                        <a:pt x="6" y="420"/>
                      </a:lnTo>
                      <a:lnTo>
                        <a:pt x="0" y="396"/>
                      </a:lnTo>
                      <a:lnTo>
                        <a:pt x="0" y="378"/>
                      </a:lnTo>
                      <a:lnTo>
                        <a:pt x="0" y="366"/>
                      </a:lnTo>
                      <a:lnTo>
                        <a:pt x="6" y="354"/>
                      </a:lnTo>
                      <a:lnTo>
                        <a:pt x="12" y="348"/>
                      </a:lnTo>
                      <a:lnTo>
                        <a:pt x="18" y="342"/>
                      </a:lnTo>
                      <a:lnTo>
                        <a:pt x="30" y="336"/>
                      </a:lnTo>
                      <a:lnTo>
                        <a:pt x="48" y="330"/>
                      </a:lnTo>
                      <a:lnTo>
                        <a:pt x="78" y="324"/>
                      </a:lnTo>
                      <a:lnTo>
                        <a:pt x="114" y="324"/>
                      </a:lnTo>
                      <a:lnTo>
                        <a:pt x="156" y="336"/>
                      </a:lnTo>
                      <a:lnTo>
                        <a:pt x="180" y="342"/>
                      </a:lnTo>
                      <a:lnTo>
                        <a:pt x="192" y="342"/>
                      </a:lnTo>
                      <a:lnTo>
                        <a:pt x="204" y="342"/>
                      </a:lnTo>
                      <a:lnTo>
                        <a:pt x="210" y="342"/>
                      </a:lnTo>
                      <a:lnTo>
                        <a:pt x="222" y="336"/>
                      </a:lnTo>
                      <a:lnTo>
                        <a:pt x="240" y="336"/>
                      </a:lnTo>
                      <a:lnTo>
                        <a:pt x="264" y="330"/>
                      </a:lnTo>
                      <a:lnTo>
                        <a:pt x="270" y="324"/>
                      </a:lnTo>
                      <a:lnTo>
                        <a:pt x="276" y="318"/>
                      </a:lnTo>
                      <a:lnTo>
                        <a:pt x="276" y="306"/>
                      </a:lnTo>
                      <a:lnTo>
                        <a:pt x="270" y="294"/>
                      </a:lnTo>
                      <a:lnTo>
                        <a:pt x="264" y="282"/>
                      </a:lnTo>
                      <a:lnTo>
                        <a:pt x="258" y="264"/>
                      </a:lnTo>
                      <a:lnTo>
                        <a:pt x="246" y="246"/>
                      </a:lnTo>
                      <a:lnTo>
                        <a:pt x="234" y="222"/>
                      </a:lnTo>
                      <a:lnTo>
                        <a:pt x="222" y="210"/>
                      </a:lnTo>
                      <a:lnTo>
                        <a:pt x="222" y="204"/>
                      </a:lnTo>
                      <a:lnTo>
                        <a:pt x="222" y="198"/>
                      </a:lnTo>
                      <a:lnTo>
                        <a:pt x="234" y="192"/>
                      </a:lnTo>
                      <a:lnTo>
                        <a:pt x="246" y="192"/>
                      </a:lnTo>
                      <a:lnTo>
                        <a:pt x="270" y="192"/>
                      </a:lnTo>
                      <a:lnTo>
                        <a:pt x="288" y="198"/>
                      </a:lnTo>
                      <a:lnTo>
                        <a:pt x="300" y="204"/>
                      </a:lnTo>
                      <a:lnTo>
                        <a:pt x="312" y="210"/>
                      </a:lnTo>
                      <a:lnTo>
                        <a:pt x="324" y="222"/>
                      </a:lnTo>
                      <a:lnTo>
                        <a:pt x="336" y="234"/>
                      </a:lnTo>
                      <a:lnTo>
                        <a:pt x="348" y="252"/>
                      </a:lnTo>
                      <a:lnTo>
                        <a:pt x="360" y="264"/>
                      </a:lnTo>
                      <a:lnTo>
                        <a:pt x="372" y="270"/>
                      </a:lnTo>
                      <a:lnTo>
                        <a:pt x="384" y="264"/>
                      </a:lnTo>
                      <a:lnTo>
                        <a:pt x="396" y="258"/>
                      </a:lnTo>
                      <a:lnTo>
                        <a:pt x="414" y="240"/>
                      </a:lnTo>
                      <a:lnTo>
                        <a:pt x="420" y="228"/>
                      </a:lnTo>
                      <a:lnTo>
                        <a:pt x="426" y="222"/>
                      </a:lnTo>
                      <a:lnTo>
                        <a:pt x="432" y="210"/>
                      </a:lnTo>
                      <a:lnTo>
                        <a:pt x="438" y="198"/>
                      </a:lnTo>
                      <a:lnTo>
                        <a:pt x="450" y="192"/>
                      </a:lnTo>
                      <a:lnTo>
                        <a:pt x="468" y="186"/>
                      </a:lnTo>
                      <a:lnTo>
                        <a:pt x="486" y="180"/>
                      </a:lnTo>
                      <a:lnTo>
                        <a:pt x="498" y="174"/>
                      </a:lnTo>
                      <a:lnTo>
                        <a:pt x="510" y="168"/>
                      </a:lnTo>
                      <a:lnTo>
                        <a:pt x="522" y="162"/>
                      </a:lnTo>
                      <a:lnTo>
                        <a:pt x="534" y="156"/>
                      </a:lnTo>
                      <a:lnTo>
                        <a:pt x="546" y="138"/>
                      </a:lnTo>
                      <a:lnTo>
                        <a:pt x="558" y="126"/>
                      </a:lnTo>
                      <a:lnTo>
                        <a:pt x="570" y="108"/>
                      </a:lnTo>
                      <a:lnTo>
                        <a:pt x="576" y="96"/>
                      </a:lnTo>
                      <a:lnTo>
                        <a:pt x="582" y="84"/>
                      </a:lnTo>
                      <a:lnTo>
                        <a:pt x="588" y="72"/>
                      </a:lnTo>
                      <a:lnTo>
                        <a:pt x="606" y="60"/>
                      </a:lnTo>
                      <a:lnTo>
                        <a:pt x="636" y="42"/>
                      </a:lnTo>
                      <a:lnTo>
                        <a:pt x="666" y="24"/>
                      </a:lnTo>
                      <a:lnTo>
                        <a:pt x="696"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21" name="Freeform 60"/>
                <p:cNvSpPr>
                  <a:spLocks/>
                </p:cNvSpPr>
                <p:nvPr/>
              </p:nvSpPr>
              <p:spPr bwMode="auto">
                <a:xfrm>
                  <a:off x="-715" y="-1722"/>
                  <a:ext cx="1284" cy="1002"/>
                </a:xfrm>
                <a:custGeom>
                  <a:avLst/>
                  <a:gdLst>
                    <a:gd name="T0" fmla="*/ 186 w 1284"/>
                    <a:gd name="T1" fmla="*/ 0 h 1002"/>
                    <a:gd name="T2" fmla="*/ 228 w 1284"/>
                    <a:gd name="T3" fmla="*/ 6 h 1002"/>
                    <a:gd name="T4" fmla="*/ 234 w 1284"/>
                    <a:gd name="T5" fmla="*/ 36 h 1002"/>
                    <a:gd name="T6" fmla="*/ 264 w 1284"/>
                    <a:gd name="T7" fmla="*/ 54 h 1002"/>
                    <a:gd name="T8" fmla="*/ 300 w 1284"/>
                    <a:gd name="T9" fmla="*/ 42 h 1002"/>
                    <a:gd name="T10" fmla="*/ 414 w 1284"/>
                    <a:gd name="T11" fmla="*/ 36 h 1002"/>
                    <a:gd name="T12" fmla="*/ 594 w 1284"/>
                    <a:gd name="T13" fmla="*/ 48 h 1002"/>
                    <a:gd name="T14" fmla="*/ 726 w 1284"/>
                    <a:gd name="T15" fmla="*/ 60 h 1002"/>
                    <a:gd name="T16" fmla="*/ 810 w 1284"/>
                    <a:gd name="T17" fmla="*/ 90 h 1002"/>
                    <a:gd name="T18" fmla="*/ 1098 w 1284"/>
                    <a:gd name="T19" fmla="*/ 144 h 1002"/>
                    <a:gd name="T20" fmla="*/ 1242 w 1284"/>
                    <a:gd name="T21" fmla="*/ 162 h 1002"/>
                    <a:gd name="T22" fmla="*/ 1272 w 1284"/>
                    <a:gd name="T23" fmla="*/ 168 h 1002"/>
                    <a:gd name="T24" fmla="*/ 1284 w 1284"/>
                    <a:gd name="T25" fmla="*/ 192 h 1002"/>
                    <a:gd name="T26" fmla="*/ 1278 w 1284"/>
                    <a:gd name="T27" fmla="*/ 234 h 1002"/>
                    <a:gd name="T28" fmla="*/ 1254 w 1284"/>
                    <a:gd name="T29" fmla="*/ 282 h 1002"/>
                    <a:gd name="T30" fmla="*/ 1182 w 1284"/>
                    <a:gd name="T31" fmla="*/ 324 h 1002"/>
                    <a:gd name="T32" fmla="*/ 1074 w 1284"/>
                    <a:gd name="T33" fmla="*/ 366 h 1002"/>
                    <a:gd name="T34" fmla="*/ 1026 w 1284"/>
                    <a:gd name="T35" fmla="*/ 390 h 1002"/>
                    <a:gd name="T36" fmla="*/ 966 w 1284"/>
                    <a:gd name="T37" fmla="*/ 468 h 1002"/>
                    <a:gd name="T38" fmla="*/ 906 w 1284"/>
                    <a:gd name="T39" fmla="*/ 558 h 1002"/>
                    <a:gd name="T40" fmla="*/ 918 w 1284"/>
                    <a:gd name="T41" fmla="*/ 618 h 1002"/>
                    <a:gd name="T42" fmla="*/ 948 w 1284"/>
                    <a:gd name="T43" fmla="*/ 648 h 1002"/>
                    <a:gd name="T44" fmla="*/ 936 w 1284"/>
                    <a:gd name="T45" fmla="*/ 696 h 1002"/>
                    <a:gd name="T46" fmla="*/ 894 w 1284"/>
                    <a:gd name="T47" fmla="*/ 726 h 1002"/>
                    <a:gd name="T48" fmla="*/ 864 w 1284"/>
                    <a:gd name="T49" fmla="*/ 762 h 1002"/>
                    <a:gd name="T50" fmla="*/ 864 w 1284"/>
                    <a:gd name="T51" fmla="*/ 810 h 1002"/>
                    <a:gd name="T52" fmla="*/ 840 w 1284"/>
                    <a:gd name="T53" fmla="*/ 822 h 1002"/>
                    <a:gd name="T54" fmla="*/ 786 w 1284"/>
                    <a:gd name="T55" fmla="*/ 852 h 1002"/>
                    <a:gd name="T56" fmla="*/ 756 w 1284"/>
                    <a:gd name="T57" fmla="*/ 888 h 1002"/>
                    <a:gd name="T58" fmla="*/ 732 w 1284"/>
                    <a:gd name="T59" fmla="*/ 924 h 1002"/>
                    <a:gd name="T60" fmla="*/ 666 w 1284"/>
                    <a:gd name="T61" fmla="*/ 930 h 1002"/>
                    <a:gd name="T62" fmla="*/ 522 w 1284"/>
                    <a:gd name="T63" fmla="*/ 948 h 1002"/>
                    <a:gd name="T64" fmla="*/ 414 w 1284"/>
                    <a:gd name="T65" fmla="*/ 990 h 1002"/>
                    <a:gd name="T66" fmla="*/ 360 w 1284"/>
                    <a:gd name="T67" fmla="*/ 1002 h 1002"/>
                    <a:gd name="T68" fmla="*/ 318 w 1284"/>
                    <a:gd name="T69" fmla="*/ 990 h 1002"/>
                    <a:gd name="T70" fmla="*/ 270 w 1284"/>
                    <a:gd name="T71" fmla="*/ 954 h 1002"/>
                    <a:gd name="T72" fmla="*/ 240 w 1284"/>
                    <a:gd name="T73" fmla="*/ 906 h 1002"/>
                    <a:gd name="T74" fmla="*/ 198 w 1284"/>
                    <a:gd name="T75" fmla="*/ 888 h 1002"/>
                    <a:gd name="T76" fmla="*/ 222 w 1284"/>
                    <a:gd name="T77" fmla="*/ 726 h 1002"/>
                    <a:gd name="T78" fmla="*/ 192 w 1284"/>
                    <a:gd name="T79" fmla="*/ 552 h 1002"/>
                    <a:gd name="T80" fmla="*/ 252 w 1284"/>
                    <a:gd name="T81" fmla="*/ 288 h 1002"/>
                    <a:gd name="T82" fmla="*/ 120 w 1284"/>
                    <a:gd name="T83" fmla="*/ 240 h 1002"/>
                    <a:gd name="T84" fmla="*/ 36 w 1284"/>
                    <a:gd name="T85" fmla="*/ 216 h 1002"/>
                    <a:gd name="T86" fmla="*/ 18 w 1284"/>
                    <a:gd name="T87" fmla="*/ 192 h 1002"/>
                    <a:gd name="T88" fmla="*/ 6 w 1284"/>
                    <a:gd name="T89" fmla="*/ 138 h 1002"/>
                    <a:gd name="T90" fmla="*/ 6 w 1284"/>
                    <a:gd name="T91" fmla="*/ 84 h 1002"/>
                    <a:gd name="T92" fmla="*/ 54 w 1284"/>
                    <a:gd name="T93" fmla="*/ 66 h 1002"/>
                    <a:gd name="T94" fmla="*/ 90 w 1284"/>
                    <a:gd name="T95" fmla="*/ 48 h 1002"/>
                    <a:gd name="T96" fmla="*/ 96 w 1284"/>
                    <a:gd name="T97" fmla="*/ 24 h 1002"/>
                    <a:gd name="T98" fmla="*/ 108 w 1284"/>
                    <a:gd name="T99" fmla="*/ 6 h 1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84" h="1002">
                      <a:moveTo>
                        <a:pt x="138" y="0"/>
                      </a:moveTo>
                      <a:lnTo>
                        <a:pt x="162" y="0"/>
                      </a:lnTo>
                      <a:lnTo>
                        <a:pt x="186" y="0"/>
                      </a:lnTo>
                      <a:lnTo>
                        <a:pt x="204" y="0"/>
                      </a:lnTo>
                      <a:lnTo>
                        <a:pt x="216" y="0"/>
                      </a:lnTo>
                      <a:lnTo>
                        <a:pt x="228" y="6"/>
                      </a:lnTo>
                      <a:lnTo>
                        <a:pt x="228" y="12"/>
                      </a:lnTo>
                      <a:lnTo>
                        <a:pt x="234" y="24"/>
                      </a:lnTo>
                      <a:lnTo>
                        <a:pt x="234" y="36"/>
                      </a:lnTo>
                      <a:lnTo>
                        <a:pt x="240" y="48"/>
                      </a:lnTo>
                      <a:lnTo>
                        <a:pt x="252" y="54"/>
                      </a:lnTo>
                      <a:lnTo>
                        <a:pt x="264" y="54"/>
                      </a:lnTo>
                      <a:lnTo>
                        <a:pt x="276" y="54"/>
                      </a:lnTo>
                      <a:lnTo>
                        <a:pt x="288" y="48"/>
                      </a:lnTo>
                      <a:lnTo>
                        <a:pt x="300" y="42"/>
                      </a:lnTo>
                      <a:lnTo>
                        <a:pt x="330" y="30"/>
                      </a:lnTo>
                      <a:lnTo>
                        <a:pt x="378" y="30"/>
                      </a:lnTo>
                      <a:lnTo>
                        <a:pt x="414" y="36"/>
                      </a:lnTo>
                      <a:lnTo>
                        <a:pt x="456" y="42"/>
                      </a:lnTo>
                      <a:lnTo>
                        <a:pt x="516" y="42"/>
                      </a:lnTo>
                      <a:lnTo>
                        <a:pt x="594" y="48"/>
                      </a:lnTo>
                      <a:lnTo>
                        <a:pt x="684" y="60"/>
                      </a:lnTo>
                      <a:lnTo>
                        <a:pt x="708" y="60"/>
                      </a:lnTo>
                      <a:lnTo>
                        <a:pt x="726" y="60"/>
                      </a:lnTo>
                      <a:lnTo>
                        <a:pt x="738" y="54"/>
                      </a:lnTo>
                      <a:lnTo>
                        <a:pt x="756" y="48"/>
                      </a:lnTo>
                      <a:lnTo>
                        <a:pt x="810" y="90"/>
                      </a:lnTo>
                      <a:lnTo>
                        <a:pt x="918" y="132"/>
                      </a:lnTo>
                      <a:lnTo>
                        <a:pt x="1026" y="138"/>
                      </a:lnTo>
                      <a:lnTo>
                        <a:pt x="1098" y="144"/>
                      </a:lnTo>
                      <a:lnTo>
                        <a:pt x="1164" y="162"/>
                      </a:lnTo>
                      <a:lnTo>
                        <a:pt x="1230" y="156"/>
                      </a:lnTo>
                      <a:lnTo>
                        <a:pt x="1242" y="162"/>
                      </a:lnTo>
                      <a:lnTo>
                        <a:pt x="1254" y="168"/>
                      </a:lnTo>
                      <a:lnTo>
                        <a:pt x="1266" y="168"/>
                      </a:lnTo>
                      <a:lnTo>
                        <a:pt x="1272" y="168"/>
                      </a:lnTo>
                      <a:lnTo>
                        <a:pt x="1278" y="174"/>
                      </a:lnTo>
                      <a:lnTo>
                        <a:pt x="1284" y="186"/>
                      </a:lnTo>
                      <a:lnTo>
                        <a:pt x="1284" y="192"/>
                      </a:lnTo>
                      <a:lnTo>
                        <a:pt x="1284" y="204"/>
                      </a:lnTo>
                      <a:lnTo>
                        <a:pt x="1278" y="216"/>
                      </a:lnTo>
                      <a:lnTo>
                        <a:pt x="1278" y="234"/>
                      </a:lnTo>
                      <a:lnTo>
                        <a:pt x="1272" y="252"/>
                      </a:lnTo>
                      <a:lnTo>
                        <a:pt x="1260" y="264"/>
                      </a:lnTo>
                      <a:lnTo>
                        <a:pt x="1254" y="282"/>
                      </a:lnTo>
                      <a:lnTo>
                        <a:pt x="1242" y="288"/>
                      </a:lnTo>
                      <a:lnTo>
                        <a:pt x="1212" y="300"/>
                      </a:lnTo>
                      <a:lnTo>
                        <a:pt x="1182" y="324"/>
                      </a:lnTo>
                      <a:lnTo>
                        <a:pt x="1146" y="342"/>
                      </a:lnTo>
                      <a:lnTo>
                        <a:pt x="1104" y="360"/>
                      </a:lnTo>
                      <a:lnTo>
                        <a:pt x="1074" y="366"/>
                      </a:lnTo>
                      <a:lnTo>
                        <a:pt x="1056" y="372"/>
                      </a:lnTo>
                      <a:lnTo>
                        <a:pt x="1038" y="378"/>
                      </a:lnTo>
                      <a:lnTo>
                        <a:pt x="1026" y="390"/>
                      </a:lnTo>
                      <a:lnTo>
                        <a:pt x="1020" y="402"/>
                      </a:lnTo>
                      <a:lnTo>
                        <a:pt x="996" y="432"/>
                      </a:lnTo>
                      <a:lnTo>
                        <a:pt x="966" y="468"/>
                      </a:lnTo>
                      <a:lnTo>
                        <a:pt x="936" y="510"/>
                      </a:lnTo>
                      <a:lnTo>
                        <a:pt x="918" y="540"/>
                      </a:lnTo>
                      <a:lnTo>
                        <a:pt x="906" y="558"/>
                      </a:lnTo>
                      <a:lnTo>
                        <a:pt x="906" y="582"/>
                      </a:lnTo>
                      <a:lnTo>
                        <a:pt x="912" y="600"/>
                      </a:lnTo>
                      <a:lnTo>
                        <a:pt x="918" y="618"/>
                      </a:lnTo>
                      <a:lnTo>
                        <a:pt x="930" y="630"/>
                      </a:lnTo>
                      <a:lnTo>
                        <a:pt x="942" y="636"/>
                      </a:lnTo>
                      <a:lnTo>
                        <a:pt x="948" y="648"/>
                      </a:lnTo>
                      <a:lnTo>
                        <a:pt x="948" y="666"/>
                      </a:lnTo>
                      <a:lnTo>
                        <a:pt x="942" y="678"/>
                      </a:lnTo>
                      <a:lnTo>
                        <a:pt x="936" y="696"/>
                      </a:lnTo>
                      <a:lnTo>
                        <a:pt x="924" y="708"/>
                      </a:lnTo>
                      <a:lnTo>
                        <a:pt x="906" y="720"/>
                      </a:lnTo>
                      <a:lnTo>
                        <a:pt x="894" y="726"/>
                      </a:lnTo>
                      <a:lnTo>
                        <a:pt x="882" y="738"/>
                      </a:lnTo>
                      <a:lnTo>
                        <a:pt x="870" y="750"/>
                      </a:lnTo>
                      <a:lnTo>
                        <a:pt x="864" y="762"/>
                      </a:lnTo>
                      <a:lnTo>
                        <a:pt x="864" y="780"/>
                      </a:lnTo>
                      <a:lnTo>
                        <a:pt x="864" y="798"/>
                      </a:lnTo>
                      <a:lnTo>
                        <a:pt x="864" y="810"/>
                      </a:lnTo>
                      <a:lnTo>
                        <a:pt x="858" y="816"/>
                      </a:lnTo>
                      <a:lnTo>
                        <a:pt x="846" y="822"/>
                      </a:lnTo>
                      <a:lnTo>
                        <a:pt x="840" y="822"/>
                      </a:lnTo>
                      <a:lnTo>
                        <a:pt x="822" y="834"/>
                      </a:lnTo>
                      <a:lnTo>
                        <a:pt x="804" y="840"/>
                      </a:lnTo>
                      <a:lnTo>
                        <a:pt x="786" y="852"/>
                      </a:lnTo>
                      <a:lnTo>
                        <a:pt x="774" y="864"/>
                      </a:lnTo>
                      <a:lnTo>
                        <a:pt x="762" y="876"/>
                      </a:lnTo>
                      <a:lnTo>
                        <a:pt x="756" y="888"/>
                      </a:lnTo>
                      <a:lnTo>
                        <a:pt x="750" y="900"/>
                      </a:lnTo>
                      <a:lnTo>
                        <a:pt x="744" y="918"/>
                      </a:lnTo>
                      <a:lnTo>
                        <a:pt x="732" y="924"/>
                      </a:lnTo>
                      <a:lnTo>
                        <a:pt x="720" y="930"/>
                      </a:lnTo>
                      <a:lnTo>
                        <a:pt x="702" y="930"/>
                      </a:lnTo>
                      <a:lnTo>
                        <a:pt x="666" y="930"/>
                      </a:lnTo>
                      <a:lnTo>
                        <a:pt x="612" y="936"/>
                      </a:lnTo>
                      <a:lnTo>
                        <a:pt x="558" y="942"/>
                      </a:lnTo>
                      <a:lnTo>
                        <a:pt x="522" y="948"/>
                      </a:lnTo>
                      <a:lnTo>
                        <a:pt x="486" y="966"/>
                      </a:lnTo>
                      <a:lnTo>
                        <a:pt x="450" y="984"/>
                      </a:lnTo>
                      <a:lnTo>
                        <a:pt x="414" y="990"/>
                      </a:lnTo>
                      <a:lnTo>
                        <a:pt x="396" y="990"/>
                      </a:lnTo>
                      <a:lnTo>
                        <a:pt x="378" y="996"/>
                      </a:lnTo>
                      <a:lnTo>
                        <a:pt x="360" y="1002"/>
                      </a:lnTo>
                      <a:lnTo>
                        <a:pt x="348" y="1002"/>
                      </a:lnTo>
                      <a:lnTo>
                        <a:pt x="330" y="1002"/>
                      </a:lnTo>
                      <a:lnTo>
                        <a:pt x="318" y="990"/>
                      </a:lnTo>
                      <a:lnTo>
                        <a:pt x="300" y="978"/>
                      </a:lnTo>
                      <a:lnTo>
                        <a:pt x="282" y="966"/>
                      </a:lnTo>
                      <a:lnTo>
                        <a:pt x="270" y="954"/>
                      </a:lnTo>
                      <a:lnTo>
                        <a:pt x="258" y="936"/>
                      </a:lnTo>
                      <a:lnTo>
                        <a:pt x="252" y="918"/>
                      </a:lnTo>
                      <a:lnTo>
                        <a:pt x="240" y="906"/>
                      </a:lnTo>
                      <a:lnTo>
                        <a:pt x="228" y="900"/>
                      </a:lnTo>
                      <a:lnTo>
                        <a:pt x="216" y="888"/>
                      </a:lnTo>
                      <a:lnTo>
                        <a:pt x="198" y="888"/>
                      </a:lnTo>
                      <a:lnTo>
                        <a:pt x="186" y="882"/>
                      </a:lnTo>
                      <a:lnTo>
                        <a:pt x="192" y="792"/>
                      </a:lnTo>
                      <a:lnTo>
                        <a:pt x="222" y="726"/>
                      </a:lnTo>
                      <a:lnTo>
                        <a:pt x="204" y="684"/>
                      </a:lnTo>
                      <a:lnTo>
                        <a:pt x="216" y="606"/>
                      </a:lnTo>
                      <a:lnTo>
                        <a:pt x="192" y="552"/>
                      </a:lnTo>
                      <a:lnTo>
                        <a:pt x="228" y="510"/>
                      </a:lnTo>
                      <a:lnTo>
                        <a:pt x="246" y="384"/>
                      </a:lnTo>
                      <a:lnTo>
                        <a:pt x="252" y="288"/>
                      </a:lnTo>
                      <a:lnTo>
                        <a:pt x="228" y="264"/>
                      </a:lnTo>
                      <a:lnTo>
                        <a:pt x="162" y="276"/>
                      </a:lnTo>
                      <a:lnTo>
                        <a:pt x="120" y="240"/>
                      </a:lnTo>
                      <a:lnTo>
                        <a:pt x="42" y="222"/>
                      </a:lnTo>
                      <a:lnTo>
                        <a:pt x="42" y="222"/>
                      </a:lnTo>
                      <a:lnTo>
                        <a:pt x="36" y="216"/>
                      </a:lnTo>
                      <a:lnTo>
                        <a:pt x="36" y="210"/>
                      </a:lnTo>
                      <a:lnTo>
                        <a:pt x="30" y="204"/>
                      </a:lnTo>
                      <a:lnTo>
                        <a:pt x="18" y="192"/>
                      </a:lnTo>
                      <a:lnTo>
                        <a:pt x="12" y="180"/>
                      </a:lnTo>
                      <a:lnTo>
                        <a:pt x="12" y="162"/>
                      </a:lnTo>
                      <a:lnTo>
                        <a:pt x="6" y="138"/>
                      </a:lnTo>
                      <a:lnTo>
                        <a:pt x="0" y="120"/>
                      </a:lnTo>
                      <a:lnTo>
                        <a:pt x="0" y="102"/>
                      </a:lnTo>
                      <a:lnTo>
                        <a:pt x="6" y="84"/>
                      </a:lnTo>
                      <a:lnTo>
                        <a:pt x="18" y="72"/>
                      </a:lnTo>
                      <a:lnTo>
                        <a:pt x="36" y="66"/>
                      </a:lnTo>
                      <a:lnTo>
                        <a:pt x="54" y="66"/>
                      </a:lnTo>
                      <a:lnTo>
                        <a:pt x="72" y="60"/>
                      </a:lnTo>
                      <a:lnTo>
                        <a:pt x="84" y="54"/>
                      </a:lnTo>
                      <a:lnTo>
                        <a:pt x="90" y="48"/>
                      </a:lnTo>
                      <a:lnTo>
                        <a:pt x="90" y="42"/>
                      </a:lnTo>
                      <a:lnTo>
                        <a:pt x="90" y="36"/>
                      </a:lnTo>
                      <a:lnTo>
                        <a:pt x="96" y="24"/>
                      </a:lnTo>
                      <a:lnTo>
                        <a:pt x="96" y="18"/>
                      </a:lnTo>
                      <a:lnTo>
                        <a:pt x="102" y="12"/>
                      </a:lnTo>
                      <a:lnTo>
                        <a:pt x="108" y="6"/>
                      </a:lnTo>
                      <a:lnTo>
                        <a:pt x="120" y="0"/>
                      </a:lnTo>
                      <a:lnTo>
                        <a:pt x="138"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22" name="Freeform 61"/>
                <p:cNvSpPr>
                  <a:spLocks/>
                </p:cNvSpPr>
                <p:nvPr/>
              </p:nvSpPr>
              <p:spPr bwMode="auto">
                <a:xfrm>
                  <a:off x="-757" y="-1500"/>
                  <a:ext cx="294" cy="684"/>
                </a:xfrm>
                <a:custGeom>
                  <a:avLst/>
                  <a:gdLst>
                    <a:gd name="T0" fmla="*/ 84 w 294"/>
                    <a:gd name="T1" fmla="*/ 0 h 684"/>
                    <a:gd name="T2" fmla="*/ 162 w 294"/>
                    <a:gd name="T3" fmla="*/ 18 h 684"/>
                    <a:gd name="T4" fmla="*/ 204 w 294"/>
                    <a:gd name="T5" fmla="*/ 54 h 684"/>
                    <a:gd name="T6" fmla="*/ 270 w 294"/>
                    <a:gd name="T7" fmla="*/ 42 h 684"/>
                    <a:gd name="T8" fmla="*/ 294 w 294"/>
                    <a:gd name="T9" fmla="*/ 66 h 684"/>
                    <a:gd name="T10" fmla="*/ 288 w 294"/>
                    <a:gd name="T11" fmla="*/ 162 h 684"/>
                    <a:gd name="T12" fmla="*/ 270 w 294"/>
                    <a:gd name="T13" fmla="*/ 288 h 684"/>
                    <a:gd name="T14" fmla="*/ 234 w 294"/>
                    <a:gd name="T15" fmla="*/ 330 h 684"/>
                    <a:gd name="T16" fmla="*/ 258 w 294"/>
                    <a:gd name="T17" fmla="*/ 384 h 684"/>
                    <a:gd name="T18" fmla="*/ 252 w 294"/>
                    <a:gd name="T19" fmla="*/ 462 h 684"/>
                    <a:gd name="T20" fmla="*/ 270 w 294"/>
                    <a:gd name="T21" fmla="*/ 504 h 684"/>
                    <a:gd name="T22" fmla="*/ 234 w 294"/>
                    <a:gd name="T23" fmla="*/ 570 h 684"/>
                    <a:gd name="T24" fmla="*/ 228 w 294"/>
                    <a:gd name="T25" fmla="*/ 660 h 684"/>
                    <a:gd name="T26" fmla="*/ 216 w 294"/>
                    <a:gd name="T27" fmla="*/ 660 h 684"/>
                    <a:gd name="T28" fmla="*/ 198 w 294"/>
                    <a:gd name="T29" fmla="*/ 660 h 684"/>
                    <a:gd name="T30" fmla="*/ 138 w 294"/>
                    <a:gd name="T31" fmla="*/ 666 h 684"/>
                    <a:gd name="T32" fmla="*/ 78 w 294"/>
                    <a:gd name="T33" fmla="*/ 684 h 684"/>
                    <a:gd name="T34" fmla="*/ 60 w 294"/>
                    <a:gd name="T35" fmla="*/ 684 h 684"/>
                    <a:gd name="T36" fmla="*/ 48 w 294"/>
                    <a:gd name="T37" fmla="*/ 684 h 684"/>
                    <a:gd name="T38" fmla="*/ 42 w 294"/>
                    <a:gd name="T39" fmla="*/ 678 h 684"/>
                    <a:gd name="T40" fmla="*/ 42 w 294"/>
                    <a:gd name="T41" fmla="*/ 666 h 684"/>
                    <a:gd name="T42" fmla="*/ 48 w 294"/>
                    <a:gd name="T43" fmla="*/ 648 h 684"/>
                    <a:gd name="T44" fmla="*/ 54 w 294"/>
                    <a:gd name="T45" fmla="*/ 618 h 684"/>
                    <a:gd name="T46" fmla="*/ 54 w 294"/>
                    <a:gd name="T47" fmla="*/ 588 h 684"/>
                    <a:gd name="T48" fmla="*/ 54 w 294"/>
                    <a:gd name="T49" fmla="*/ 558 h 684"/>
                    <a:gd name="T50" fmla="*/ 54 w 294"/>
                    <a:gd name="T51" fmla="*/ 540 h 684"/>
                    <a:gd name="T52" fmla="*/ 54 w 294"/>
                    <a:gd name="T53" fmla="*/ 528 h 684"/>
                    <a:gd name="T54" fmla="*/ 48 w 294"/>
                    <a:gd name="T55" fmla="*/ 516 h 684"/>
                    <a:gd name="T56" fmla="*/ 36 w 294"/>
                    <a:gd name="T57" fmla="*/ 516 h 684"/>
                    <a:gd name="T58" fmla="*/ 24 w 294"/>
                    <a:gd name="T59" fmla="*/ 510 h 684"/>
                    <a:gd name="T60" fmla="*/ 24 w 294"/>
                    <a:gd name="T61" fmla="*/ 504 h 684"/>
                    <a:gd name="T62" fmla="*/ 24 w 294"/>
                    <a:gd name="T63" fmla="*/ 498 h 684"/>
                    <a:gd name="T64" fmla="*/ 24 w 294"/>
                    <a:gd name="T65" fmla="*/ 486 h 684"/>
                    <a:gd name="T66" fmla="*/ 18 w 294"/>
                    <a:gd name="T67" fmla="*/ 480 h 684"/>
                    <a:gd name="T68" fmla="*/ 18 w 294"/>
                    <a:gd name="T69" fmla="*/ 468 h 684"/>
                    <a:gd name="T70" fmla="*/ 6 w 294"/>
                    <a:gd name="T71" fmla="*/ 462 h 684"/>
                    <a:gd name="T72" fmla="*/ 0 w 294"/>
                    <a:gd name="T73" fmla="*/ 450 h 684"/>
                    <a:gd name="T74" fmla="*/ 0 w 294"/>
                    <a:gd name="T75" fmla="*/ 420 h 684"/>
                    <a:gd name="T76" fmla="*/ 18 w 294"/>
                    <a:gd name="T77" fmla="*/ 390 h 684"/>
                    <a:gd name="T78" fmla="*/ 36 w 294"/>
                    <a:gd name="T79" fmla="*/ 360 h 684"/>
                    <a:gd name="T80" fmla="*/ 54 w 294"/>
                    <a:gd name="T81" fmla="*/ 336 h 684"/>
                    <a:gd name="T82" fmla="*/ 66 w 294"/>
                    <a:gd name="T83" fmla="*/ 306 h 684"/>
                    <a:gd name="T84" fmla="*/ 66 w 294"/>
                    <a:gd name="T85" fmla="*/ 264 h 684"/>
                    <a:gd name="T86" fmla="*/ 66 w 294"/>
                    <a:gd name="T87" fmla="*/ 222 h 684"/>
                    <a:gd name="T88" fmla="*/ 72 w 294"/>
                    <a:gd name="T89" fmla="*/ 186 h 684"/>
                    <a:gd name="T90" fmla="*/ 78 w 294"/>
                    <a:gd name="T91" fmla="*/ 168 h 684"/>
                    <a:gd name="T92" fmla="*/ 78 w 294"/>
                    <a:gd name="T93" fmla="*/ 150 h 684"/>
                    <a:gd name="T94" fmla="*/ 72 w 294"/>
                    <a:gd name="T95" fmla="*/ 138 h 684"/>
                    <a:gd name="T96" fmla="*/ 66 w 294"/>
                    <a:gd name="T97" fmla="*/ 120 h 684"/>
                    <a:gd name="T98" fmla="*/ 60 w 294"/>
                    <a:gd name="T99" fmla="*/ 114 h 684"/>
                    <a:gd name="T100" fmla="*/ 60 w 294"/>
                    <a:gd name="T101" fmla="*/ 96 h 684"/>
                    <a:gd name="T102" fmla="*/ 54 w 294"/>
                    <a:gd name="T103" fmla="*/ 78 h 684"/>
                    <a:gd name="T104" fmla="*/ 60 w 294"/>
                    <a:gd name="T105" fmla="*/ 60 h 684"/>
                    <a:gd name="T106" fmla="*/ 60 w 294"/>
                    <a:gd name="T107" fmla="*/ 48 h 684"/>
                    <a:gd name="T108" fmla="*/ 66 w 294"/>
                    <a:gd name="T109" fmla="*/ 36 h 684"/>
                    <a:gd name="T110" fmla="*/ 72 w 294"/>
                    <a:gd name="T111" fmla="*/ 24 h 684"/>
                    <a:gd name="T112" fmla="*/ 78 w 294"/>
                    <a:gd name="T113" fmla="*/ 12 h 684"/>
                    <a:gd name="T114" fmla="*/ 84 w 294"/>
                    <a:gd name="T115" fmla="*/ 0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4" h="684">
                      <a:moveTo>
                        <a:pt x="84" y="0"/>
                      </a:moveTo>
                      <a:lnTo>
                        <a:pt x="162" y="18"/>
                      </a:lnTo>
                      <a:lnTo>
                        <a:pt x="204" y="54"/>
                      </a:lnTo>
                      <a:lnTo>
                        <a:pt x="270" y="42"/>
                      </a:lnTo>
                      <a:lnTo>
                        <a:pt x="294" y="66"/>
                      </a:lnTo>
                      <a:lnTo>
                        <a:pt x="288" y="162"/>
                      </a:lnTo>
                      <a:lnTo>
                        <a:pt x="270" y="288"/>
                      </a:lnTo>
                      <a:lnTo>
                        <a:pt x="234" y="330"/>
                      </a:lnTo>
                      <a:lnTo>
                        <a:pt x="258" y="384"/>
                      </a:lnTo>
                      <a:lnTo>
                        <a:pt x="252" y="462"/>
                      </a:lnTo>
                      <a:lnTo>
                        <a:pt x="270" y="504"/>
                      </a:lnTo>
                      <a:lnTo>
                        <a:pt x="234" y="570"/>
                      </a:lnTo>
                      <a:lnTo>
                        <a:pt x="228" y="660"/>
                      </a:lnTo>
                      <a:lnTo>
                        <a:pt x="216" y="660"/>
                      </a:lnTo>
                      <a:lnTo>
                        <a:pt x="198" y="660"/>
                      </a:lnTo>
                      <a:lnTo>
                        <a:pt x="138" y="666"/>
                      </a:lnTo>
                      <a:lnTo>
                        <a:pt x="78" y="684"/>
                      </a:lnTo>
                      <a:lnTo>
                        <a:pt x="60" y="684"/>
                      </a:lnTo>
                      <a:lnTo>
                        <a:pt x="48" y="684"/>
                      </a:lnTo>
                      <a:lnTo>
                        <a:pt x="42" y="678"/>
                      </a:lnTo>
                      <a:lnTo>
                        <a:pt x="42" y="666"/>
                      </a:lnTo>
                      <a:lnTo>
                        <a:pt x="48" y="648"/>
                      </a:lnTo>
                      <a:lnTo>
                        <a:pt x="54" y="618"/>
                      </a:lnTo>
                      <a:lnTo>
                        <a:pt x="54" y="588"/>
                      </a:lnTo>
                      <a:lnTo>
                        <a:pt x="54" y="558"/>
                      </a:lnTo>
                      <a:lnTo>
                        <a:pt x="54" y="540"/>
                      </a:lnTo>
                      <a:lnTo>
                        <a:pt x="54" y="528"/>
                      </a:lnTo>
                      <a:lnTo>
                        <a:pt x="48" y="516"/>
                      </a:lnTo>
                      <a:lnTo>
                        <a:pt x="36" y="516"/>
                      </a:lnTo>
                      <a:lnTo>
                        <a:pt x="24" y="510"/>
                      </a:lnTo>
                      <a:lnTo>
                        <a:pt x="24" y="504"/>
                      </a:lnTo>
                      <a:lnTo>
                        <a:pt x="24" y="498"/>
                      </a:lnTo>
                      <a:lnTo>
                        <a:pt x="24" y="486"/>
                      </a:lnTo>
                      <a:lnTo>
                        <a:pt x="18" y="480"/>
                      </a:lnTo>
                      <a:lnTo>
                        <a:pt x="18" y="468"/>
                      </a:lnTo>
                      <a:lnTo>
                        <a:pt x="6" y="462"/>
                      </a:lnTo>
                      <a:lnTo>
                        <a:pt x="0" y="450"/>
                      </a:lnTo>
                      <a:lnTo>
                        <a:pt x="0" y="420"/>
                      </a:lnTo>
                      <a:lnTo>
                        <a:pt x="18" y="390"/>
                      </a:lnTo>
                      <a:lnTo>
                        <a:pt x="36" y="360"/>
                      </a:lnTo>
                      <a:lnTo>
                        <a:pt x="54" y="336"/>
                      </a:lnTo>
                      <a:lnTo>
                        <a:pt x="66" y="306"/>
                      </a:lnTo>
                      <a:lnTo>
                        <a:pt x="66" y="264"/>
                      </a:lnTo>
                      <a:lnTo>
                        <a:pt x="66" y="222"/>
                      </a:lnTo>
                      <a:lnTo>
                        <a:pt x="72" y="186"/>
                      </a:lnTo>
                      <a:lnTo>
                        <a:pt x="78" y="168"/>
                      </a:lnTo>
                      <a:lnTo>
                        <a:pt x="78" y="150"/>
                      </a:lnTo>
                      <a:lnTo>
                        <a:pt x="72" y="138"/>
                      </a:lnTo>
                      <a:lnTo>
                        <a:pt x="66" y="120"/>
                      </a:lnTo>
                      <a:lnTo>
                        <a:pt x="60" y="114"/>
                      </a:lnTo>
                      <a:lnTo>
                        <a:pt x="60" y="96"/>
                      </a:lnTo>
                      <a:lnTo>
                        <a:pt x="54" y="78"/>
                      </a:lnTo>
                      <a:lnTo>
                        <a:pt x="60" y="60"/>
                      </a:lnTo>
                      <a:lnTo>
                        <a:pt x="60" y="48"/>
                      </a:lnTo>
                      <a:lnTo>
                        <a:pt x="66" y="36"/>
                      </a:lnTo>
                      <a:lnTo>
                        <a:pt x="72" y="24"/>
                      </a:lnTo>
                      <a:lnTo>
                        <a:pt x="78" y="12"/>
                      </a:lnTo>
                      <a:lnTo>
                        <a:pt x="84"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23" name="Freeform 62"/>
                <p:cNvSpPr>
                  <a:spLocks/>
                </p:cNvSpPr>
                <p:nvPr/>
              </p:nvSpPr>
              <p:spPr bwMode="auto">
                <a:xfrm>
                  <a:off x="-547" y="-3384"/>
                  <a:ext cx="228" cy="174"/>
                </a:xfrm>
                <a:custGeom>
                  <a:avLst/>
                  <a:gdLst>
                    <a:gd name="T0" fmla="*/ 108 w 228"/>
                    <a:gd name="T1" fmla="*/ 0 h 174"/>
                    <a:gd name="T2" fmla="*/ 126 w 228"/>
                    <a:gd name="T3" fmla="*/ 0 h 174"/>
                    <a:gd name="T4" fmla="*/ 150 w 228"/>
                    <a:gd name="T5" fmla="*/ 12 h 174"/>
                    <a:gd name="T6" fmla="*/ 162 w 228"/>
                    <a:gd name="T7" fmla="*/ 18 h 174"/>
                    <a:gd name="T8" fmla="*/ 174 w 228"/>
                    <a:gd name="T9" fmla="*/ 24 h 174"/>
                    <a:gd name="T10" fmla="*/ 180 w 228"/>
                    <a:gd name="T11" fmla="*/ 30 h 174"/>
                    <a:gd name="T12" fmla="*/ 186 w 228"/>
                    <a:gd name="T13" fmla="*/ 36 h 174"/>
                    <a:gd name="T14" fmla="*/ 186 w 228"/>
                    <a:gd name="T15" fmla="*/ 48 h 174"/>
                    <a:gd name="T16" fmla="*/ 180 w 228"/>
                    <a:gd name="T17" fmla="*/ 60 h 174"/>
                    <a:gd name="T18" fmla="*/ 174 w 228"/>
                    <a:gd name="T19" fmla="*/ 66 h 174"/>
                    <a:gd name="T20" fmla="*/ 180 w 228"/>
                    <a:gd name="T21" fmla="*/ 78 h 174"/>
                    <a:gd name="T22" fmla="*/ 180 w 228"/>
                    <a:gd name="T23" fmla="*/ 84 h 174"/>
                    <a:gd name="T24" fmla="*/ 192 w 228"/>
                    <a:gd name="T25" fmla="*/ 90 h 174"/>
                    <a:gd name="T26" fmla="*/ 198 w 228"/>
                    <a:gd name="T27" fmla="*/ 96 h 174"/>
                    <a:gd name="T28" fmla="*/ 204 w 228"/>
                    <a:gd name="T29" fmla="*/ 102 h 174"/>
                    <a:gd name="T30" fmla="*/ 210 w 228"/>
                    <a:gd name="T31" fmla="*/ 108 h 174"/>
                    <a:gd name="T32" fmla="*/ 216 w 228"/>
                    <a:gd name="T33" fmla="*/ 114 h 174"/>
                    <a:gd name="T34" fmla="*/ 222 w 228"/>
                    <a:gd name="T35" fmla="*/ 120 h 174"/>
                    <a:gd name="T36" fmla="*/ 222 w 228"/>
                    <a:gd name="T37" fmla="*/ 126 h 174"/>
                    <a:gd name="T38" fmla="*/ 228 w 228"/>
                    <a:gd name="T39" fmla="*/ 138 h 174"/>
                    <a:gd name="T40" fmla="*/ 228 w 228"/>
                    <a:gd name="T41" fmla="*/ 144 h 174"/>
                    <a:gd name="T42" fmla="*/ 222 w 228"/>
                    <a:gd name="T43" fmla="*/ 150 h 174"/>
                    <a:gd name="T44" fmla="*/ 216 w 228"/>
                    <a:gd name="T45" fmla="*/ 156 h 174"/>
                    <a:gd name="T46" fmla="*/ 204 w 228"/>
                    <a:gd name="T47" fmla="*/ 162 h 174"/>
                    <a:gd name="T48" fmla="*/ 186 w 228"/>
                    <a:gd name="T49" fmla="*/ 162 h 174"/>
                    <a:gd name="T50" fmla="*/ 174 w 228"/>
                    <a:gd name="T51" fmla="*/ 168 h 174"/>
                    <a:gd name="T52" fmla="*/ 168 w 228"/>
                    <a:gd name="T53" fmla="*/ 174 h 174"/>
                    <a:gd name="T54" fmla="*/ 168 w 228"/>
                    <a:gd name="T55" fmla="*/ 174 h 174"/>
                    <a:gd name="T56" fmla="*/ 114 w 228"/>
                    <a:gd name="T57" fmla="*/ 168 h 174"/>
                    <a:gd name="T58" fmla="*/ 78 w 228"/>
                    <a:gd name="T59" fmla="*/ 156 h 174"/>
                    <a:gd name="T60" fmla="*/ 30 w 228"/>
                    <a:gd name="T61" fmla="*/ 150 h 174"/>
                    <a:gd name="T62" fmla="*/ 0 w 228"/>
                    <a:gd name="T63" fmla="*/ 120 h 174"/>
                    <a:gd name="T64" fmla="*/ 12 w 228"/>
                    <a:gd name="T65" fmla="*/ 84 h 174"/>
                    <a:gd name="T66" fmla="*/ 66 w 228"/>
                    <a:gd name="T67" fmla="*/ 54 h 174"/>
                    <a:gd name="T68" fmla="*/ 66 w 228"/>
                    <a:gd name="T69" fmla="*/ 18 h 174"/>
                    <a:gd name="T70" fmla="*/ 66 w 228"/>
                    <a:gd name="T71" fmla="*/ 18 h 174"/>
                    <a:gd name="T72" fmla="*/ 72 w 228"/>
                    <a:gd name="T73" fmla="*/ 18 h 174"/>
                    <a:gd name="T74" fmla="*/ 78 w 228"/>
                    <a:gd name="T75" fmla="*/ 12 h 174"/>
                    <a:gd name="T76" fmla="*/ 90 w 228"/>
                    <a:gd name="T77" fmla="*/ 0 h 174"/>
                    <a:gd name="T78" fmla="*/ 108 w 228"/>
                    <a:gd name="T7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8" h="174">
                      <a:moveTo>
                        <a:pt x="108" y="0"/>
                      </a:moveTo>
                      <a:lnTo>
                        <a:pt x="126" y="0"/>
                      </a:lnTo>
                      <a:lnTo>
                        <a:pt x="150" y="12"/>
                      </a:lnTo>
                      <a:lnTo>
                        <a:pt x="162" y="18"/>
                      </a:lnTo>
                      <a:lnTo>
                        <a:pt x="174" y="24"/>
                      </a:lnTo>
                      <a:lnTo>
                        <a:pt x="180" y="30"/>
                      </a:lnTo>
                      <a:lnTo>
                        <a:pt x="186" y="36"/>
                      </a:lnTo>
                      <a:lnTo>
                        <a:pt x="186" y="48"/>
                      </a:lnTo>
                      <a:lnTo>
                        <a:pt x="180" y="60"/>
                      </a:lnTo>
                      <a:lnTo>
                        <a:pt x="174" y="66"/>
                      </a:lnTo>
                      <a:lnTo>
                        <a:pt x="180" y="78"/>
                      </a:lnTo>
                      <a:lnTo>
                        <a:pt x="180" y="84"/>
                      </a:lnTo>
                      <a:lnTo>
                        <a:pt x="192" y="90"/>
                      </a:lnTo>
                      <a:lnTo>
                        <a:pt x="198" y="96"/>
                      </a:lnTo>
                      <a:lnTo>
                        <a:pt x="204" y="102"/>
                      </a:lnTo>
                      <a:lnTo>
                        <a:pt x="210" y="108"/>
                      </a:lnTo>
                      <a:lnTo>
                        <a:pt x="216" y="114"/>
                      </a:lnTo>
                      <a:lnTo>
                        <a:pt x="222" y="120"/>
                      </a:lnTo>
                      <a:lnTo>
                        <a:pt x="222" y="126"/>
                      </a:lnTo>
                      <a:lnTo>
                        <a:pt x="228" y="138"/>
                      </a:lnTo>
                      <a:lnTo>
                        <a:pt x="228" y="144"/>
                      </a:lnTo>
                      <a:lnTo>
                        <a:pt x="222" y="150"/>
                      </a:lnTo>
                      <a:lnTo>
                        <a:pt x="216" y="156"/>
                      </a:lnTo>
                      <a:lnTo>
                        <a:pt x="204" y="162"/>
                      </a:lnTo>
                      <a:lnTo>
                        <a:pt x="186" y="162"/>
                      </a:lnTo>
                      <a:lnTo>
                        <a:pt x="174" y="168"/>
                      </a:lnTo>
                      <a:lnTo>
                        <a:pt x="168" y="174"/>
                      </a:lnTo>
                      <a:lnTo>
                        <a:pt x="168" y="174"/>
                      </a:lnTo>
                      <a:lnTo>
                        <a:pt x="114" y="168"/>
                      </a:lnTo>
                      <a:lnTo>
                        <a:pt x="78" y="156"/>
                      </a:lnTo>
                      <a:lnTo>
                        <a:pt x="30" y="150"/>
                      </a:lnTo>
                      <a:lnTo>
                        <a:pt x="0" y="120"/>
                      </a:lnTo>
                      <a:lnTo>
                        <a:pt x="12" y="84"/>
                      </a:lnTo>
                      <a:lnTo>
                        <a:pt x="66" y="54"/>
                      </a:lnTo>
                      <a:lnTo>
                        <a:pt x="66" y="18"/>
                      </a:lnTo>
                      <a:lnTo>
                        <a:pt x="66" y="18"/>
                      </a:lnTo>
                      <a:lnTo>
                        <a:pt x="72" y="18"/>
                      </a:lnTo>
                      <a:lnTo>
                        <a:pt x="78" y="12"/>
                      </a:lnTo>
                      <a:lnTo>
                        <a:pt x="90" y="0"/>
                      </a:lnTo>
                      <a:lnTo>
                        <a:pt x="108"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24" name="Freeform 63"/>
                <p:cNvSpPr>
                  <a:spLocks/>
                </p:cNvSpPr>
                <p:nvPr/>
              </p:nvSpPr>
              <p:spPr bwMode="auto">
                <a:xfrm>
                  <a:off x="-835" y="-3378"/>
                  <a:ext cx="474" cy="540"/>
                </a:xfrm>
                <a:custGeom>
                  <a:avLst/>
                  <a:gdLst>
                    <a:gd name="T0" fmla="*/ 324 w 474"/>
                    <a:gd name="T1" fmla="*/ 6 h 540"/>
                    <a:gd name="T2" fmla="*/ 354 w 474"/>
                    <a:gd name="T3" fmla="*/ 12 h 540"/>
                    <a:gd name="T4" fmla="*/ 300 w 474"/>
                    <a:gd name="T5" fmla="*/ 78 h 540"/>
                    <a:gd name="T6" fmla="*/ 366 w 474"/>
                    <a:gd name="T7" fmla="*/ 150 h 540"/>
                    <a:gd name="T8" fmla="*/ 456 w 474"/>
                    <a:gd name="T9" fmla="*/ 168 h 540"/>
                    <a:gd name="T10" fmla="*/ 462 w 474"/>
                    <a:gd name="T11" fmla="*/ 204 h 540"/>
                    <a:gd name="T12" fmla="*/ 474 w 474"/>
                    <a:gd name="T13" fmla="*/ 240 h 540"/>
                    <a:gd name="T14" fmla="*/ 462 w 474"/>
                    <a:gd name="T15" fmla="*/ 300 h 540"/>
                    <a:gd name="T16" fmla="*/ 462 w 474"/>
                    <a:gd name="T17" fmla="*/ 384 h 540"/>
                    <a:gd name="T18" fmla="*/ 444 w 474"/>
                    <a:gd name="T19" fmla="*/ 414 h 540"/>
                    <a:gd name="T20" fmla="*/ 444 w 474"/>
                    <a:gd name="T21" fmla="*/ 432 h 540"/>
                    <a:gd name="T22" fmla="*/ 438 w 474"/>
                    <a:gd name="T23" fmla="*/ 456 h 540"/>
                    <a:gd name="T24" fmla="*/ 384 w 474"/>
                    <a:gd name="T25" fmla="*/ 468 h 540"/>
                    <a:gd name="T26" fmla="*/ 306 w 474"/>
                    <a:gd name="T27" fmla="*/ 474 h 540"/>
                    <a:gd name="T28" fmla="*/ 234 w 474"/>
                    <a:gd name="T29" fmla="*/ 528 h 540"/>
                    <a:gd name="T30" fmla="*/ 132 w 474"/>
                    <a:gd name="T31" fmla="*/ 534 h 540"/>
                    <a:gd name="T32" fmla="*/ 114 w 474"/>
                    <a:gd name="T33" fmla="*/ 504 h 540"/>
                    <a:gd name="T34" fmla="*/ 78 w 474"/>
                    <a:gd name="T35" fmla="*/ 516 h 540"/>
                    <a:gd name="T36" fmla="*/ 42 w 474"/>
                    <a:gd name="T37" fmla="*/ 540 h 540"/>
                    <a:gd name="T38" fmla="*/ 30 w 474"/>
                    <a:gd name="T39" fmla="*/ 516 h 540"/>
                    <a:gd name="T40" fmla="*/ 36 w 474"/>
                    <a:gd name="T41" fmla="*/ 492 h 540"/>
                    <a:gd name="T42" fmla="*/ 12 w 474"/>
                    <a:gd name="T43" fmla="*/ 486 h 540"/>
                    <a:gd name="T44" fmla="*/ 0 w 474"/>
                    <a:gd name="T45" fmla="*/ 474 h 540"/>
                    <a:gd name="T46" fmla="*/ 18 w 474"/>
                    <a:gd name="T47" fmla="*/ 450 h 540"/>
                    <a:gd name="T48" fmla="*/ 36 w 474"/>
                    <a:gd name="T49" fmla="*/ 426 h 540"/>
                    <a:gd name="T50" fmla="*/ 42 w 474"/>
                    <a:gd name="T51" fmla="*/ 396 h 540"/>
                    <a:gd name="T52" fmla="*/ 78 w 474"/>
                    <a:gd name="T53" fmla="*/ 390 h 540"/>
                    <a:gd name="T54" fmla="*/ 132 w 474"/>
                    <a:gd name="T55" fmla="*/ 390 h 540"/>
                    <a:gd name="T56" fmla="*/ 150 w 474"/>
                    <a:gd name="T57" fmla="*/ 378 h 540"/>
                    <a:gd name="T58" fmla="*/ 126 w 474"/>
                    <a:gd name="T59" fmla="*/ 348 h 540"/>
                    <a:gd name="T60" fmla="*/ 72 w 474"/>
                    <a:gd name="T61" fmla="*/ 342 h 540"/>
                    <a:gd name="T62" fmla="*/ 72 w 474"/>
                    <a:gd name="T63" fmla="*/ 324 h 540"/>
                    <a:gd name="T64" fmla="*/ 108 w 474"/>
                    <a:gd name="T65" fmla="*/ 300 h 540"/>
                    <a:gd name="T66" fmla="*/ 144 w 474"/>
                    <a:gd name="T67" fmla="*/ 294 h 540"/>
                    <a:gd name="T68" fmla="*/ 162 w 474"/>
                    <a:gd name="T69" fmla="*/ 276 h 540"/>
                    <a:gd name="T70" fmla="*/ 162 w 474"/>
                    <a:gd name="T71" fmla="*/ 246 h 540"/>
                    <a:gd name="T72" fmla="*/ 126 w 474"/>
                    <a:gd name="T73" fmla="*/ 246 h 540"/>
                    <a:gd name="T74" fmla="*/ 84 w 474"/>
                    <a:gd name="T75" fmla="*/ 234 h 540"/>
                    <a:gd name="T76" fmla="*/ 54 w 474"/>
                    <a:gd name="T77" fmla="*/ 204 h 540"/>
                    <a:gd name="T78" fmla="*/ 72 w 474"/>
                    <a:gd name="T79" fmla="*/ 192 h 540"/>
                    <a:gd name="T80" fmla="*/ 78 w 474"/>
                    <a:gd name="T81" fmla="*/ 168 h 540"/>
                    <a:gd name="T82" fmla="*/ 66 w 474"/>
                    <a:gd name="T83" fmla="*/ 150 h 540"/>
                    <a:gd name="T84" fmla="*/ 96 w 474"/>
                    <a:gd name="T85" fmla="*/ 126 h 540"/>
                    <a:gd name="T86" fmla="*/ 144 w 474"/>
                    <a:gd name="T87" fmla="*/ 120 h 540"/>
                    <a:gd name="T88" fmla="*/ 192 w 474"/>
                    <a:gd name="T89" fmla="*/ 144 h 540"/>
                    <a:gd name="T90" fmla="*/ 216 w 474"/>
                    <a:gd name="T91" fmla="*/ 126 h 540"/>
                    <a:gd name="T92" fmla="*/ 216 w 474"/>
                    <a:gd name="T93" fmla="*/ 90 h 540"/>
                    <a:gd name="T94" fmla="*/ 204 w 474"/>
                    <a:gd name="T95" fmla="*/ 60 h 540"/>
                    <a:gd name="T96" fmla="*/ 240 w 474"/>
                    <a:gd name="T97" fmla="*/ 18 h 540"/>
                    <a:gd name="T98" fmla="*/ 282 w 474"/>
                    <a:gd name="T99"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74" h="540">
                      <a:moveTo>
                        <a:pt x="300" y="0"/>
                      </a:moveTo>
                      <a:lnTo>
                        <a:pt x="312" y="0"/>
                      </a:lnTo>
                      <a:lnTo>
                        <a:pt x="324" y="6"/>
                      </a:lnTo>
                      <a:lnTo>
                        <a:pt x="336" y="12"/>
                      </a:lnTo>
                      <a:lnTo>
                        <a:pt x="342" y="12"/>
                      </a:lnTo>
                      <a:lnTo>
                        <a:pt x="354" y="12"/>
                      </a:lnTo>
                      <a:lnTo>
                        <a:pt x="354" y="12"/>
                      </a:lnTo>
                      <a:lnTo>
                        <a:pt x="354" y="48"/>
                      </a:lnTo>
                      <a:lnTo>
                        <a:pt x="300" y="78"/>
                      </a:lnTo>
                      <a:lnTo>
                        <a:pt x="288" y="114"/>
                      </a:lnTo>
                      <a:lnTo>
                        <a:pt x="318" y="144"/>
                      </a:lnTo>
                      <a:lnTo>
                        <a:pt x="366" y="150"/>
                      </a:lnTo>
                      <a:lnTo>
                        <a:pt x="408" y="162"/>
                      </a:lnTo>
                      <a:lnTo>
                        <a:pt x="456" y="168"/>
                      </a:lnTo>
                      <a:lnTo>
                        <a:pt x="456" y="168"/>
                      </a:lnTo>
                      <a:lnTo>
                        <a:pt x="456" y="180"/>
                      </a:lnTo>
                      <a:lnTo>
                        <a:pt x="456" y="192"/>
                      </a:lnTo>
                      <a:lnTo>
                        <a:pt x="462" y="204"/>
                      </a:lnTo>
                      <a:lnTo>
                        <a:pt x="468" y="222"/>
                      </a:lnTo>
                      <a:lnTo>
                        <a:pt x="474" y="234"/>
                      </a:lnTo>
                      <a:lnTo>
                        <a:pt x="474" y="240"/>
                      </a:lnTo>
                      <a:lnTo>
                        <a:pt x="474" y="252"/>
                      </a:lnTo>
                      <a:lnTo>
                        <a:pt x="468" y="270"/>
                      </a:lnTo>
                      <a:lnTo>
                        <a:pt x="462" y="300"/>
                      </a:lnTo>
                      <a:lnTo>
                        <a:pt x="468" y="336"/>
                      </a:lnTo>
                      <a:lnTo>
                        <a:pt x="474" y="372"/>
                      </a:lnTo>
                      <a:lnTo>
                        <a:pt x="462" y="384"/>
                      </a:lnTo>
                      <a:lnTo>
                        <a:pt x="456" y="396"/>
                      </a:lnTo>
                      <a:lnTo>
                        <a:pt x="450" y="402"/>
                      </a:lnTo>
                      <a:lnTo>
                        <a:pt x="444" y="414"/>
                      </a:lnTo>
                      <a:lnTo>
                        <a:pt x="438" y="420"/>
                      </a:lnTo>
                      <a:lnTo>
                        <a:pt x="438" y="426"/>
                      </a:lnTo>
                      <a:lnTo>
                        <a:pt x="444" y="432"/>
                      </a:lnTo>
                      <a:lnTo>
                        <a:pt x="450" y="438"/>
                      </a:lnTo>
                      <a:lnTo>
                        <a:pt x="444" y="450"/>
                      </a:lnTo>
                      <a:lnTo>
                        <a:pt x="438" y="456"/>
                      </a:lnTo>
                      <a:lnTo>
                        <a:pt x="426" y="462"/>
                      </a:lnTo>
                      <a:lnTo>
                        <a:pt x="402" y="468"/>
                      </a:lnTo>
                      <a:lnTo>
                        <a:pt x="384" y="468"/>
                      </a:lnTo>
                      <a:lnTo>
                        <a:pt x="360" y="462"/>
                      </a:lnTo>
                      <a:lnTo>
                        <a:pt x="324" y="462"/>
                      </a:lnTo>
                      <a:lnTo>
                        <a:pt x="306" y="474"/>
                      </a:lnTo>
                      <a:lnTo>
                        <a:pt x="288" y="486"/>
                      </a:lnTo>
                      <a:lnTo>
                        <a:pt x="264" y="510"/>
                      </a:lnTo>
                      <a:lnTo>
                        <a:pt x="234" y="528"/>
                      </a:lnTo>
                      <a:lnTo>
                        <a:pt x="198" y="540"/>
                      </a:lnTo>
                      <a:lnTo>
                        <a:pt x="162" y="540"/>
                      </a:lnTo>
                      <a:lnTo>
                        <a:pt x="132" y="534"/>
                      </a:lnTo>
                      <a:lnTo>
                        <a:pt x="120" y="522"/>
                      </a:lnTo>
                      <a:lnTo>
                        <a:pt x="120" y="510"/>
                      </a:lnTo>
                      <a:lnTo>
                        <a:pt x="114" y="504"/>
                      </a:lnTo>
                      <a:lnTo>
                        <a:pt x="102" y="504"/>
                      </a:lnTo>
                      <a:lnTo>
                        <a:pt x="90" y="510"/>
                      </a:lnTo>
                      <a:lnTo>
                        <a:pt x="78" y="516"/>
                      </a:lnTo>
                      <a:lnTo>
                        <a:pt x="66" y="528"/>
                      </a:lnTo>
                      <a:lnTo>
                        <a:pt x="54" y="540"/>
                      </a:lnTo>
                      <a:lnTo>
                        <a:pt x="42" y="540"/>
                      </a:lnTo>
                      <a:lnTo>
                        <a:pt x="30" y="534"/>
                      </a:lnTo>
                      <a:lnTo>
                        <a:pt x="24" y="528"/>
                      </a:lnTo>
                      <a:lnTo>
                        <a:pt x="30" y="516"/>
                      </a:lnTo>
                      <a:lnTo>
                        <a:pt x="30" y="504"/>
                      </a:lnTo>
                      <a:lnTo>
                        <a:pt x="36" y="498"/>
                      </a:lnTo>
                      <a:lnTo>
                        <a:pt x="36" y="492"/>
                      </a:lnTo>
                      <a:lnTo>
                        <a:pt x="36" y="492"/>
                      </a:lnTo>
                      <a:lnTo>
                        <a:pt x="24" y="486"/>
                      </a:lnTo>
                      <a:lnTo>
                        <a:pt x="12" y="486"/>
                      </a:lnTo>
                      <a:lnTo>
                        <a:pt x="6" y="486"/>
                      </a:lnTo>
                      <a:lnTo>
                        <a:pt x="0" y="480"/>
                      </a:lnTo>
                      <a:lnTo>
                        <a:pt x="0" y="474"/>
                      </a:lnTo>
                      <a:lnTo>
                        <a:pt x="6" y="468"/>
                      </a:lnTo>
                      <a:lnTo>
                        <a:pt x="12" y="462"/>
                      </a:lnTo>
                      <a:lnTo>
                        <a:pt x="18" y="450"/>
                      </a:lnTo>
                      <a:lnTo>
                        <a:pt x="24" y="444"/>
                      </a:lnTo>
                      <a:lnTo>
                        <a:pt x="36" y="438"/>
                      </a:lnTo>
                      <a:lnTo>
                        <a:pt x="36" y="426"/>
                      </a:lnTo>
                      <a:lnTo>
                        <a:pt x="36" y="420"/>
                      </a:lnTo>
                      <a:lnTo>
                        <a:pt x="36" y="408"/>
                      </a:lnTo>
                      <a:lnTo>
                        <a:pt x="42" y="396"/>
                      </a:lnTo>
                      <a:lnTo>
                        <a:pt x="48" y="396"/>
                      </a:lnTo>
                      <a:lnTo>
                        <a:pt x="60" y="390"/>
                      </a:lnTo>
                      <a:lnTo>
                        <a:pt x="78" y="390"/>
                      </a:lnTo>
                      <a:lnTo>
                        <a:pt x="96" y="390"/>
                      </a:lnTo>
                      <a:lnTo>
                        <a:pt x="114" y="390"/>
                      </a:lnTo>
                      <a:lnTo>
                        <a:pt x="132" y="390"/>
                      </a:lnTo>
                      <a:lnTo>
                        <a:pt x="144" y="384"/>
                      </a:lnTo>
                      <a:lnTo>
                        <a:pt x="150" y="384"/>
                      </a:lnTo>
                      <a:lnTo>
                        <a:pt x="150" y="378"/>
                      </a:lnTo>
                      <a:lnTo>
                        <a:pt x="150" y="366"/>
                      </a:lnTo>
                      <a:lnTo>
                        <a:pt x="138" y="360"/>
                      </a:lnTo>
                      <a:lnTo>
                        <a:pt x="126" y="348"/>
                      </a:lnTo>
                      <a:lnTo>
                        <a:pt x="108" y="348"/>
                      </a:lnTo>
                      <a:lnTo>
                        <a:pt x="84" y="342"/>
                      </a:lnTo>
                      <a:lnTo>
                        <a:pt x="72" y="342"/>
                      </a:lnTo>
                      <a:lnTo>
                        <a:pt x="66" y="336"/>
                      </a:lnTo>
                      <a:lnTo>
                        <a:pt x="66" y="330"/>
                      </a:lnTo>
                      <a:lnTo>
                        <a:pt x="72" y="324"/>
                      </a:lnTo>
                      <a:lnTo>
                        <a:pt x="84" y="318"/>
                      </a:lnTo>
                      <a:lnTo>
                        <a:pt x="96" y="306"/>
                      </a:lnTo>
                      <a:lnTo>
                        <a:pt x="108" y="300"/>
                      </a:lnTo>
                      <a:lnTo>
                        <a:pt x="120" y="294"/>
                      </a:lnTo>
                      <a:lnTo>
                        <a:pt x="132" y="294"/>
                      </a:lnTo>
                      <a:lnTo>
                        <a:pt x="144" y="294"/>
                      </a:lnTo>
                      <a:lnTo>
                        <a:pt x="156" y="288"/>
                      </a:lnTo>
                      <a:lnTo>
                        <a:pt x="162" y="282"/>
                      </a:lnTo>
                      <a:lnTo>
                        <a:pt x="162" y="276"/>
                      </a:lnTo>
                      <a:lnTo>
                        <a:pt x="162" y="264"/>
                      </a:lnTo>
                      <a:lnTo>
                        <a:pt x="162" y="252"/>
                      </a:lnTo>
                      <a:lnTo>
                        <a:pt x="162" y="246"/>
                      </a:lnTo>
                      <a:lnTo>
                        <a:pt x="150" y="246"/>
                      </a:lnTo>
                      <a:lnTo>
                        <a:pt x="138" y="240"/>
                      </a:lnTo>
                      <a:lnTo>
                        <a:pt x="126" y="246"/>
                      </a:lnTo>
                      <a:lnTo>
                        <a:pt x="114" y="246"/>
                      </a:lnTo>
                      <a:lnTo>
                        <a:pt x="96" y="240"/>
                      </a:lnTo>
                      <a:lnTo>
                        <a:pt x="84" y="234"/>
                      </a:lnTo>
                      <a:lnTo>
                        <a:pt x="66" y="228"/>
                      </a:lnTo>
                      <a:lnTo>
                        <a:pt x="54" y="216"/>
                      </a:lnTo>
                      <a:lnTo>
                        <a:pt x="54" y="204"/>
                      </a:lnTo>
                      <a:lnTo>
                        <a:pt x="54" y="198"/>
                      </a:lnTo>
                      <a:lnTo>
                        <a:pt x="66" y="192"/>
                      </a:lnTo>
                      <a:lnTo>
                        <a:pt x="72" y="192"/>
                      </a:lnTo>
                      <a:lnTo>
                        <a:pt x="78" y="186"/>
                      </a:lnTo>
                      <a:lnTo>
                        <a:pt x="78" y="180"/>
                      </a:lnTo>
                      <a:lnTo>
                        <a:pt x="78" y="168"/>
                      </a:lnTo>
                      <a:lnTo>
                        <a:pt x="72" y="162"/>
                      </a:lnTo>
                      <a:lnTo>
                        <a:pt x="66" y="156"/>
                      </a:lnTo>
                      <a:lnTo>
                        <a:pt x="66" y="150"/>
                      </a:lnTo>
                      <a:lnTo>
                        <a:pt x="72" y="144"/>
                      </a:lnTo>
                      <a:lnTo>
                        <a:pt x="84" y="132"/>
                      </a:lnTo>
                      <a:lnTo>
                        <a:pt x="96" y="126"/>
                      </a:lnTo>
                      <a:lnTo>
                        <a:pt x="114" y="120"/>
                      </a:lnTo>
                      <a:lnTo>
                        <a:pt x="126" y="120"/>
                      </a:lnTo>
                      <a:lnTo>
                        <a:pt x="144" y="120"/>
                      </a:lnTo>
                      <a:lnTo>
                        <a:pt x="162" y="126"/>
                      </a:lnTo>
                      <a:lnTo>
                        <a:pt x="174" y="132"/>
                      </a:lnTo>
                      <a:lnTo>
                        <a:pt x="192" y="144"/>
                      </a:lnTo>
                      <a:lnTo>
                        <a:pt x="204" y="144"/>
                      </a:lnTo>
                      <a:lnTo>
                        <a:pt x="210" y="138"/>
                      </a:lnTo>
                      <a:lnTo>
                        <a:pt x="216" y="126"/>
                      </a:lnTo>
                      <a:lnTo>
                        <a:pt x="222" y="114"/>
                      </a:lnTo>
                      <a:lnTo>
                        <a:pt x="222" y="102"/>
                      </a:lnTo>
                      <a:lnTo>
                        <a:pt x="216" y="90"/>
                      </a:lnTo>
                      <a:lnTo>
                        <a:pt x="210" y="78"/>
                      </a:lnTo>
                      <a:lnTo>
                        <a:pt x="204" y="72"/>
                      </a:lnTo>
                      <a:lnTo>
                        <a:pt x="204" y="60"/>
                      </a:lnTo>
                      <a:lnTo>
                        <a:pt x="216" y="48"/>
                      </a:lnTo>
                      <a:lnTo>
                        <a:pt x="228" y="36"/>
                      </a:lnTo>
                      <a:lnTo>
                        <a:pt x="240" y="18"/>
                      </a:lnTo>
                      <a:lnTo>
                        <a:pt x="252" y="12"/>
                      </a:lnTo>
                      <a:lnTo>
                        <a:pt x="264" y="6"/>
                      </a:lnTo>
                      <a:lnTo>
                        <a:pt x="282" y="0"/>
                      </a:lnTo>
                      <a:lnTo>
                        <a:pt x="300"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25" name="Freeform 64"/>
                <p:cNvSpPr>
                  <a:spLocks/>
                </p:cNvSpPr>
                <p:nvPr/>
              </p:nvSpPr>
              <p:spPr bwMode="auto">
                <a:xfrm>
                  <a:off x="-391" y="-3912"/>
                  <a:ext cx="780" cy="1326"/>
                </a:xfrm>
                <a:custGeom>
                  <a:avLst/>
                  <a:gdLst>
                    <a:gd name="T0" fmla="*/ 324 w 780"/>
                    <a:gd name="T1" fmla="*/ 36 h 1326"/>
                    <a:gd name="T2" fmla="*/ 270 w 780"/>
                    <a:gd name="T3" fmla="*/ 108 h 1326"/>
                    <a:gd name="T4" fmla="*/ 222 w 780"/>
                    <a:gd name="T5" fmla="*/ 210 h 1326"/>
                    <a:gd name="T6" fmla="*/ 264 w 780"/>
                    <a:gd name="T7" fmla="*/ 204 h 1326"/>
                    <a:gd name="T8" fmla="*/ 348 w 780"/>
                    <a:gd name="T9" fmla="*/ 138 h 1326"/>
                    <a:gd name="T10" fmla="*/ 438 w 780"/>
                    <a:gd name="T11" fmla="*/ 186 h 1326"/>
                    <a:gd name="T12" fmla="*/ 360 w 780"/>
                    <a:gd name="T13" fmla="*/ 378 h 1326"/>
                    <a:gd name="T14" fmla="*/ 318 w 780"/>
                    <a:gd name="T15" fmla="*/ 438 h 1326"/>
                    <a:gd name="T16" fmla="*/ 408 w 780"/>
                    <a:gd name="T17" fmla="*/ 456 h 1326"/>
                    <a:gd name="T18" fmla="*/ 474 w 780"/>
                    <a:gd name="T19" fmla="*/ 540 h 1326"/>
                    <a:gd name="T20" fmla="*/ 498 w 780"/>
                    <a:gd name="T21" fmla="*/ 624 h 1326"/>
                    <a:gd name="T22" fmla="*/ 570 w 780"/>
                    <a:gd name="T23" fmla="*/ 666 h 1326"/>
                    <a:gd name="T24" fmla="*/ 582 w 780"/>
                    <a:gd name="T25" fmla="*/ 708 h 1326"/>
                    <a:gd name="T26" fmla="*/ 606 w 780"/>
                    <a:gd name="T27" fmla="*/ 846 h 1326"/>
                    <a:gd name="T28" fmla="*/ 642 w 780"/>
                    <a:gd name="T29" fmla="*/ 858 h 1326"/>
                    <a:gd name="T30" fmla="*/ 762 w 780"/>
                    <a:gd name="T31" fmla="*/ 912 h 1326"/>
                    <a:gd name="T32" fmla="*/ 756 w 780"/>
                    <a:gd name="T33" fmla="*/ 1002 h 1326"/>
                    <a:gd name="T34" fmla="*/ 714 w 780"/>
                    <a:gd name="T35" fmla="*/ 1032 h 1326"/>
                    <a:gd name="T36" fmla="*/ 690 w 780"/>
                    <a:gd name="T37" fmla="*/ 1056 h 1326"/>
                    <a:gd name="T38" fmla="*/ 654 w 780"/>
                    <a:gd name="T39" fmla="*/ 1098 h 1326"/>
                    <a:gd name="T40" fmla="*/ 750 w 780"/>
                    <a:gd name="T41" fmla="*/ 1110 h 1326"/>
                    <a:gd name="T42" fmla="*/ 726 w 780"/>
                    <a:gd name="T43" fmla="*/ 1158 h 1326"/>
                    <a:gd name="T44" fmla="*/ 468 w 780"/>
                    <a:gd name="T45" fmla="*/ 1212 h 1326"/>
                    <a:gd name="T46" fmla="*/ 372 w 780"/>
                    <a:gd name="T47" fmla="*/ 1218 h 1326"/>
                    <a:gd name="T48" fmla="*/ 312 w 780"/>
                    <a:gd name="T49" fmla="*/ 1224 h 1326"/>
                    <a:gd name="T50" fmla="*/ 276 w 780"/>
                    <a:gd name="T51" fmla="*/ 1260 h 1326"/>
                    <a:gd name="T52" fmla="*/ 180 w 780"/>
                    <a:gd name="T53" fmla="*/ 1284 h 1326"/>
                    <a:gd name="T54" fmla="*/ 90 w 780"/>
                    <a:gd name="T55" fmla="*/ 1296 h 1326"/>
                    <a:gd name="T56" fmla="*/ 18 w 780"/>
                    <a:gd name="T57" fmla="*/ 1326 h 1326"/>
                    <a:gd name="T58" fmla="*/ 24 w 780"/>
                    <a:gd name="T59" fmla="*/ 1284 h 1326"/>
                    <a:gd name="T60" fmla="*/ 192 w 780"/>
                    <a:gd name="T61" fmla="*/ 1164 h 1326"/>
                    <a:gd name="T62" fmla="*/ 336 w 780"/>
                    <a:gd name="T63" fmla="*/ 1134 h 1326"/>
                    <a:gd name="T64" fmla="*/ 240 w 780"/>
                    <a:gd name="T65" fmla="*/ 1104 h 1326"/>
                    <a:gd name="T66" fmla="*/ 156 w 780"/>
                    <a:gd name="T67" fmla="*/ 1080 h 1326"/>
                    <a:gd name="T68" fmla="*/ 96 w 780"/>
                    <a:gd name="T69" fmla="*/ 1092 h 1326"/>
                    <a:gd name="T70" fmla="*/ 90 w 780"/>
                    <a:gd name="T71" fmla="*/ 1038 h 1326"/>
                    <a:gd name="T72" fmla="*/ 162 w 780"/>
                    <a:gd name="T73" fmla="*/ 990 h 1326"/>
                    <a:gd name="T74" fmla="*/ 192 w 780"/>
                    <a:gd name="T75" fmla="*/ 930 h 1326"/>
                    <a:gd name="T76" fmla="*/ 132 w 780"/>
                    <a:gd name="T77" fmla="*/ 900 h 1326"/>
                    <a:gd name="T78" fmla="*/ 204 w 780"/>
                    <a:gd name="T79" fmla="*/ 834 h 1326"/>
                    <a:gd name="T80" fmla="*/ 300 w 780"/>
                    <a:gd name="T81" fmla="*/ 804 h 1326"/>
                    <a:gd name="T82" fmla="*/ 294 w 780"/>
                    <a:gd name="T83" fmla="*/ 732 h 1326"/>
                    <a:gd name="T84" fmla="*/ 246 w 780"/>
                    <a:gd name="T85" fmla="*/ 702 h 1326"/>
                    <a:gd name="T86" fmla="*/ 264 w 780"/>
                    <a:gd name="T87" fmla="*/ 606 h 1326"/>
                    <a:gd name="T88" fmla="*/ 216 w 780"/>
                    <a:gd name="T89" fmla="*/ 570 h 1326"/>
                    <a:gd name="T90" fmla="*/ 168 w 780"/>
                    <a:gd name="T91" fmla="*/ 576 h 1326"/>
                    <a:gd name="T92" fmla="*/ 108 w 780"/>
                    <a:gd name="T93" fmla="*/ 582 h 1326"/>
                    <a:gd name="T94" fmla="*/ 96 w 780"/>
                    <a:gd name="T95" fmla="*/ 492 h 1326"/>
                    <a:gd name="T96" fmla="*/ 102 w 780"/>
                    <a:gd name="T97" fmla="*/ 378 h 1326"/>
                    <a:gd name="T98" fmla="*/ 42 w 780"/>
                    <a:gd name="T99" fmla="*/ 432 h 1326"/>
                    <a:gd name="T100" fmla="*/ 66 w 780"/>
                    <a:gd name="T101" fmla="*/ 336 h 1326"/>
                    <a:gd name="T102" fmla="*/ 66 w 780"/>
                    <a:gd name="T103" fmla="*/ 192 h 1326"/>
                    <a:gd name="T104" fmla="*/ 90 w 780"/>
                    <a:gd name="T105" fmla="*/ 108 h 1326"/>
                    <a:gd name="T106" fmla="*/ 126 w 780"/>
                    <a:gd name="T107" fmla="*/ 48 h 1326"/>
                    <a:gd name="T108" fmla="*/ 204 w 780"/>
                    <a:gd name="T109" fmla="*/ 24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0" h="1326">
                      <a:moveTo>
                        <a:pt x="270" y="0"/>
                      </a:moveTo>
                      <a:lnTo>
                        <a:pt x="288" y="0"/>
                      </a:lnTo>
                      <a:lnTo>
                        <a:pt x="300" y="6"/>
                      </a:lnTo>
                      <a:lnTo>
                        <a:pt x="312" y="12"/>
                      </a:lnTo>
                      <a:lnTo>
                        <a:pt x="324" y="24"/>
                      </a:lnTo>
                      <a:lnTo>
                        <a:pt x="324" y="36"/>
                      </a:lnTo>
                      <a:lnTo>
                        <a:pt x="324" y="54"/>
                      </a:lnTo>
                      <a:lnTo>
                        <a:pt x="324" y="66"/>
                      </a:lnTo>
                      <a:lnTo>
                        <a:pt x="318" y="78"/>
                      </a:lnTo>
                      <a:lnTo>
                        <a:pt x="306" y="90"/>
                      </a:lnTo>
                      <a:lnTo>
                        <a:pt x="288" y="102"/>
                      </a:lnTo>
                      <a:lnTo>
                        <a:pt x="270" y="108"/>
                      </a:lnTo>
                      <a:lnTo>
                        <a:pt x="258" y="120"/>
                      </a:lnTo>
                      <a:lnTo>
                        <a:pt x="246" y="132"/>
                      </a:lnTo>
                      <a:lnTo>
                        <a:pt x="240" y="144"/>
                      </a:lnTo>
                      <a:lnTo>
                        <a:pt x="228" y="162"/>
                      </a:lnTo>
                      <a:lnTo>
                        <a:pt x="228" y="192"/>
                      </a:lnTo>
                      <a:lnTo>
                        <a:pt x="222" y="210"/>
                      </a:lnTo>
                      <a:lnTo>
                        <a:pt x="222" y="216"/>
                      </a:lnTo>
                      <a:lnTo>
                        <a:pt x="228" y="222"/>
                      </a:lnTo>
                      <a:lnTo>
                        <a:pt x="234" y="222"/>
                      </a:lnTo>
                      <a:lnTo>
                        <a:pt x="240" y="222"/>
                      </a:lnTo>
                      <a:lnTo>
                        <a:pt x="252" y="210"/>
                      </a:lnTo>
                      <a:lnTo>
                        <a:pt x="264" y="204"/>
                      </a:lnTo>
                      <a:lnTo>
                        <a:pt x="270" y="192"/>
                      </a:lnTo>
                      <a:lnTo>
                        <a:pt x="282" y="180"/>
                      </a:lnTo>
                      <a:lnTo>
                        <a:pt x="300" y="162"/>
                      </a:lnTo>
                      <a:lnTo>
                        <a:pt x="312" y="156"/>
                      </a:lnTo>
                      <a:lnTo>
                        <a:pt x="330" y="144"/>
                      </a:lnTo>
                      <a:lnTo>
                        <a:pt x="348" y="138"/>
                      </a:lnTo>
                      <a:lnTo>
                        <a:pt x="372" y="138"/>
                      </a:lnTo>
                      <a:lnTo>
                        <a:pt x="390" y="138"/>
                      </a:lnTo>
                      <a:lnTo>
                        <a:pt x="408" y="144"/>
                      </a:lnTo>
                      <a:lnTo>
                        <a:pt x="426" y="156"/>
                      </a:lnTo>
                      <a:lnTo>
                        <a:pt x="432" y="168"/>
                      </a:lnTo>
                      <a:lnTo>
                        <a:pt x="438" y="186"/>
                      </a:lnTo>
                      <a:lnTo>
                        <a:pt x="438" y="198"/>
                      </a:lnTo>
                      <a:lnTo>
                        <a:pt x="420" y="252"/>
                      </a:lnTo>
                      <a:lnTo>
                        <a:pt x="402" y="318"/>
                      </a:lnTo>
                      <a:lnTo>
                        <a:pt x="390" y="342"/>
                      </a:lnTo>
                      <a:lnTo>
                        <a:pt x="378" y="360"/>
                      </a:lnTo>
                      <a:lnTo>
                        <a:pt x="360" y="378"/>
                      </a:lnTo>
                      <a:lnTo>
                        <a:pt x="342" y="384"/>
                      </a:lnTo>
                      <a:lnTo>
                        <a:pt x="324" y="396"/>
                      </a:lnTo>
                      <a:lnTo>
                        <a:pt x="312" y="408"/>
                      </a:lnTo>
                      <a:lnTo>
                        <a:pt x="312" y="420"/>
                      </a:lnTo>
                      <a:lnTo>
                        <a:pt x="312" y="426"/>
                      </a:lnTo>
                      <a:lnTo>
                        <a:pt x="318" y="438"/>
                      </a:lnTo>
                      <a:lnTo>
                        <a:pt x="330" y="444"/>
                      </a:lnTo>
                      <a:lnTo>
                        <a:pt x="348" y="444"/>
                      </a:lnTo>
                      <a:lnTo>
                        <a:pt x="360" y="444"/>
                      </a:lnTo>
                      <a:lnTo>
                        <a:pt x="378" y="444"/>
                      </a:lnTo>
                      <a:lnTo>
                        <a:pt x="396" y="450"/>
                      </a:lnTo>
                      <a:lnTo>
                        <a:pt x="408" y="456"/>
                      </a:lnTo>
                      <a:lnTo>
                        <a:pt x="420" y="468"/>
                      </a:lnTo>
                      <a:lnTo>
                        <a:pt x="432" y="480"/>
                      </a:lnTo>
                      <a:lnTo>
                        <a:pt x="450" y="492"/>
                      </a:lnTo>
                      <a:lnTo>
                        <a:pt x="462" y="510"/>
                      </a:lnTo>
                      <a:lnTo>
                        <a:pt x="468" y="528"/>
                      </a:lnTo>
                      <a:lnTo>
                        <a:pt x="474" y="540"/>
                      </a:lnTo>
                      <a:lnTo>
                        <a:pt x="474" y="558"/>
                      </a:lnTo>
                      <a:lnTo>
                        <a:pt x="474" y="582"/>
                      </a:lnTo>
                      <a:lnTo>
                        <a:pt x="474" y="594"/>
                      </a:lnTo>
                      <a:lnTo>
                        <a:pt x="480" y="606"/>
                      </a:lnTo>
                      <a:lnTo>
                        <a:pt x="486" y="612"/>
                      </a:lnTo>
                      <a:lnTo>
                        <a:pt x="498" y="624"/>
                      </a:lnTo>
                      <a:lnTo>
                        <a:pt x="510" y="624"/>
                      </a:lnTo>
                      <a:lnTo>
                        <a:pt x="522" y="630"/>
                      </a:lnTo>
                      <a:lnTo>
                        <a:pt x="540" y="636"/>
                      </a:lnTo>
                      <a:lnTo>
                        <a:pt x="552" y="648"/>
                      </a:lnTo>
                      <a:lnTo>
                        <a:pt x="564" y="660"/>
                      </a:lnTo>
                      <a:lnTo>
                        <a:pt x="570" y="666"/>
                      </a:lnTo>
                      <a:lnTo>
                        <a:pt x="570" y="678"/>
                      </a:lnTo>
                      <a:lnTo>
                        <a:pt x="558" y="684"/>
                      </a:lnTo>
                      <a:lnTo>
                        <a:pt x="552" y="690"/>
                      </a:lnTo>
                      <a:lnTo>
                        <a:pt x="558" y="696"/>
                      </a:lnTo>
                      <a:lnTo>
                        <a:pt x="570" y="702"/>
                      </a:lnTo>
                      <a:lnTo>
                        <a:pt x="582" y="708"/>
                      </a:lnTo>
                      <a:lnTo>
                        <a:pt x="600" y="714"/>
                      </a:lnTo>
                      <a:lnTo>
                        <a:pt x="612" y="732"/>
                      </a:lnTo>
                      <a:lnTo>
                        <a:pt x="624" y="762"/>
                      </a:lnTo>
                      <a:lnTo>
                        <a:pt x="618" y="798"/>
                      </a:lnTo>
                      <a:lnTo>
                        <a:pt x="612" y="834"/>
                      </a:lnTo>
                      <a:lnTo>
                        <a:pt x="606" y="846"/>
                      </a:lnTo>
                      <a:lnTo>
                        <a:pt x="606" y="858"/>
                      </a:lnTo>
                      <a:lnTo>
                        <a:pt x="612" y="864"/>
                      </a:lnTo>
                      <a:lnTo>
                        <a:pt x="618" y="864"/>
                      </a:lnTo>
                      <a:lnTo>
                        <a:pt x="624" y="864"/>
                      </a:lnTo>
                      <a:lnTo>
                        <a:pt x="636" y="864"/>
                      </a:lnTo>
                      <a:lnTo>
                        <a:pt x="642" y="858"/>
                      </a:lnTo>
                      <a:lnTo>
                        <a:pt x="648" y="852"/>
                      </a:lnTo>
                      <a:lnTo>
                        <a:pt x="660" y="846"/>
                      </a:lnTo>
                      <a:lnTo>
                        <a:pt x="684" y="858"/>
                      </a:lnTo>
                      <a:lnTo>
                        <a:pt x="714" y="876"/>
                      </a:lnTo>
                      <a:lnTo>
                        <a:pt x="744" y="894"/>
                      </a:lnTo>
                      <a:lnTo>
                        <a:pt x="762" y="912"/>
                      </a:lnTo>
                      <a:lnTo>
                        <a:pt x="774" y="924"/>
                      </a:lnTo>
                      <a:lnTo>
                        <a:pt x="780" y="936"/>
                      </a:lnTo>
                      <a:lnTo>
                        <a:pt x="774" y="954"/>
                      </a:lnTo>
                      <a:lnTo>
                        <a:pt x="768" y="972"/>
                      </a:lnTo>
                      <a:lnTo>
                        <a:pt x="762" y="984"/>
                      </a:lnTo>
                      <a:lnTo>
                        <a:pt x="756" y="1002"/>
                      </a:lnTo>
                      <a:lnTo>
                        <a:pt x="750" y="1020"/>
                      </a:lnTo>
                      <a:lnTo>
                        <a:pt x="744" y="1026"/>
                      </a:lnTo>
                      <a:lnTo>
                        <a:pt x="744" y="1032"/>
                      </a:lnTo>
                      <a:lnTo>
                        <a:pt x="738" y="1038"/>
                      </a:lnTo>
                      <a:lnTo>
                        <a:pt x="726" y="1038"/>
                      </a:lnTo>
                      <a:lnTo>
                        <a:pt x="714" y="1032"/>
                      </a:lnTo>
                      <a:lnTo>
                        <a:pt x="702" y="1032"/>
                      </a:lnTo>
                      <a:lnTo>
                        <a:pt x="696" y="1032"/>
                      </a:lnTo>
                      <a:lnTo>
                        <a:pt x="690" y="1032"/>
                      </a:lnTo>
                      <a:lnTo>
                        <a:pt x="690" y="1038"/>
                      </a:lnTo>
                      <a:lnTo>
                        <a:pt x="690" y="1044"/>
                      </a:lnTo>
                      <a:lnTo>
                        <a:pt x="690" y="1056"/>
                      </a:lnTo>
                      <a:lnTo>
                        <a:pt x="678" y="1062"/>
                      </a:lnTo>
                      <a:lnTo>
                        <a:pt x="672" y="1068"/>
                      </a:lnTo>
                      <a:lnTo>
                        <a:pt x="666" y="1080"/>
                      </a:lnTo>
                      <a:lnTo>
                        <a:pt x="660" y="1086"/>
                      </a:lnTo>
                      <a:lnTo>
                        <a:pt x="654" y="1092"/>
                      </a:lnTo>
                      <a:lnTo>
                        <a:pt x="654" y="1098"/>
                      </a:lnTo>
                      <a:lnTo>
                        <a:pt x="654" y="1104"/>
                      </a:lnTo>
                      <a:lnTo>
                        <a:pt x="666" y="1104"/>
                      </a:lnTo>
                      <a:lnTo>
                        <a:pt x="684" y="1110"/>
                      </a:lnTo>
                      <a:lnTo>
                        <a:pt x="708" y="1104"/>
                      </a:lnTo>
                      <a:lnTo>
                        <a:pt x="732" y="1104"/>
                      </a:lnTo>
                      <a:lnTo>
                        <a:pt x="750" y="1110"/>
                      </a:lnTo>
                      <a:lnTo>
                        <a:pt x="762" y="1110"/>
                      </a:lnTo>
                      <a:lnTo>
                        <a:pt x="762" y="1116"/>
                      </a:lnTo>
                      <a:lnTo>
                        <a:pt x="762" y="1128"/>
                      </a:lnTo>
                      <a:lnTo>
                        <a:pt x="756" y="1134"/>
                      </a:lnTo>
                      <a:lnTo>
                        <a:pt x="744" y="1146"/>
                      </a:lnTo>
                      <a:lnTo>
                        <a:pt x="726" y="1158"/>
                      </a:lnTo>
                      <a:lnTo>
                        <a:pt x="708" y="1170"/>
                      </a:lnTo>
                      <a:lnTo>
                        <a:pt x="654" y="1200"/>
                      </a:lnTo>
                      <a:lnTo>
                        <a:pt x="612" y="1212"/>
                      </a:lnTo>
                      <a:lnTo>
                        <a:pt x="558" y="1212"/>
                      </a:lnTo>
                      <a:lnTo>
                        <a:pt x="504" y="1206"/>
                      </a:lnTo>
                      <a:lnTo>
                        <a:pt x="468" y="1212"/>
                      </a:lnTo>
                      <a:lnTo>
                        <a:pt x="438" y="1230"/>
                      </a:lnTo>
                      <a:lnTo>
                        <a:pt x="420" y="1236"/>
                      </a:lnTo>
                      <a:lnTo>
                        <a:pt x="402" y="1242"/>
                      </a:lnTo>
                      <a:lnTo>
                        <a:pt x="390" y="1242"/>
                      </a:lnTo>
                      <a:lnTo>
                        <a:pt x="378" y="1236"/>
                      </a:lnTo>
                      <a:lnTo>
                        <a:pt x="372" y="1218"/>
                      </a:lnTo>
                      <a:lnTo>
                        <a:pt x="360" y="1212"/>
                      </a:lnTo>
                      <a:lnTo>
                        <a:pt x="354" y="1206"/>
                      </a:lnTo>
                      <a:lnTo>
                        <a:pt x="342" y="1206"/>
                      </a:lnTo>
                      <a:lnTo>
                        <a:pt x="336" y="1212"/>
                      </a:lnTo>
                      <a:lnTo>
                        <a:pt x="324" y="1218"/>
                      </a:lnTo>
                      <a:lnTo>
                        <a:pt x="312" y="1224"/>
                      </a:lnTo>
                      <a:lnTo>
                        <a:pt x="300" y="1224"/>
                      </a:lnTo>
                      <a:lnTo>
                        <a:pt x="294" y="1230"/>
                      </a:lnTo>
                      <a:lnTo>
                        <a:pt x="288" y="1236"/>
                      </a:lnTo>
                      <a:lnTo>
                        <a:pt x="288" y="1242"/>
                      </a:lnTo>
                      <a:lnTo>
                        <a:pt x="282" y="1254"/>
                      </a:lnTo>
                      <a:lnTo>
                        <a:pt x="276" y="1260"/>
                      </a:lnTo>
                      <a:lnTo>
                        <a:pt x="264" y="1272"/>
                      </a:lnTo>
                      <a:lnTo>
                        <a:pt x="240" y="1284"/>
                      </a:lnTo>
                      <a:lnTo>
                        <a:pt x="228" y="1290"/>
                      </a:lnTo>
                      <a:lnTo>
                        <a:pt x="210" y="1290"/>
                      </a:lnTo>
                      <a:lnTo>
                        <a:pt x="198" y="1290"/>
                      </a:lnTo>
                      <a:lnTo>
                        <a:pt x="180" y="1284"/>
                      </a:lnTo>
                      <a:lnTo>
                        <a:pt x="168" y="1278"/>
                      </a:lnTo>
                      <a:lnTo>
                        <a:pt x="150" y="1272"/>
                      </a:lnTo>
                      <a:lnTo>
                        <a:pt x="138" y="1278"/>
                      </a:lnTo>
                      <a:lnTo>
                        <a:pt x="120" y="1284"/>
                      </a:lnTo>
                      <a:lnTo>
                        <a:pt x="102" y="1290"/>
                      </a:lnTo>
                      <a:lnTo>
                        <a:pt x="90" y="1296"/>
                      </a:lnTo>
                      <a:lnTo>
                        <a:pt x="78" y="1296"/>
                      </a:lnTo>
                      <a:lnTo>
                        <a:pt x="66" y="1308"/>
                      </a:lnTo>
                      <a:lnTo>
                        <a:pt x="54" y="1314"/>
                      </a:lnTo>
                      <a:lnTo>
                        <a:pt x="42" y="1320"/>
                      </a:lnTo>
                      <a:lnTo>
                        <a:pt x="30" y="1326"/>
                      </a:lnTo>
                      <a:lnTo>
                        <a:pt x="18" y="1326"/>
                      </a:lnTo>
                      <a:lnTo>
                        <a:pt x="6" y="1320"/>
                      </a:lnTo>
                      <a:lnTo>
                        <a:pt x="0" y="1314"/>
                      </a:lnTo>
                      <a:lnTo>
                        <a:pt x="0" y="1308"/>
                      </a:lnTo>
                      <a:lnTo>
                        <a:pt x="6" y="1296"/>
                      </a:lnTo>
                      <a:lnTo>
                        <a:pt x="12" y="1290"/>
                      </a:lnTo>
                      <a:lnTo>
                        <a:pt x="24" y="1284"/>
                      </a:lnTo>
                      <a:lnTo>
                        <a:pt x="36" y="1272"/>
                      </a:lnTo>
                      <a:lnTo>
                        <a:pt x="48" y="1260"/>
                      </a:lnTo>
                      <a:lnTo>
                        <a:pt x="84" y="1230"/>
                      </a:lnTo>
                      <a:lnTo>
                        <a:pt x="126" y="1200"/>
                      </a:lnTo>
                      <a:lnTo>
                        <a:pt x="162" y="1176"/>
                      </a:lnTo>
                      <a:lnTo>
                        <a:pt x="192" y="1164"/>
                      </a:lnTo>
                      <a:lnTo>
                        <a:pt x="234" y="1164"/>
                      </a:lnTo>
                      <a:lnTo>
                        <a:pt x="282" y="1164"/>
                      </a:lnTo>
                      <a:lnTo>
                        <a:pt x="306" y="1158"/>
                      </a:lnTo>
                      <a:lnTo>
                        <a:pt x="324" y="1152"/>
                      </a:lnTo>
                      <a:lnTo>
                        <a:pt x="336" y="1146"/>
                      </a:lnTo>
                      <a:lnTo>
                        <a:pt x="336" y="1134"/>
                      </a:lnTo>
                      <a:lnTo>
                        <a:pt x="330" y="1128"/>
                      </a:lnTo>
                      <a:lnTo>
                        <a:pt x="318" y="1116"/>
                      </a:lnTo>
                      <a:lnTo>
                        <a:pt x="306" y="1110"/>
                      </a:lnTo>
                      <a:lnTo>
                        <a:pt x="288" y="1104"/>
                      </a:lnTo>
                      <a:lnTo>
                        <a:pt x="264" y="1104"/>
                      </a:lnTo>
                      <a:lnTo>
                        <a:pt x="240" y="1104"/>
                      </a:lnTo>
                      <a:lnTo>
                        <a:pt x="222" y="1110"/>
                      </a:lnTo>
                      <a:lnTo>
                        <a:pt x="204" y="1110"/>
                      </a:lnTo>
                      <a:lnTo>
                        <a:pt x="192" y="1104"/>
                      </a:lnTo>
                      <a:lnTo>
                        <a:pt x="174" y="1092"/>
                      </a:lnTo>
                      <a:lnTo>
                        <a:pt x="162" y="1080"/>
                      </a:lnTo>
                      <a:lnTo>
                        <a:pt x="156" y="1080"/>
                      </a:lnTo>
                      <a:lnTo>
                        <a:pt x="150" y="1074"/>
                      </a:lnTo>
                      <a:lnTo>
                        <a:pt x="144" y="1074"/>
                      </a:lnTo>
                      <a:lnTo>
                        <a:pt x="138" y="1080"/>
                      </a:lnTo>
                      <a:lnTo>
                        <a:pt x="126" y="1086"/>
                      </a:lnTo>
                      <a:lnTo>
                        <a:pt x="108" y="1092"/>
                      </a:lnTo>
                      <a:lnTo>
                        <a:pt x="96" y="1092"/>
                      </a:lnTo>
                      <a:lnTo>
                        <a:pt x="84" y="1092"/>
                      </a:lnTo>
                      <a:lnTo>
                        <a:pt x="78" y="1086"/>
                      </a:lnTo>
                      <a:lnTo>
                        <a:pt x="78" y="1074"/>
                      </a:lnTo>
                      <a:lnTo>
                        <a:pt x="78" y="1062"/>
                      </a:lnTo>
                      <a:lnTo>
                        <a:pt x="84" y="1050"/>
                      </a:lnTo>
                      <a:lnTo>
                        <a:pt x="90" y="1038"/>
                      </a:lnTo>
                      <a:lnTo>
                        <a:pt x="102" y="1026"/>
                      </a:lnTo>
                      <a:lnTo>
                        <a:pt x="108" y="1014"/>
                      </a:lnTo>
                      <a:lnTo>
                        <a:pt x="120" y="1002"/>
                      </a:lnTo>
                      <a:lnTo>
                        <a:pt x="132" y="996"/>
                      </a:lnTo>
                      <a:lnTo>
                        <a:pt x="144" y="990"/>
                      </a:lnTo>
                      <a:lnTo>
                        <a:pt x="162" y="990"/>
                      </a:lnTo>
                      <a:lnTo>
                        <a:pt x="174" y="984"/>
                      </a:lnTo>
                      <a:lnTo>
                        <a:pt x="186" y="972"/>
                      </a:lnTo>
                      <a:lnTo>
                        <a:pt x="192" y="960"/>
                      </a:lnTo>
                      <a:lnTo>
                        <a:pt x="198" y="948"/>
                      </a:lnTo>
                      <a:lnTo>
                        <a:pt x="198" y="936"/>
                      </a:lnTo>
                      <a:lnTo>
                        <a:pt x="192" y="930"/>
                      </a:lnTo>
                      <a:lnTo>
                        <a:pt x="180" y="924"/>
                      </a:lnTo>
                      <a:lnTo>
                        <a:pt x="162" y="924"/>
                      </a:lnTo>
                      <a:lnTo>
                        <a:pt x="144" y="918"/>
                      </a:lnTo>
                      <a:lnTo>
                        <a:pt x="132" y="918"/>
                      </a:lnTo>
                      <a:lnTo>
                        <a:pt x="132" y="912"/>
                      </a:lnTo>
                      <a:lnTo>
                        <a:pt x="132" y="900"/>
                      </a:lnTo>
                      <a:lnTo>
                        <a:pt x="138" y="894"/>
                      </a:lnTo>
                      <a:lnTo>
                        <a:pt x="150" y="876"/>
                      </a:lnTo>
                      <a:lnTo>
                        <a:pt x="162" y="864"/>
                      </a:lnTo>
                      <a:lnTo>
                        <a:pt x="174" y="852"/>
                      </a:lnTo>
                      <a:lnTo>
                        <a:pt x="186" y="840"/>
                      </a:lnTo>
                      <a:lnTo>
                        <a:pt x="204" y="834"/>
                      </a:lnTo>
                      <a:lnTo>
                        <a:pt x="222" y="834"/>
                      </a:lnTo>
                      <a:lnTo>
                        <a:pt x="240" y="840"/>
                      </a:lnTo>
                      <a:lnTo>
                        <a:pt x="258" y="834"/>
                      </a:lnTo>
                      <a:lnTo>
                        <a:pt x="276" y="828"/>
                      </a:lnTo>
                      <a:lnTo>
                        <a:pt x="294" y="816"/>
                      </a:lnTo>
                      <a:lnTo>
                        <a:pt x="300" y="804"/>
                      </a:lnTo>
                      <a:lnTo>
                        <a:pt x="300" y="792"/>
                      </a:lnTo>
                      <a:lnTo>
                        <a:pt x="294" y="780"/>
                      </a:lnTo>
                      <a:lnTo>
                        <a:pt x="294" y="768"/>
                      </a:lnTo>
                      <a:lnTo>
                        <a:pt x="288" y="756"/>
                      </a:lnTo>
                      <a:lnTo>
                        <a:pt x="294" y="738"/>
                      </a:lnTo>
                      <a:lnTo>
                        <a:pt x="294" y="732"/>
                      </a:lnTo>
                      <a:lnTo>
                        <a:pt x="288" y="726"/>
                      </a:lnTo>
                      <a:lnTo>
                        <a:pt x="282" y="720"/>
                      </a:lnTo>
                      <a:lnTo>
                        <a:pt x="276" y="720"/>
                      </a:lnTo>
                      <a:lnTo>
                        <a:pt x="264" y="714"/>
                      </a:lnTo>
                      <a:lnTo>
                        <a:pt x="252" y="714"/>
                      </a:lnTo>
                      <a:lnTo>
                        <a:pt x="246" y="702"/>
                      </a:lnTo>
                      <a:lnTo>
                        <a:pt x="240" y="690"/>
                      </a:lnTo>
                      <a:lnTo>
                        <a:pt x="234" y="672"/>
                      </a:lnTo>
                      <a:lnTo>
                        <a:pt x="234" y="654"/>
                      </a:lnTo>
                      <a:lnTo>
                        <a:pt x="240" y="636"/>
                      </a:lnTo>
                      <a:lnTo>
                        <a:pt x="252" y="618"/>
                      </a:lnTo>
                      <a:lnTo>
                        <a:pt x="264" y="606"/>
                      </a:lnTo>
                      <a:lnTo>
                        <a:pt x="264" y="594"/>
                      </a:lnTo>
                      <a:lnTo>
                        <a:pt x="264" y="582"/>
                      </a:lnTo>
                      <a:lnTo>
                        <a:pt x="258" y="576"/>
                      </a:lnTo>
                      <a:lnTo>
                        <a:pt x="246" y="570"/>
                      </a:lnTo>
                      <a:lnTo>
                        <a:pt x="234" y="570"/>
                      </a:lnTo>
                      <a:lnTo>
                        <a:pt x="216" y="570"/>
                      </a:lnTo>
                      <a:lnTo>
                        <a:pt x="204" y="576"/>
                      </a:lnTo>
                      <a:lnTo>
                        <a:pt x="192" y="582"/>
                      </a:lnTo>
                      <a:lnTo>
                        <a:pt x="186" y="582"/>
                      </a:lnTo>
                      <a:lnTo>
                        <a:pt x="180" y="582"/>
                      </a:lnTo>
                      <a:lnTo>
                        <a:pt x="174" y="576"/>
                      </a:lnTo>
                      <a:lnTo>
                        <a:pt x="168" y="576"/>
                      </a:lnTo>
                      <a:lnTo>
                        <a:pt x="162" y="576"/>
                      </a:lnTo>
                      <a:lnTo>
                        <a:pt x="156" y="582"/>
                      </a:lnTo>
                      <a:lnTo>
                        <a:pt x="144" y="588"/>
                      </a:lnTo>
                      <a:lnTo>
                        <a:pt x="132" y="594"/>
                      </a:lnTo>
                      <a:lnTo>
                        <a:pt x="120" y="594"/>
                      </a:lnTo>
                      <a:lnTo>
                        <a:pt x="108" y="582"/>
                      </a:lnTo>
                      <a:lnTo>
                        <a:pt x="96" y="570"/>
                      </a:lnTo>
                      <a:lnTo>
                        <a:pt x="84" y="552"/>
                      </a:lnTo>
                      <a:lnTo>
                        <a:pt x="78" y="534"/>
                      </a:lnTo>
                      <a:lnTo>
                        <a:pt x="78" y="522"/>
                      </a:lnTo>
                      <a:lnTo>
                        <a:pt x="84" y="504"/>
                      </a:lnTo>
                      <a:lnTo>
                        <a:pt x="96" y="492"/>
                      </a:lnTo>
                      <a:lnTo>
                        <a:pt x="114" y="444"/>
                      </a:lnTo>
                      <a:lnTo>
                        <a:pt x="114" y="396"/>
                      </a:lnTo>
                      <a:lnTo>
                        <a:pt x="114" y="384"/>
                      </a:lnTo>
                      <a:lnTo>
                        <a:pt x="114" y="372"/>
                      </a:lnTo>
                      <a:lnTo>
                        <a:pt x="108" y="372"/>
                      </a:lnTo>
                      <a:lnTo>
                        <a:pt x="102" y="378"/>
                      </a:lnTo>
                      <a:lnTo>
                        <a:pt x="96" y="384"/>
                      </a:lnTo>
                      <a:lnTo>
                        <a:pt x="84" y="396"/>
                      </a:lnTo>
                      <a:lnTo>
                        <a:pt x="72" y="408"/>
                      </a:lnTo>
                      <a:lnTo>
                        <a:pt x="60" y="426"/>
                      </a:lnTo>
                      <a:lnTo>
                        <a:pt x="54" y="432"/>
                      </a:lnTo>
                      <a:lnTo>
                        <a:pt x="42" y="432"/>
                      </a:lnTo>
                      <a:lnTo>
                        <a:pt x="36" y="432"/>
                      </a:lnTo>
                      <a:lnTo>
                        <a:pt x="36" y="420"/>
                      </a:lnTo>
                      <a:lnTo>
                        <a:pt x="36" y="414"/>
                      </a:lnTo>
                      <a:lnTo>
                        <a:pt x="36" y="390"/>
                      </a:lnTo>
                      <a:lnTo>
                        <a:pt x="48" y="360"/>
                      </a:lnTo>
                      <a:lnTo>
                        <a:pt x="66" y="336"/>
                      </a:lnTo>
                      <a:lnTo>
                        <a:pt x="72" y="318"/>
                      </a:lnTo>
                      <a:lnTo>
                        <a:pt x="78" y="294"/>
                      </a:lnTo>
                      <a:lnTo>
                        <a:pt x="78" y="270"/>
                      </a:lnTo>
                      <a:lnTo>
                        <a:pt x="78" y="240"/>
                      </a:lnTo>
                      <a:lnTo>
                        <a:pt x="72" y="216"/>
                      </a:lnTo>
                      <a:lnTo>
                        <a:pt x="66" y="192"/>
                      </a:lnTo>
                      <a:lnTo>
                        <a:pt x="60" y="174"/>
                      </a:lnTo>
                      <a:lnTo>
                        <a:pt x="60" y="162"/>
                      </a:lnTo>
                      <a:lnTo>
                        <a:pt x="66" y="150"/>
                      </a:lnTo>
                      <a:lnTo>
                        <a:pt x="72" y="132"/>
                      </a:lnTo>
                      <a:lnTo>
                        <a:pt x="84" y="120"/>
                      </a:lnTo>
                      <a:lnTo>
                        <a:pt x="90" y="108"/>
                      </a:lnTo>
                      <a:lnTo>
                        <a:pt x="102" y="96"/>
                      </a:lnTo>
                      <a:lnTo>
                        <a:pt x="108" y="90"/>
                      </a:lnTo>
                      <a:lnTo>
                        <a:pt x="114" y="78"/>
                      </a:lnTo>
                      <a:lnTo>
                        <a:pt x="120" y="66"/>
                      </a:lnTo>
                      <a:lnTo>
                        <a:pt x="120" y="54"/>
                      </a:lnTo>
                      <a:lnTo>
                        <a:pt x="126" y="48"/>
                      </a:lnTo>
                      <a:lnTo>
                        <a:pt x="132" y="42"/>
                      </a:lnTo>
                      <a:lnTo>
                        <a:pt x="144" y="36"/>
                      </a:lnTo>
                      <a:lnTo>
                        <a:pt x="156" y="30"/>
                      </a:lnTo>
                      <a:lnTo>
                        <a:pt x="174" y="24"/>
                      </a:lnTo>
                      <a:lnTo>
                        <a:pt x="186" y="24"/>
                      </a:lnTo>
                      <a:lnTo>
                        <a:pt x="204" y="24"/>
                      </a:lnTo>
                      <a:lnTo>
                        <a:pt x="222" y="18"/>
                      </a:lnTo>
                      <a:lnTo>
                        <a:pt x="240" y="12"/>
                      </a:lnTo>
                      <a:lnTo>
                        <a:pt x="258" y="6"/>
                      </a:lnTo>
                      <a:lnTo>
                        <a:pt x="270"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26" name="Freeform 65"/>
                <p:cNvSpPr>
                  <a:spLocks/>
                </p:cNvSpPr>
                <p:nvPr/>
              </p:nvSpPr>
              <p:spPr bwMode="auto">
                <a:xfrm>
                  <a:off x="-427" y="-3732"/>
                  <a:ext cx="60" cy="78"/>
                </a:xfrm>
                <a:custGeom>
                  <a:avLst/>
                  <a:gdLst>
                    <a:gd name="T0" fmla="*/ 36 w 60"/>
                    <a:gd name="T1" fmla="*/ 0 h 78"/>
                    <a:gd name="T2" fmla="*/ 42 w 60"/>
                    <a:gd name="T3" fmla="*/ 0 h 78"/>
                    <a:gd name="T4" fmla="*/ 42 w 60"/>
                    <a:gd name="T5" fmla="*/ 12 h 78"/>
                    <a:gd name="T6" fmla="*/ 48 w 60"/>
                    <a:gd name="T7" fmla="*/ 24 h 78"/>
                    <a:gd name="T8" fmla="*/ 54 w 60"/>
                    <a:gd name="T9" fmla="*/ 36 h 78"/>
                    <a:gd name="T10" fmla="*/ 60 w 60"/>
                    <a:gd name="T11" fmla="*/ 42 h 78"/>
                    <a:gd name="T12" fmla="*/ 60 w 60"/>
                    <a:gd name="T13" fmla="*/ 54 h 78"/>
                    <a:gd name="T14" fmla="*/ 54 w 60"/>
                    <a:gd name="T15" fmla="*/ 66 h 78"/>
                    <a:gd name="T16" fmla="*/ 42 w 60"/>
                    <a:gd name="T17" fmla="*/ 72 h 78"/>
                    <a:gd name="T18" fmla="*/ 30 w 60"/>
                    <a:gd name="T19" fmla="*/ 78 h 78"/>
                    <a:gd name="T20" fmla="*/ 18 w 60"/>
                    <a:gd name="T21" fmla="*/ 72 h 78"/>
                    <a:gd name="T22" fmla="*/ 12 w 60"/>
                    <a:gd name="T23" fmla="*/ 66 h 78"/>
                    <a:gd name="T24" fmla="*/ 0 w 60"/>
                    <a:gd name="T25" fmla="*/ 54 h 78"/>
                    <a:gd name="T26" fmla="*/ 0 w 60"/>
                    <a:gd name="T27" fmla="*/ 42 h 78"/>
                    <a:gd name="T28" fmla="*/ 0 w 60"/>
                    <a:gd name="T29" fmla="*/ 30 h 78"/>
                    <a:gd name="T30" fmla="*/ 0 w 60"/>
                    <a:gd name="T31" fmla="*/ 18 h 78"/>
                    <a:gd name="T32" fmla="*/ 6 w 60"/>
                    <a:gd name="T33" fmla="*/ 12 h 78"/>
                    <a:gd name="T34" fmla="*/ 18 w 60"/>
                    <a:gd name="T35" fmla="*/ 6 h 78"/>
                    <a:gd name="T36" fmla="*/ 24 w 60"/>
                    <a:gd name="T37" fmla="*/ 0 h 78"/>
                    <a:gd name="T38" fmla="*/ 36 w 60"/>
                    <a:gd name="T3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 h="78">
                      <a:moveTo>
                        <a:pt x="36" y="0"/>
                      </a:moveTo>
                      <a:lnTo>
                        <a:pt x="42" y="0"/>
                      </a:lnTo>
                      <a:lnTo>
                        <a:pt x="42" y="12"/>
                      </a:lnTo>
                      <a:lnTo>
                        <a:pt x="48" y="24"/>
                      </a:lnTo>
                      <a:lnTo>
                        <a:pt x="54" y="36"/>
                      </a:lnTo>
                      <a:lnTo>
                        <a:pt x="60" y="42"/>
                      </a:lnTo>
                      <a:lnTo>
                        <a:pt x="60" y="54"/>
                      </a:lnTo>
                      <a:lnTo>
                        <a:pt x="54" y="66"/>
                      </a:lnTo>
                      <a:lnTo>
                        <a:pt x="42" y="72"/>
                      </a:lnTo>
                      <a:lnTo>
                        <a:pt x="30" y="78"/>
                      </a:lnTo>
                      <a:lnTo>
                        <a:pt x="18" y="72"/>
                      </a:lnTo>
                      <a:lnTo>
                        <a:pt x="12" y="66"/>
                      </a:lnTo>
                      <a:lnTo>
                        <a:pt x="0" y="54"/>
                      </a:lnTo>
                      <a:lnTo>
                        <a:pt x="0" y="42"/>
                      </a:lnTo>
                      <a:lnTo>
                        <a:pt x="0" y="30"/>
                      </a:lnTo>
                      <a:lnTo>
                        <a:pt x="0" y="18"/>
                      </a:lnTo>
                      <a:lnTo>
                        <a:pt x="6" y="12"/>
                      </a:lnTo>
                      <a:lnTo>
                        <a:pt x="18" y="6"/>
                      </a:lnTo>
                      <a:lnTo>
                        <a:pt x="24" y="0"/>
                      </a:lnTo>
                      <a:lnTo>
                        <a:pt x="36"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27" name="Freeform 66"/>
                <p:cNvSpPr>
                  <a:spLocks/>
                </p:cNvSpPr>
                <p:nvPr/>
              </p:nvSpPr>
              <p:spPr bwMode="auto">
                <a:xfrm>
                  <a:off x="-475" y="-3894"/>
                  <a:ext cx="120" cy="108"/>
                </a:xfrm>
                <a:custGeom>
                  <a:avLst/>
                  <a:gdLst>
                    <a:gd name="T0" fmla="*/ 114 w 120"/>
                    <a:gd name="T1" fmla="*/ 0 h 108"/>
                    <a:gd name="T2" fmla="*/ 114 w 120"/>
                    <a:gd name="T3" fmla="*/ 6 h 108"/>
                    <a:gd name="T4" fmla="*/ 120 w 120"/>
                    <a:gd name="T5" fmla="*/ 12 h 108"/>
                    <a:gd name="T6" fmla="*/ 120 w 120"/>
                    <a:gd name="T7" fmla="*/ 18 h 108"/>
                    <a:gd name="T8" fmla="*/ 114 w 120"/>
                    <a:gd name="T9" fmla="*/ 30 h 108"/>
                    <a:gd name="T10" fmla="*/ 108 w 120"/>
                    <a:gd name="T11" fmla="*/ 48 h 108"/>
                    <a:gd name="T12" fmla="*/ 108 w 120"/>
                    <a:gd name="T13" fmla="*/ 60 h 108"/>
                    <a:gd name="T14" fmla="*/ 102 w 120"/>
                    <a:gd name="T15" fmla="*/ 78 h 108"/>
                    <a:gd name="T16" fmla="*/ 96 w 120"/>
                    <a:gd name="T17" fmla="*/ 84 h 108"/>
                    <a:gd name="T18" fmla="*/ 84 w 120"/>
                    <a:gd name="T19" fmla="*/ 90 h 108"/>
                    <a:gd name="T20" fmla="*/ 72 w 120"/>
                    <a:gd name="T21" fmla="*/ 96 h 108"/>
                    <a:gd name="T22" fmla="*/ 60 w 120"/>
                    <a:gd name="T23" fmla="*/ 96 h 108"/>
                    <a:gd name="T24" fmla="*/ 48 w 120"/>
                    <a:gd name="T25" fmla="*/ 96 h 108"/>
                    <a:gd name="T26" fmla="*/ 36 w 120"/>
                    <a:gd name="T27" fmla="*/ 96 h 108"/>
                    <a:gd name="T28" fmla="*/ 30 w 120"/>
                    <a:gd name="T29" fmla="*/ 102 h 108"/>
                    <a:gd name="T30" fmla="*/ 18 w 120"/>
                    <a:gd name="T31" fmla="*/ 108 h 108"/>
                    <a:gd name="T32" fmla="*/ 6 w 120"/>
                    <a:gd name="T33" fmla="*/ 108 h 108"/>
                    <a:gd name="T34" fmla="*/ 0 w 120"/>
                    <a:gd name="T35" fmla="*/ 102 h 108"/>
                    <a:gd name="T36" fmla="*/ 0 w 120"/>
                    <a:gd name="T37" fmla="*/ 90 h 108"/>
                    <a:gd name="T38" fmla="*/ 0 w 120"/>
                    <a:gd name="T39" fmla="*/ 78 h 108"/>
                    <a:gd name="T40" fmla="*/ 6 w 120"/>
                    <a:gd name="T41" fmla="*/ 66 h 108"/>
                    <a:gd name="T42" fmla="*/ 18 w 120"/>
                    <a:gd name="T43" fmla="*/ 54 h 108"/>
                    <a:gd name="T44" fmla="*/ 24 w 120"/>
                    <a:gd name="T45" fmla="*/ 54 h 108"/>
                    <a:gd name="T46" fmla="*/ 30 w 120"/>
                    <a:gd name="T47" fmla="*/ 48 h 108"/>
                    <a:gd name="T48" fmla="*/ 42 w 120"/>
                    <a:gd name="T49" fmla="*/ 42 h 108"/>
                    <a:gd name="T50" fmla="*/ 60 w 120"/>
                    <a:gd name="T51" fmla="*/ 30 h 108"/>
                    <a:gd name="T52" fmla="*/ 78 w 120"/>
                    <a:gd name="T53" fmla="*/ 18 h 108"/>
                    <a:gd name="T54" fmla="*/ 90 w 120"/>
                    <a:gd name="T55" fmla="*/ 6 h 108"/>
                    <a:gd name="T56" fmla="*/ 102 w 120"/>
                    <a:gd name="T57" fmla="*/ 0 h 108"/>
                    <a:gd name="T58" fmla="*/ 114 w 120"/>
                    <a:gd name="T5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0" h="108">
                      <a:moveTo>
                        <a:pt x="114" y="0"/>
                      </a:moveTo>
                      <a:lnTo>
                        <a:pt x="114" y="6"/>
                      </a:lnTo>
                      <a:lnTo>
                        <a:pt x="120" y="12"/>
                      </a:lnTo>
                      <a:lnTo>
                        <a:pt x="120" y="18"/>
                      </a:lnTo>
                      <a:lnTo>
                        <a:pt x="114" y="30"/>
                      </a:lnTo>
                      <a:lnTo>
                        <a:pt x="108" y="48"/>
                      </a:lnTo>
                      <a:lnTo>
                        <a:pt x="108" y="60"/>
                      </a:lnTo>
                      <a:lnTo>
                        <a:pt x="102" y="78"/>
                      </a:lnTo>
                      <a:lnTo>
                        <a:pt x="96" y="84"/>
                      </a:lnTo>
                      <a:lnTo>
                        <a:pt x="84" y="90"/>
                      </a:lnTo>
                      <a:lnTo>
                        <a:pt x="72" y="96"/>
                      </a:lnTo>
                      <a:lnTo>
                        <a:pt x="60" y="96"/>
                      </a:lnTo>
                      <a:lnTo>
                        <a:pt x="48" y="96"/>
                      </a:lnTo>
                      <a:lnTo>
                        <a:pt x="36" y="96"/>
                      </a:lnTo>
                      <a:lnTo>
                        <a:pt x="30" y="102"/>
                      </a:lnTo>
                      <a:lnTo>
                        <a:pt x="18" y="108"/>
                      </a:lnTo>
                      <a:lnTo>
                        <a:pt x="6" y="108"/>
                      </a:lnTo>
                      <a:lnTo>
                        <a:pt x="0" y="102"/>
                      </a:lnTo>
                      <a:lnTo>
                        <a:pt x="0" y="90"/>
                      </a:lnTo>
                      <a:lnTo>
                        <a:pt x="0" y="78"/>
                      </a:lnTo>
                      <a:lnTo>
                        <a:pt x="6" y="66"/>
                      </a:lnTo>
                      <a:lnTo>
                        <a:pt x="18" y="54"/>
                      </a:lnTo>
                      <a:lnTo>
                        <a:pt x="24" y="54"/>
                      </a:lnTo>
                      <a:lnTo>
                        <a:pt x="30" y="48"/>
                      </a:lnTo>
                      <a:lnTo>
                        <a:pt x="42" y="42"/>
                      </a:lnTo>
                      <a:lnTo>
                        <a:pt x="60" y="30"/>
                      </a:lnTo>
                      <a:lnTo>
                        <a:pt x="78" y="18"/>
                      </a:lnTo>
                      <a:lnTo>
                        <a:pt x="90" y="6"/>
                      </a:lnTo>
                      <a:lnTo>
                        <a:pt x="102" y="0"/>
                      </a:lnTo>
                      <a:lnTo>
                        <a:pt x="114"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28" name="Freeform 67"/>
                <p:cNvSpPr>
                  <a:spLocks/>
                </p:cNvSpPr>
                <p:nvPr/>
              </p:nvSpPr>
              <p:spPr bwMode="auto">
                <a:xfrm>
                  <a:off x="-523" y="-3744"/>
                  <a:ext cx="48" cy="54"/>
                </a:xfrm>
                <a:custGeom>
                  <a:avLst/>
                  <a:gdLst>
                    <a:gd name="T0" fmla="*/ 24 w 48"/>
                    <a:gd name="T1" fmla="*/ 0 h 54"/>
                    <a:gd name="T2" fmla="*/ 30 w 48"/>
                    <a:gd name="T3" fmla="*/ 0 h 54"/>
                    <a:gd name="T4" fmla="*/ 42 w 48"/>
                    <a:gd name="T5" fmla="*/ 6 h 54"/>
                    <a:gd name="T6" fmla="*/ 48 w 48"/>
                    <a:gd name="T7" fmla="*/ 12 h 54"/>
                    <a:gd name="T8" fmla="*/ 48 w 48"/>
                    <a:gd name="T9" fmla="*/ 24 h 54"/>
                    <a:gd name="T10" fmla="*/ 48 w 48"/>
                    <a:gd name="T11" fmla="*/ 30 h 54"/>
                    <a:gd name="T12" fmla="*/ 36 w 48"/>
                    <a:gd name="T13" fmla="*/ 42 h 54"/>
                    <a:gd name="T14" fmla="*/ 30 w 48"/>
                    <a:gd name="T15" fmla="*/ 48 h 54"/>
                    <a:gd name="T16" fmla="*/ 18 w 48"/>
                    <a:gd name="T17" fmla="*/ 54 h 54"/>
                    <a:gd name="T18" fmla="*/ 12 w 48"/>
                    <a:gd name="T19" fmla="*/ 48 h 54"/>
                    <a:gd name="T20" fmla="*/ 6 w 48"/>
                    <a:gd name="T21" fmla="*/ 48 h 54"/>
                    <a:gd name="T22" fmla="*/ 0 w 48"/>
                    <a:gd name="T23" fmla="*/ 36 h 54"/>
                    <a:gd name="T24" fmla="*/ 0 w 48"/>
                    <a:gd name="T25" fmla="*/ 24 h 54"/>
                    <a:gd name="T26" fmla="*/ 6 w 48"/>
                    <a:gd name="T27" fmla="*/ 6 h 54"/>
                    <a:gd name="T28" fmla="*/ 12 w 48"/>
                    <a:gd name="T29" fmla="*/ 6 h 54"/>
                    <a:gd name="T30" fmla="*/ 24 w 48"/>
                    <a:gd name="T3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54">
                      <a:moveTo>
                        <a:pt x="24" y="0"/>
                      </a:moveTo>
                      <a:lnTo>
                        <a:pt x="30" y="0"/>
                      </a:lnTo>
                      <a:lnTo>
                        <a:pt x="42" y="6"/>
                      </a:lnTo>
                      <a:lnTo>
                        <a:pt x="48" y="12"/>
                      </a:lnTo>
                      <a:lnTo>
                        <a:pt x="48" y="24"/>
                      </a:lnTo>
                      <a:lnTo>
                        <a:pt x="48" y="30"/>
                      </a:lnTo>
                      <a:lnTo>
                        <a:pt x="36" y="42"/>
                      </a:lnTo>
                      <a:lnTo>
                        <a:pt x="30" y="48"/>
                      </a:lnTo>
                      <a:lnTo>
                        <a:pt x="18" y="54"/>
                      </a:lnTo>
                      <a:lnTo>
                        <a:pt x="12" y="48"/>
                      </a:lnTo>
                      <a:lnTo>
                        <a:pt x="6" y="48"/>
                      </a:lnTo>
                      <a:lnTo>
                        <a:pt x="0" y="36"/>
                      </a:lnTo>
                      <a:lnTo>
                        <a:pt x="0" y="24"/>
                      </a:lnTo>
                      <a:lnTo>
                        <a:pt x="6" y="6"/>
                      </a:lnTo>
                      <a:lnTo>
                        <a:pt x="12" y="6"/>
                      </a:lnTo>
                      <a:lnTo>
                        <a:pt x="24"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29" name="Freeform 68"/>
                <p:cNvSpPr>
                  <a:spLocks/>
                </p:cNvSpPr>
                <p:nvPr/>
              </p:nvSpPr>
              <p:spPr bwMode="auto">
                <a:xfrm>
                  <a:off x="-439" y="-3582"/>
                  <a:ext cx="42" cy="48"/>
                </a:xfrm>
                <a:custGeom>
                  <a:avLst/>
                  <a:gdLst>
                    <a:gd name="T0" fmla="*/ 24 w 42"/>
                    <a:gd name="T1" fmla="*/ 0 h 48"/>
                    <a:gd name="T2" fmla="*/ 30 w 42"/>
                    <a:gd name="T3" fmla="*/ 6 h 48"/>
                    <a:gd name="T4" fmla="*/ 36 w 42"/>
                    <a:gd name="T5" fmla="*/ 12 h 48"/>
                    <a:gd name="T6" fmla="*/ 42 w 42"/>
                    <a:gd name="T7" fmla="*/ 18 h 48"/>
                    <a:gd name="T8" fmla="*/ 36 w 42"/>
                    <a:gd name="T9" fmla="*/ 30 h 48"/>
                    <a:gd name="T10" fmla="*/ 30 w 42"/>
                    <a:gd name="T11" fmla="*/ 42 h 48"/>
                    <a:gd name="T12" fmla="*/ 24 w 42"/>
                    <a:gd name="T13" fmla="*/ 48 h 48"/>
                    <a:gd name="T14" fmla="*/ 12 w 42"/>
                    <a:gd name="T15" fmla="*/ 48 h 48"/>
                    <a:gd name="T16" fmla="*/ 6 w 42"/>
                    <a:gd name="T17" fmla="*/ 42 h 48"/>
                    <a:gd name="T18" fmla="*/ 0 w 42"/>
                    <a:gd name="T19" fmla="*/ 36 h 48"/>
                    <a:gd name="T20" fmla="*/ 0 w 42"/>
                    <a:gd name="T21" fmla="*/ 24 h 48"/>
                    <a:gd name="T22" fmla="*/ 0 w 42"/>
                    <a:gd name="T23" fmla="*/ 18 h 48"/>
                    <a:gd name="T24" fmla="*/ 6 w 42"/>
                    <a:gd name="T25" fmla="*/ 6 h 48"/>
                    <a:gd name="T26" fmla="*/ 12 w 42"/>
                    <a:gd name="T27" fmla="*/ 6 h 48"/>
                    <a:gd name="T28" fmla="*/ 24 w 42"/>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48">
                      <a:moveTo>
                        <a:pt x="24" y="0"/>
                      </a:moveTo>
                      <a:lnTo>
                        <a:pt x="30" y="6"/>
                      </a:lnTo>
                      <a:lnTo>
                        <a:pt x="36" y="12"/>
                      </a:lnTo>
                      <a:lnTo>
                        <a:pt x="42" y="18"/>
                      </a:lnTo>
                      <a:lnTo>
                        <a:pt x="36" y="30"/>
                      </a:lnTo>
                      <a:lnTo>
                        <a:pt x="30" y="42"/>
                      </a:lnTo>
                      <a:lnTo>
                        <a:pt x="24" y="48"/>
                      </a:lnTo>
                      <a:lnTo>
                        <a:pt x="12" y="48"/>
                      </a:lnTo>
                      <a:lnTo>
                        <a:pt x="6" y="42"/>
                      </a:lnTo>
                      <a:lnTo>
                        <a:pt x="0" y="36"/>
                      </a:lnTo>
                      <a:lnTo>
                        <a:pt x="0" y="24"/>
                      </a:lnTo>
                      <a:lnTo>
                        <a:pt x="0" y="18"/>
                      </a:lnTo>
                      <a:lnTo>
                        <a:pt x="6" y="6"/>
                      </a:lnTo>
                      <a:lnTo>
                        <a:pt x="12" y="6"/>
                      </a:lnTo>
                      <a:lnTo>
                        <a:pt x="24"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30" name="Freeform 69"/>
                <p:cNvSpPr>
                  <a:spLocks/>
                </p:cNvSpPr>
                <p:nvPr/>
              </p:nvSpPr>
              <p:spPr bwMode="auto">
                <a:xfrm>
                  <a:off x="-91" y="-3996"/>
                  <a:ext cx="72" cy="42"/>
                </a:xfrm>
                <a:custGeom>
                  <a:avLst/>
                  <a:gdLst>
                    <a:gd name="T0" fmla="*/ 24 w 72"/>
                    <a:gd name="T1" fmla="*/ 0 h 42"/>
                    <a:gd name="T2" fmla="*/ 36 w 72"/>
                    <a:gd name="T3" fmla="*/ 0 h 42"/>
                    <a:gd name="T4" fmla="*/ 54 w 72"/>
                    <a:gd name="T5" fmla="*/ 6 h 42"/>
                    <a:gd name="T6" fmla="*/ 66 w 72"/>
                    <a:gd name="T7" fmla="*/ 12 h 42"/>
                    <a:gd name="T8" fmla="*/ 72 w 72"/>
                    <a:gd name="T9" fmla="*/ 24 h 42"/>
                    <a:gd name="T10" fmla="*/ 66 w 72"/>
                    <a:gd name="T11" fmla="*/ 30 h 42"/>
                    <a:gd name="T12" fmla="*/ 60 w 72"/>
                    <a:gd name="T13" fmla="*/ 42 h 42"/>
                    <a:gd name="T14" fmla="*/ 48 w 72"/>
                    <a:gd name="T15" fmla="*/ 42 h 42"/>
                    <a:gd name="T16" fmla="*/ 36 w 72"/>
                    <a:gd name="T17" fmla="*/ 42 h 42"/>
                    <a:gd name="T18" fmla="*/ 24 w 72"/>
                    <a:gd name="T19" fmla="*/ 42 h 42"/>
                    <a:gd name="T20" fmla="*/ 6 w 72"/>
                    <a:gd name="T21" fmla="*/ 30 h 42"/>
                    <a:gd name="T22" fmla="*/ 0 w 72"/>
                    <a:gd name="T23" fmla="*/ 18 h 42"/>
                    <a:gd name="T24" fmla="*/ 0 w 72"/>
                    <a:gd name="T25" fmla="*/ 12 h 42"/>
                    <a:gd name="T26" fmla="*/ 0 w 72"/>
                    <a:gd name="T27" fmla="*/ 6 h 42"/>
                    <a:gd name="T28" fmla="*/ 12 w 72"/>
                    <a:gd name="T29" fmla="*/ 0 h 42"/>
                    <a:gd name="T30" fmla="*/ 24 w 72"/>
                    <a:gd name="T3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42">
                      <a:moveTo>
                        <a:pt x="24" y="0"/>
                      </a:moveTo>
                      <a:lnTo>
                        <a:pt x="36" y="0"/>
                      </a:lnTo>
                      <a:lnTo>
                        <a:pt x="54" y="6"/>
                      </a:lnTo>
                      <a:lnTo>
                        <a:pt x="66" y="12"/>
                      </a:lnTo>
                      <a:lnTo>
                        <a:pt x="72" y="24"/>
                      </a:lnTo>
                      <a:lnTo>
                        <a:pt x="66" y="30"/>
                      </a:lnTo>
                      <a:lnTo>
                        <a:pt x="60" y="42"/>
                      </a:lnTo>
                      <a:lnTo>
                        <a:pt x="48" y="42"/>
                      </a:lnTo>
                      <a:lnTo>
                        <a:pt x="36" y="42"/>
                      </a:lnTo>
                      <a:lnTo>
                        <a:pt x="24" y="42"/>
                      </a:lnTo>
                      <a:lnTo>
                        <a:pt x="6" y="30"/>
                      </a:lnTo>
                      <a:lnTo>
                        <a:pt x="0" y="18"/>
                      </a:lnTo>
                      <a:lnTo>
                        <a:pt x="0" y="12"/>
                      </a:lnTo>
                      <a:lnTo>
                        <a:pt x="0" y="6"/>
                      </a:lnTo>
                      <a:lnTo>
                        <a:pt x="12" y="0"/>
                      </a:lnTo>
                      <a:lnTo>
                        <a:pt x="24"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31" name="Freeform 70"/>
                <p:cNvSpPr>
                  <a:spLocks/>
                </p:cNvSpPr>
                <p:nvPr/>
              </p:nvSpPr>
              <p:spPr bwMode="auto">
                <a:xfrm>
                  <a:off x="41" y="-4170"/>
                  <a:ext cx="66" cy="96"/>
                </a:xfrm>
                <a:custGeom>
                  <a:avLst/>
                  <a:gdLst>
                    <a:gd name="T0" fmla="*/ 30 w 66"/>
                    <a:gd name="T1" fmla="*/ 0 h 96"/>
                    <a:gd name="T2" fmla="*/ 42 w 66"/>
                    <a:gd name="T3" fmla="*/ 0 h 96"/>
                    <a:gd name="T4" fmla="*/ 48 w 66"/>
                    <a:gd name="T5" fmla="*/ 6 h 96"/>
                    <a:gd name="T6" fmla="*/ 60 w 66"/>
                    <a:gd name="T7" fmla="*/ 12 h 96"/>
                    <a:gd name="T8" fmla="*/ 66 w 66"/>
                    <a:gd name="T9" fmla="*/ 12 h 96"/>
                    <a:gd name="T10" fmla="*/ 66 w 66"/>
                    <a:gd name="T11" fmla="*/ 24 h 96"/>
                    <a:gd name="T12" fmla="*/ 66 w 66"/>
                    <a:gd name="T13" fmla="*/ 42 h 96"/>
                    <a:gd name="T14" fmla="*/ 66 w 66"/>
                    <a:gd name="T15" fmla="*/ 54 h 96"/>
                    <a:gd name="T16" fmla="*/ 60 w 66"/>
                    <a:gd name="T17" fmla="*/ 66 h 96"/>
                    <a:gd name="T18" fmla="*/ 54 w 66"/>
                    <a:gd name="T19" fmla="*/ 84 h 96"/>
                    <a:gd name="T20" fmla="*/ 48 w 66"/>
                    <a:gd name="T21" fmla="*/ 90 h 96"/>
                    <a:gd name="T22" fmla="*/ 42 w 66"/>
                    <a:gd name="T23" fmla="*/ 96 h 96"/>
                    <a:gd name="T24" fmla="*/ 30 w 66"/>
                    <a:gd name="T25" fmla="*/ 90 h 96"/>
                    <a:gd name="T26" fmla="*/ 24 w 66"/>
                    <a:gd name="T27" fmla="*/ 84 h 96"/>
                    <a:gd name="T28" fmla="*/ 18 w 66"/>
                    <a:gd name="T29" fmla="*/ 66 h 96"/>
                    <a:gd name="T30" fmla="*/ 18 w 66"/>
                    <a:gd name="T31" fmla="*/ 48 h 96"/>
                    <a:gd name="T32" fmla="*/ 12 w 66"/>
                    <a:gd name="T33" fmla="*/ 42 h 96"/>
                    <a:gd name="T34" fmla="*/ 6 w 66"/>
                    <a:gd name="T35" fmla="*/ 36 h 96"/>
                    <a:gd name="T36" fmla="*/ 6 w 66"/>
                    <a:gd name="T37" fmla="*/ 30 h 96"/>
                    <a:gd name="T38" fmla="*/ 0 w 66"/>
                    <a:gd name="T39" fmla="*/ 24 h 96"/>
                    <a:gd name="T40" fmla="*/ 0 w 66"/>
                    <a:gd name="T41" fmla="*/ 12 h 96"/>
                    <a:gd name="T42" fmla="*/ 0 w 66"/>
                    <a:gd name="T43" fmla="*/ 6 h 96"/>
                    <a:gd name="T44" fmla="*/ 6 w 66"/>
                    <a:gd name="T45" fmla="*/ 0 h 96"/>
                    <a:gd name="T46" fmla="*/ 18 w 66"/>
                    <a:gd name="T47" fmla="*/ 0 h 96"/>
                    <a:gd name="T48" fmla="*/ 30 w 66"/>
                    <a:gd name="T49"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6" h="96">
                      <a:moveTo>
                        <a:pt x="30" y="0"/>
                      </a:moveTo>
                      <a:lnTo>
                        <a:pt x="42" y="0"/>
                      </a:lnTo>
                      <a:lnTo>
                        <a:pt x="48" y="6"/>
                      </a:lnTo>
                      <a:lnTo>
                        <a:pt x="60" y="12"/>
                      </a:lnTo>
                      <a:lnTo>
                        <a:pt x="66" y="12"/>
                      </a:lnTo>
                      <a:lnTo>
                        <a:pt x="66" y="24"/>
                      </a:lnTo>
                      <a:lnTo>
                        <a:pt x="66" y="42"/>
                      </a:lnTo>
                      <a:lnTo>
                        <a:pt x="66" y="54"/>
                      </a:lnTo>
                      <a:lnTo>
                        <a:pt x="60" y="66"/>
                      </a:lnTo>
                      <a:lnTo>
                        <a:pt x="54" y="84"/>
                      </a:lnTo>
                      <a:lnTo>
                        <a:pt x="48" y="90"/>
                      </a:lnTo>
                      <a:lnTo>
                        <a:pt x="42" y="96"/>
                      </a:lnTo>
                      <a:lnTo>
                        <a:pt x="30" y="90"/>
                      </a:lnTo>
                      <a:lnTo>
                        <a:pt x="24" y="84"/>
                      </a:lnTo>
                      <a:lnTo>
                        <a:pt x="18" y="66"/>
                      </a:lnTo>
                      <a:lnTo>
                        <a:pt x="18" y="48"/>
                      </a:lnTo>
                      <a:lnTo>
                        <a:pt x="12" y="42"/>
                      </a:lnTo>
                      <a:lnTo>
                        <a:pt x="6" y="36"/>
                      </a:lnTo>
                      <a:lnTo>
                        <a:pt x="6" y="30"/>
                      </a:lnTo>
                      <a:lnTo>
                        <a:pt x="0" y="24"/>
                      </a:lnTo>
                      <a:lnTo>
                        <a:pt x="0" y="12"/>
                      </a:lnTo>
                      <a:lnTo>
                        <a:pt x="0" y="6"/>
                      </a:lnTo>
                      <a:lnTo>
                        <a:pt x="6" y="0"/>
                      </a:lnTo>
                      <a:lnTo>
                        <a:pt x="18" y="0"/>
                      </a:lnTo>
                      <a:lnTo>
                        <a:pt x="30"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32" name="Freeform 71"/>
                <p:cNvSpPr>
                  <a:spLocks/>
                </p:cNvSpPr>
                <p:nvPr/>
              </p:nvSpPr>
              <p:spPr bwMode="auto">
                <a:xfrm>
                  <a:off x="-259" y="-3258"/>
                  <a:ext cx="42" cy="48"/>
                </a:xfrm>
                <a:custGeom>
                  <a:avLst/>
                  <a:gdLst>
                    <a:gd name="T0" fmla="*/ 24 w 42"/>
                    <a:gd name="T1" fmla="*/ 0 h 48"/>
                    <a:gd name="T2" fmla="*/ 30 w 42"/>
                    <a:gd name="T3" fmla="*/ 6 h 48"/>
                    <a:gd name="T4" fmla="*/ 36 w 42"/>
                    <a:gd name="T5" fmla="*/ 12 h 48"/>
                    <a:gd name="T6" fmla="*/ 42 w 42"/>
                    <a:gd name="T7" fmla="*/ 18 h 48"/>
                    <a:gd name="T8" fmla="*/ 36 w 42"/>
                    <a:gd name="T9" fmla="*/ 30 h 48"/>
                    <a:gd name="T10" fmla="*/ 30 w 42"/>
                    <a:gd name="T11" fmla="*/ 42 h 48"/>
                    <a:gd name="T12" fmla="*/ 24 w 42"/>
                    <a:gd name="T13" fmla="*/ 48 h 48"/>
                    <a:gd name="T14" fmla="*/ 12 w 42"/>
                    <a:gd name="T15" fmla="*/ 48 h 48"/>
                    <a:gd name="T16" fmla="*/ 6 w 42"/>
                    <a:gd name="T17" fmla="*/ 42 h 48"/>
                    <a:gd name="T18" fmla="*/ 0 w 42"/>
                    <a:gd name="T19" fmla="*/ 36 h 48"/>
                    <a:gd name="T20" fmla="*/ 0 w 42"/>
                    <a:gd name="T21" fmla="*/ 24 h 48"/>
                    <a:gd name="T22" fmla="*/ 0 w 42"/>
                    <a:gd name="T23" fmla="*/ 18 h 48"/>
                    <a:gd name="T24" fmla="*/ 6 w 42"/>
                    <a:gd name="T25" fmla="*/ 6 h 48"/>
                    <a:gd name="T26" fmla="*/ 12 w 42"/>
                    <a:gd name="T27" fmla="*/ 6 h 48"/>
                    <a:gd name="T28" fmla="*/ 24 w 42"/>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48">
                      <a:moveTo>
                        <a:pt x="24" y="0"/>
                      </a:moveTo>
                      <a:lnTo>
                        <a:pt x="30" y="6"/>
                      </a:lnTo>
                      <a:lnTo>
                        <a:pt x="36" y="12"/>
                      </a:lnTo>
                      <a:lnTo>
                        <a:pt x="42" y="18"/>
                      </a:lnTo>
                      <a:lnTo>
                        <a:pt x="36" y="30"/>
                      </a:lnTo>
                      <a:lnTo>
                        <a:pt x="30" y="42"/>
                      </a:lnTo>
                      <a:lnTo>
                        <a:pt x="24" y="48"/>
                      </a:lnTo>
                      <a:lnTo>
                        <a:pt x="12" y="48"/>
                      </a:lnTo>
                      <a:lnTo>
                        <a:pt x="6" y="42"/>
                      </a:lnTo>
                      <a:lnTo>
                        <a:pt x="0" y="36"/>
                      </a:lnTo>
                      <a:lnTo>
                        <a:pt x="0" y="24"/>
                      </a:lnTo>
                      <a:lnTo>
                        <a:pt x="0" y="18"/>
                      </a:lnTo>
                      <a:lnTo>
                        <a:pt x="6" y="6"/>
                      </a:lnTo>
                      <a:lnTo>
                        <a:pt x="12" y="6"/>
                      </a:lnTo>
                      <a:lnTo>
                        <a:pt x="24"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33" name="Freeform 72"/>
                <p:cNvSpPr>
                  <a:spLocks/>
                </p:cNvSpPr>
                <p:nvPr/>
              </p:nvSpPr>
              <p:spPr bwMode="auto">
                <a:xfrm>
                  <a:off x="-271" y="-3144"/>
                  <a:ext cx="42" cy="48"/>
                </a:xfrm>
                <a:custGeom>
                  <a:avLst/>
                  <a:gdLst>
                    <a:gd name="T0" fmla="*/ 24 w 42"/>
                    <a:gd name="T1" fmla="*/ 0 h 48"/>
                    <a:gd name="T2" fmla="*/ 30 w 42"/>
                    <a:gd name="T3" fmla="*/ 6 h 48"/>
                    <a:gd name="T4" fmla="*/ 36 w 42"/>
                    <a:gd name="T5" fmla="*/ 12 h 48"/>
                    <a:gd name="T6" fmla="*/ 42 w 42"/>
                    <a:gd name="T7" fmla="*/ 18 h 48"/>
                    <a:gd name="T8" fmla="*/ 36 w 42"/>
                    <a:gd name="T9" fmla="*/ 30 h 48"/>
                    <a:gd name="T10" fmla="*/ 30 w 42"/>
                    <a:gd name="T11" fmla="*/ 42 h 48"/>
                    <a:gd name="T12" fmla="*/ 24 w 42"/>
                    <a:gd name="T13" fmla="*/ 48 h 48"/>
                    <a:gd name="T14" fmla="*/ 12 w 42"/>
                    <a:gd name="T15" fmla="*/ 48 h 48"/>
                    <a:gd name="T16" fmla="*/ 6 w 42"/>
                    <a:gd name="T17" fmla="*/ 42 h 48"/>
                    <a:gd name="T18" fmla="*/ 0 w 42"/>
                    <a:gd name="T19" fmla="*/ 36 h 48"/>
                    <a:gd name="T20" fmla="*/ 0 w 42"/>
                    <a:gd name="T21" fmla="*/ 24 h 48"/>
                    <a:gd name="T22" fmla="*/ 0 w 42"/>
                    <a:gd name="T23" fmla="*/ 18 h 48"/>
                    <a:gd name="T24" fmla="*/ 6 w 42"/>
                    <a:gd name="T25" fmla="*/ 6 h 48"/>
                    <a:gd name="T26" fmla="*/ 12 w 42"/>
                    <a:gd name="T27" fmla="*/ 6 h 48"/>
                    <a:gd name="T28" fmla="*/ 24 w 42"/>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48">
                      <a:moveTo>
                        <a:pt x="24" y="0"/>
                      </a:moveTo>
                      <a:lnTo>
                        <a:pt x="30" y="6"/>
                      </a:lnTo>
                      <a:lnTo>
                        <a:pt x="36" y="12"/>
                      </a:lnTo>
                      <a:lnTo>
                        <a:pt x="42" y="18"/>
                      </a:lnTo>
                      <a:lnTo>
                        <a:pt x="36" y="30"/>
                      </a:lnTo>
                      <a:lnTo>
                        <a:pt x="30" y="42"/>
                      </a:lnTo>
                      <a:lnTo>
                        <a:pt x="24" y="48"/>
                      </a:lnTo>
                      <a:lnTo>
                        <a:pt x="12" y="48"/>
                      </a:lnTo>
                      <a:lnTo>
                        <a:pt x="6" y="42"/>
                      </a:lnTo>
                      <a:lnTo>
                        <a:pt x="0" y="36"/>
                      </a:lnTo>
                      <a:lnTo>
                        <a:pt x="0" y="24"/>
                      </a:lnTo>
                      <a:lnTo>
                        <a:pt x="0" y="18"/>
                      </a:lnTo>
                      <a:lnTo>
                        <a:pt x="6" y="6"/>
                      </a:lnTo>
                      <a:lnTo>
                        <a:pt x="12" y="6"/>
                      </a:lnTo>
                      <a:lnTo>
                        <a:pt x="24"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34" name="Freeform 74"/>
                <p:cNvSpPr>
                  <a:spLocks/>
                </p:cNvSpPr>
                <p:nvPr/>
              </p:nvSpPr>
              <p:spPr bwMode="auto">
                <a:xfrm>
                  <a:off x="335" y="-1098"/>
                  <a:ext cx="48" cy="54"/>
                </a:xfrm>
                <a:custGeom>
                  <a:avLst/>
                  <a:gdLst>
                    <a:gd name="T0" fmla="*/ 24 w 48"/>
                    <a:gd name="T1" fmla="*/ 0 h 54"/>
                    <a:gd name="T2" fmla="*/ 36 w 48"/>
                    <a:gd name="T3" fmla="*/ 0 h 54"/>
                    <a:gd name="T4" fmla="*/ 42 w 48"/>
                    <a:gd name="T5" fmla="*/ 6 h 54"/>
                    <a:gd name="T6" fmla="*/ 48 w 48"/>
                    <a:gd name="T7" fmla="*/ 18 h 54"/>
                    <a:gd name="T8" fmla="*/ 48 w 48"/>
                    <a:gd name="T9" fmla="*/ 30 h 54"/>
                    <a:gd name="T10" fmla="*/ 48 w 48"/>
                    <a:gd name="T11" fmla="*/ 42 h 54"/>
                    <a:gd name="T12" fmla="*/ 36 w 48"/>
                    <a:gd name="T13" fmla="*/ 48 h 54"/>
                    <a:gd name="T14" fmla="*/ 24 w 48"/>
                    <a:gd name="T15" fmla="*/ 54 h 54"/>
                    <a:gd name="T16" fmla="*/ 12 w 48"/>
                    <a:gd name="T17" fmla="*/ 48 h 54"/>
                    <a:gd name="T18" fmla="*/ 6 w 48"/>
                    <a:gd name="T19" fmla="*/ 42 h 54"/>
                    <a:gd name="T20" fmla="*/ 0 w 48"/>
                    <a:gd name="T21" fmla="*/ 30 h 54"/>
                    <a:gd name="T22" fmla="*/ 0 w 48"/>
                    <a:gd name="T23" fmla="*/ 18 h 54"/>
                    <a:gd name="T24" fmla="*/ 6 w 48"/>
                    <a:gd name="T25" fmla="*/ 6 h 54"/>
                    <a:gd name="T26" fmla="*/ 12 w 48"/>
                    <a:gd name="T27" fmla="*/ 0 h 54"/>
                    <a:gd name="T28" fmla="*/ 24 w 48"/>
                    <a:gd name="T2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54">
                      <a:moveTo>
                        <a:pt x="24" y="0"/>
                      </a:moveTo>
                      <a:lnTo>
                        <a:pt x="36" y="0"/>
                      </a:lnTo>
                      <a:lnTo>
                        <a:pt x="42" y="6"/>
                      </a:lnTo>
                      <a:lnTo>
                        <a:pt x="48" y="18"/>
                      </a:lnTo>
                      <a:lnTo>
                        <a:pt x="48" y="30"/>
                      </a:lnTo>
                      <a:lnTo>
                        <a:pt x="48" y="42"/>
                      </a:lnTo>
                      <a:lnTo>
                        <a:pt x="36" y="48"/>
                      </a:lnTo>
                      <a:lnTo>
                        <a:pt x="24" y="54"/>
                      </a:lnTo>
                      <a:lnTo>
                        <a:pt x="12" y="48"/>
                      </a:lnTo>
                      <a:lnTo>
                        <a:pt x="6" y="42"/>
                      </a:lnTo>
                      <a:lnTo>
                        <a:pt x="0" y="30"/>
                      </a:lnTo>
                      <a:lnTo>
                        <a:pt x="0" y="18"/>
                      </a:lnTo>
                      <a:lnTo>
                        <a:pt x="6" y="6"/>
                      </a:lnTo>
                      <a:lnTo>
                        <a:pt x="12" y="0"/>
                      </a:lnTo>
                      <a:lnTo>
                        <a:pt x="24"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35" name="Freeform 75"/>
                <p:cNvSpPr>
                  <a:spLocks/>
                </p:cNvSpPr>
                <p:nvPr/>
              </p:nvSpPr>
              <p:spPr bwMode="auto">
                <a:xfrm>
                  <a:off x="491" y="-1206"/>
                  <a:ext cx="72" cy="84"/>
                </a:xfrm>
                <a:custGeom>
                  <a:avLst/>
                  <a:gdLst>
                    <a:gd name="T0" fmla="*/ 42 w 72"/>
                    <a:gd name="T1" fmla="*/ 0 h 84"/>
                    <a:gd name="T2" fmla="*/ 54 w 72"/>
                    <a:gd name="T3" fmla="*/ 6 h 84"/>
                    <a:gd name="T4" fmla="*/ 66 w 72"/>
                    <a:gd name="T5" fmla="*/ 12 h 84"/>
                    <a:gd name="T6" fmla="*/ 72 w 72"/>
                    <a:gd name="T7" fmla="*/ 24 h 84"/>
                    <a:gd name="T8" fmla="*/ 72 w 72"/>
                    <a:gd name="T9" fmla="*/ 36 h 84"/>
                    <a:gd name="T10" fmla="*/ 72 w 72"/>
                    <a:gd name="T11" fmla="*/ 54 h 84"/>
                    <a:gd name="T12" fmla="*/ 66 w 72"/>
                    <a:gd name="T13" fmla="*/ 66 h 84"/>
                    <a:gd name="T14" fmla="*/ 54 w 72"/>
                    <a:gd name="T15" fmla="*/ 78 h 84"/>
                    <a:gd name="T16" fmla="*/ 42 w 72"/>
                    <a:gd name="T17" fmla="*/ 84 h 84"/>
                    <a:gd name="T18" fmla="*/ 30 w 72"/>
                    <a:gd name="T19" fmla="*/ 84 h 84"/>
                    <a:gd name="T20" fmla="*/ 18 w 72"/>
                    <a:gd name="T21" fmla="*/ 72 h 84"/>
                    <a:gd name="T22" fmla="*/ 6 w 72"/>
                    <a:gd name="T23" fmla="*/ 60 h 84"/>
                    <a:gd name="T24" fmla="*/ 0 w 72"/>
                    <a:gd name="T25" fmla="*/ 48 h 84"/>
                    <a:gd name="T26" fmla="*/ 0 w 72"/>
                    <a:gd name="T27" fmla="*/ 30 h 84"/>
                    <a:gd name="T28" fmla="*/ 6 w 72"/>
                    <a:gd name="T29" fmla="*/ 18 h 84"/>
                    <a:gd name="T30" fmla="*/ 12 w 72"/>
                    <a:gd name="T31" fmla="*/ 6 h 84"/>
                    <a:gd name="T32" fmla="*/ 30 w 72"/>
                    <a:gd name="T33" fmla="*/ 0 h 84"/>
                    <a:gd name="T34" fmla="*/ 42 w 72"/>
                    <a:gd name="T35"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84">
                      <a:moveTo>
                        <a:pt x="42" y="0"/>
                      </a:moveTo>
                      <a:lnTo>
                        <a:pt x="54" y="6"/>
                      </a:lnTo>
                      <a:lnTo>
                        <a:pt x="66" y="12"/>
                      </a:lnTo>
                      <a:lnTo>
                        <a:pt x="72" y="24"/>
                      </a:lnTo>
                      <a:lnTo>
                        <a:pt x="72" y="36"/>
                      </a:lnTo>
                      <a:lnTo>
                        <a:pt x="72" y="54"/>
                      </a:lnTo>
                      <a:lnTo>
                        <a:pt x="66" y="66"/>
                      </a:lnTo>
                      <a:lnTo>
                        <a:pt x="54" y="78"/>
                      </a:lnTo>
                      <a:lnTo>
                        <a:pt x="42" y="84"/>
                      </a:lnTo>
                      <a:lnTo>
                        <a:pt x="30" y="84"/>
                      </a:lnTo>
                      <a:lnTo>
                        <a:pt x="18" y="72"/>
                      </a:lnTo>
                      <a:lnTo>
                        <a:pt x="6" y="60"/>
                      </a:lnTo>
                      <a:lnTo>
                        <a:pt x="0" y="48"/>
                      </a:lnTo>
                      <a:lnTo>
                        <a:pt x="0" y="30"/>
                      </a:lnTo>
                      <a:lnTo>
                        <a:pt x="6" y="18"/>
                      </a:lnTo>
                      <a:lnTo>
                        <a:pt x="12" y="6"/>
                      </a:lnTo>
                      <a:lnTo>
                        <a:pt x="30" y="0"/>
                      </a:lnTo>
                      <a:lnTo>
                        <a:pt x="42"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36" name="Freeform 76"/>
                <p:cNvSpPr>
                  <a:spLocks/>
                </p:cNvSpPr>
                <p:nvPr/>
              </p:nvSpPr>
              <p:spPr bwMode="auto">
                <a:xfrm>
                  <a:off x="1067" y="-1374"/>
                  <a:ext cx="168" cy="312"/>
                </a:xfrm>
                <a:custGeom>
                  <a:avLst/>
                  <a:gdLst>
                    <a:gd name="T0" fmla="*/ 102 w 168"/>
                    <a:gd name="T1" fmla="*/ 0 h 312"/>
                    <a:gd name="T2" fmla="*/ 114 w 168"/>
                    <a:gd name="T3" fmla="*/ 6 h 312"/>
                    <a:gd name="T4" fmla="*/ 126 w 168"/>
                    <a:gd name="T5" fmla="*/ 12 h 312"/>
                    <a:gd name="T6" fmla="*/ 132 w 168"/>
                    <a:gd name="T7" fmla="*/ 24 h 312"/>
                    <a:gd name="T8" fmla="*/ 144 w 168"/>
                    <a:gd name="T9" fmla="*/ 42 h 312"/>
                    <a:gd name="T10" fmla="*/ 156 w 168"/>
                    <a:gd name="T11" fmla="*/ 60 h 312"/>
                    <a:gd name="T12" fmla="*/ 162 w 168"/>
                    <a:gd name="T13" fmla="*/ 78 h 312"/>
                    <a:gd name="T14" fmla="*/ 168 w 168"/>
                    <a:gd name="T15" fmla="*/ 90 h 312"/>
                    <a:gd name="T16" fmla="*/ 168 w 168"/>
                    <a:gd name="T17" fmla="*/ 102 h 312"/>
                    <a:gd name="T18" fmla="*/ 162 w 168"/>
                    <a:gd name="T19" fmla="*/ 108 h 312"/>
                    <a:gd name="T20" fmla="*/ 156 w 168"/>
                    <a:gd name="T21" fmla="*/ 120 h 312"/>
                    <a:gd name="T22" fmla="*/ 144 w 168"/>
                    <a:gd name="T23" fmla="*/ 126 h 312"/>
                    <a:gd name="T24" fmla="*/ 144 w 168"/>
                    <a:gd name="T25" fmla="*/ 138 h 312"/>
                    <a:gd name="T26" fmla="*/ 144 w 168"/>
                    <a:gd name="T27" fmla="*/ 144 h 312"/>
                    <a:gd name="T28" fmla="*/ 156 w 168"/>
                    <a:gd name="T29" fmla="*/ 156 h 312"/>
                    <a:gd name="T30" fmla="*/ 156 w 168"/>
                    <a:gd name="T31" fmla="*/ 162 h 312"/>
                    <a:gd name="T32" fmla="*/ 162 w 168"/>
                    <a:gd name="T33" fmla="*/ 168 h 312"/>
                    <a:gd name="T34" fmla="*/ 156 w 168"/>
                    <a:gd name="T35" fmla="*/ 180 h 312"/>
                    <a:gd name="T36" fmla="*/ 156 w 168"/>
                    <a:gd name="T37" fmla="*/ 192 h 312"/>
                    <a:gd name="T38" fmla="*/ 150 w 168"/>
                    <a:gd name="T39" fmla="*/ 204 h 312"/>
                    <a:gd name="T40" fmla="*/ 150 w 168"/>
                    <a:gd name="T41" fmla="*/ 216 h 312"/>
                    <a:gd name="T42" fmla="*/ 150 w 168"/>
                    <a:gd name="T43" fmla="*/ 228 h 312"/>
                    <a:gd name="T44" fmla="*/ 150 w 168"/>
                    <a:gd name="T45" fmla="*/ 240 h 312"/>
                    <a:gd name="T46" fmla="*/ 156 w 168"/>
                    <a:gd name="T47" fmla="*/ 246 h 312"/>
                    <a:gd name="T48" fmla="*/ 156 w 168"/>
                    <a:gd name="T49" fmla="*/ 258 h 312"/>
                    <a:gd name="T50" fmla="*/ 150 w 168"/>
                    <a:gd name="T51" fmla="*/ 264 h 312"/>
                    <a:gd name="T52" fmla="*/ 150 w 168"/>
                    <a:gd name="T53" fmla="*/ 270 h 312"/>
                    <a:gd name="T54" fmla="*/ 138 w 168"/>
                    <a:gd name="T55" fmla="*/ 276 h 312"/>
                    <a:gd name="T56" fmla="*/ 132 w 168"/>
                    <a:gd name="T57" fmla="*/ 276 h 312"/>
                    <a:gd name="T58" fmla="*/ 114 w 168"/>
                    <a:gd name="T59" fmla="*/ 270 h 312"/>
                    <a:gd name="T60" fmla="*/ 96 w 168"/>
                    <a:gd name="T61" fmla="*/ 276 h 312"/>
                    <a:gd name="T62" fmla="*/ 84 w 168"/>
                    <a:gd name="T63" fmla="*/ 282 h 312"/>
                    <a:gd name="T64" fmla="*/ 72 w 168"/>
                    <a:gd name="T65" fmla="*/ 288 h 312"/>
                    <a:gd name="T66" fmla="*/ 60 w 168"/>
                    <a:gd name="T67" fmla="*/ 300 h 312"/>
                    <a:gd name="T68" fmla="*/ 42 w 168"/>
                    <a:gd name="T69" fmla="*/ 312 h 312"/>
                    <a:gd name="T70" fmla="*/ 36 w 168"/>
                    <a:gd name="T71" fmla="*/ 312 h 312"/>
                    <a:gd name="T72" fmla="*/ 24 w 168"/>
                    <a:gd name="T73" fmla="*/ 306 h 312"/>
                    <a:gd name="T74" fmla="*/ 18 w 168"/>
                    <a:gd name="T75" fmla="*/ 300 h 312"/>
                    <a:gd name="T76" fmla="*/ 18 w 168"/>
                    <a:gd name="T77" fmla="*/ 288 h 312"/>
                    <a:gd name="T78" fmla="*/ 24 w 168"/>
                    <a:gd name="T79" fmla="*/ 276 h 312"/>
                    <a:gd name="T80" fmla="*/ 30 w 168"/>
                    <a:gd name="T81" fmla="*/ 258 h 312"/>
                    <a:gd name="T82" fmla="*/ 30 w 168"/>
                    <a:gd name="T83" fmla="*/ 246 h 312"/>
                    <a:gd name="T84" fmla="*/ 30 w 168"/>
                    <a:gd name="T85" fmla="*/ 234 h 312"/>
                    <a:gd name="T86" fmla="*/ 30 w 168"/>
                    <a:gd name="T87" fmla="*/ 222 h 312"/>
                    <a:gd name="T88" fmla="*/ 24 w 168"/>
                    <a:gd name="T89" fmla="*/ 210 h 312"/>
                    <a:gd name="T90" fmla="*/ 18 w 168"/>
                    <a:gd name="T91" fmla="*/ 198 h 312"/>
                    <a:gd name="T92" fmla="*/ 18 w 168"/>
                    <a:gd name="T93" fmla="*/ 186 h 312"/>
                    <a:gd name="T94" fmla="*/ 12 w 168"/>
                    <a:gd name="T95" fmla="*/ 174 h 312"/>
                    <a:gd name="T96" fmla="*/ 12 w 168"/>
                    <a:gd name="T97" fmla="*/ 150 h 312"/>
                    <a:gd name="T98" fmla="*/ 12 w 168"/>
                    <a:gd name="T99" fmla="*/ 126 h 312"/>
                    <a:gd name="T100" fmla="*/ 12 w 168"/>
                    <a:gd name="T101" fmla="*/ 108 h 312"/>
                    <a:gd name="T102" fmla="*/ 6 w 168"/>
                    <a:gd name="T103" fmla="*/ 96 h 312"/>
                    <a:gd name="T104" fmla="*/ 0 w 168"/>
                    <a:gd name="T105" fmla="*/ 84 h 312"/>
                    <a:gd name="T106" fmla="*/ 0 w 168"/>
                    <a:gd name="T107" fmla="*/ 72 h 312"/>
                    <a:gd name="T108" fmla="*/ 0 w 168"/>
                    <a:gd name="T109" fmla="*/ 66 h 312"/>
                    <a:gd name="T110" fmla="*/ 12 w 168"/>
                    <a:gd name="T111" fmla="*/ 54 h 312"/>
                    <a:gd name="T112" fmla="*/ 30 w 168"/>
                    <a:gd name="T113" fmla="*/ 42 h 312"/>
                    <a:gd name="T114" fmla="*/ 48 w 168"/>
                    <a:gd name="T115" fmla="*/ 30 h 312"/>
                    <a:gd name="T116" fmla="*/ 72 w 168"/>
                    <a:gd name="T117" fmla="*/ 18 h 312"/>
                    <a:gd name="T118" fmla="*/ 90 w 168"/>
                    <a:gd name="T119" fmla="*/ 6 h 312"/>
                    <a:gd name="T120" fmla="*/ 102 w 168"/>
                    <a:gd name="T121"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8" h="312">
                      <a:moveTo>
                        <a:pt x="102" y="0"/>
                      </a:moveTo>
                      <a:lnTo>
                        <a:pt x="114" y="6"/>
                      </a:lnTo>
                      <a:lnTo>
                        <a:pt x="126" y="12"/>
                      </a:lnTo>
                      <a:lnTo>
                        <a:pt x="132" y="24"/>
                      </a:lnTo>
                      <a:lnTo>
                        <a:pt x="144" y="42"/>
                      </a:lnTo>
                      <a:lnTo>
                        <a:pt x="156" y="60"/>
                      </a:lnTo>
                      <a:lnTo>
                        <a:pt x="162" y="78"/>
                      </a:lnTo>
                      <a:lnTo>
                        <a:pt x="168" y="90"/>
                      </a:lnTo>
                      <a:lnTo>
                        <a:pt x="168" y="102"/>
                      </a:lnTo>
                      <a:lnTo>
                        <a:pt x="162" y="108"/>
                      </a:lnTo>
                      <a:lnTo>
                        <a:pt x="156" y="120"/>
                      </a:lnTo>
                      <a:lnTo>
                        <a:pt x="144" y="126"/>
                      </a:lnTo>
                      <a:lnTo>
                        <a:pt x="144" y="138"/>
                      </a:lnTo>
                      <a:lnTo>
                        <a:pt x="144" y="144"/>
                      </a:lnTo>
                      <a:lnTo>
                        <a:pt x="156" y="156"/>
                      </a:lnTo>
                      <a:lnTo>
                        <a:pt x="156" y="162"/>
                      </a:lnTo>
                      <a:lnTo>
                        <a:pt x="162" y="168"/>
                      </a:lnTo>
                      <a:lnTo>
                        <a:pt x="156" y="180"/>
                      </a:lnTo>
                      <a:lnTo>
                        <a:pt x="156" y="192"/>
                      </a:lnTo>
                      <a:lnTo>
                        <a:pt x="150" y="204"/>
                      </a:lnTo>
                      <a:lnTo>
                        <a:pt x="150" y="216"/>
                      </a:lnTo>
                      <a:lnTo>
                        <a:pt x="150" y="228"/>
                      </a:lnTo>
                      <a:lnTo>
                        <a:pt x="150" y="240"/>
                      </a:lnTo>
                      <a:lnTo>
                        <a:pt x="156" y="246"/>
                      </a:lnTo>
                      <a:lnTo>
                        <a:pt x="156" y="258"/>
                      </a:lnTo>
                      <a:lnTo>
                        <a:pt x="150" y="264"/>
                      </a:lnTo>
                      <a:lnTo>
                        <a:pt x="150" y="270"/>
                      </a:lnTo>
                      <a:lnTo>
                        <a:pt x="138" y="276"/>
                      </a:lnTo>
                      <a:lnTo>
                        <a:pt x="132" y="276"/>
                      </a:lnTo>
                      <a:lnTo>
                        <a:pt x="114" y="270"/>
                      </a:lnTo>
                      <a:lnTo>
                        <a:pt x="96" y="276"/>
                      </a:lnTo>
                      <a:lnTo>
                        <a:pt x="84" y="282"/>
                      </a:lnTo>
                      <a:lnTo>
                        <a:pt x="72" y="288"/>
                      </a:lnTo>
                      <a:lnTo>
                        <a:pt x="60" y="300"/>
                      </a:lnTo>
                      <a:lnTo>
                        <a:pt x="42" y="312"/>
                      </a:lnTo>
                      <a:lnTo>
                        <a:pt x="36" y="312"/>
                      </a:lnTo>
                      <a:lnTo>
                        <a:pt x="24" y="306"/>
                      </a:lnTo>
                      <a:lnTo>
                        <a:pt x="18" y="300"/>
                      </a:lnTo>
                      <a:lnTo>
                        <a:pt x="18" y="288"/>
                      </a:lnTo>
                      <a:lnTo>
                        <a:pt x="24" y="276"/>
                      </a:lnTo>
                      <a:lnTo>
                        <a:pt x="30" y="258"/>
                      </a:lnTo>
                      <a:lnTo>
                        <a:pt x="30" y="246"/>
                      </a:lnTo>
                      <a:lnTo>
                        <a:pt x="30" y="234"/>
                      </a:lnTo>
                      <a:lnTo>
                        <a:pt x="30" y="222"/>
                      </a:lnTo>
                      <a:lnTo>
                        <a:pt x="24" y="210"/>
                      </a:lnTo>
                      <a:lnTo>
                        <a:pt x="18" y="198"/>
                      </a:lnTo>
                      <a:lnTo>
                        <a:pt x="18" y="186"/>
                      </a:lnTo>
                      <a:lnTo>
                        <a:pt x="12" y="174"/>
                      </a:lnTo>
                      <a:lnTo>
                        <a:pt x="12" y="150"/>
                      </a:lnTo>
                      <a:lnTo>
                        <a:pt x="12" y="126"/>
                      </a:lnTo>
                      <a:lnTo>
                        <a:pt x="12" y="108"/>
                      </a:lnTo>
                      <a:lnTo>
                        <a:pt x="6" y="96"/>
                      </a:lnTo>
                      <a:lnTo>
                        <a:pt x="0" y="84"/>
                      </a:lnTo>
                      <a:lnTo>
                        <a:pt x="0" y="72"/>
                      </a:lnTo>
                      <a:lnTo>
                        <a:pt x="0" y="66"/>
                      </a:lnTo>
                      <a:lnTo>
                        <a:pt x="12" y="54"/>
                      </a:lnTo>
                      <a:lnTo>
                        <a:pt x="30" y="42"/>
                      </a:lnTo>
                      <a:lnTo>
                        <a:pt x="48" y="30"/>
                      </a:lnTo>
                      <a:lnTo>
                        <a:pt x="72" y="18"/>
                      </a:lnTo>
                      <a:lnTo>
                        <a:pt x="90" y="6"/>
                      </a:lnTo>
                      <a:lnTo>
                        <a:pt x="102"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37" name="Freeform 77"/>
                <p:cNvSpPr>
                  <a:spLocks/>
                </p:cNvSpPr>
                <p:nvPr/>
              </p:nvSpPr>
              <p:spPr bwMode="auto">
                <a:xfrm>
                  <a:off x="605" y="-1254"/>
                  <a:ext cx="36" cy="36"/>
                </a:xfrm>
                <a:custGeom>
                  <a:avLst/>
                  <a:gdLst>
                    <a:gd name="T0" fmla="*/ 12 w 36"/>
                    <a:gd name="T1" fmla="*/ 0 h 36"/>
                    <a:gd name="T2" fmla="*/ 24 w 36"/>
                    <a:gd name="T3" fmla="*/ 0 h 36"/>
                    <a:gd name="T4" fmla="*/ 30 w 36"/>
                    <a:gd name="T5" fmla="*/ 6 h 36"/>
                    <a:gd name="T6" fmla="*/ 36 w 36"/>
                    <a:gd name="T7" fmla="*/ 12 h 36"/>
                    <a:gd name="T8" fmla="*/ 36 w 36"/>
                    <a:gd name="T9" fmla="*/ 24 h 36"/>
                    <a:gd name="T10" fmla="*/ 36 w 36"/>
                    <a:gd name="T11" fmla="*/ 30 h 36"/>
                    <a:gd name="T12" fmla="*/ 24 w 36"/>
                    <a:gd name="T13" fmla="*/ 36 h 36"/>
                    <a:gd name="T14" fmla="*/ 18 w 36"/>
                    <a:gd name="T15" fmla="*/ 36 h 36"/>
                    <a:gd name="T16" fmla="*/ 6 w 36"/>
                    <a:gd name="T17" fmla="*/ 30 h 36"/>
                    <a:gd name="T18" fmla="*/ 0 w 36"/>
                    <a:gd name="T19" fmla="*/ 24 h 36"/>
                    <a:gd name="T20" fmla="*/ 0 w 36"/>
                    <a:gd name="T21" fmla="*/ 12 h 36"/>
                    <a:gd name="T22" fmla="*/ 6 w 36"/>
                    <a:gd name="T23" fmla="*/ 0 h 36"/>
                    <a:gd name="T24" fmla="*/ 12 w 36"/>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36">
                      <a:moveTo>
                        <a:pt x="12" y="0"/>
                      </a:moveTo>
                      <a:lnTo>
                        <a:pt x="24" y="0"/>
                      </a:lnTo>
                      <a:lnTo>
                        <a:pt x="30" y="6"/>
                      </a:lnTo>
                      <a:lnTo>
                        <a:pt x="36" y="12"/>
                      </a:lnTo>
                      <a:lnTo>
                        <a:pt x="36" y="24"/>
                      </a:lnTo>
                      <a:lnTo>
                        <a:pt x="36" y="30"/>
                      </a:lnTo>
                      <a:lnTo>
                        <a:pt x="24" y="36"/>
                      </a:lnTo>
                      <a:lnTo>
                        <a:pt x="18" y="36"/>
                      </a:lnTo>
                      <a:lnTo>
                        <a:pt x="6" y="30"/>
                      </a:lnTo>
                      <a:lnTo>
                        <a:pt x="0" y="24"/>
                      </a:lnTo>
                      <a:lnTo>
                        <a:pt x="0" y="12"/>
                      </a:lnTo>
                      <a:lnTo>
                        <a:pt x="6" y="0"/>
                      </a:lnTo>
                      <a:lnTo>
                        <a:pt x="12"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38" name="Freeform 78"/>
                <p:cNvSpPr>
                  <a:spLocks/>
                </p:cNvSpPr>
                <p:nvPr/>
              </p:nvSpPr>
              <p:spPr bwMode="auto">
                <a:xfrm>
                  <a:off x="1085" y="-1608"/>
                  <a:ext cx="102" cy="174"/>
                </a:xfrm>
                <a:custGeom>
                  <a:avLst/>
                  <a:gdLst>
                    <a:gd name="T0" fmla="*/ 72 w 102"/>
                    <a:gd name="T1" fmla="*/ 0 h 174"/>
                    <a:gd name="T2" fmla="*/ 84 w 102"/>
                    <a:gd name="T3" fmla="*/ 6 h 174"/>
                    <a:gd name="T4" fmla="*/ 90 w 102"/>
                    <a:gd name="T5" fmla="*/ 18 h 174"/>
                    <a:gd name="T6" fmla="*/ 96 w 102"/>
                    <a:gd name="T7" fmla="*/ 30 h 174"/>
                    <a:gd name="T8" fmla="*/ 96 w 102"/>
                    <a:gd name="T9" fmla="*/ 42 h 174"/>
                    <a:gd name="T10" fmla="*/ 96 w 102"/>
                    <a:gd name="T11" fmla="*/ 60 h 174"/>
                    <a:gd name="T12" fmla="*/ 90 w 102"/>
                    <a:gd name="T13" fmla="*/ 72 h 174"/>
                    <a:gd name="T14" fmla="*/ 96 w 102"/>
                    <a:gd name="T15" fmla="*/ 84 h 174"/>
                    <a:gd name="T16" fmla="*/ 102 w 102"/>
                    <a:gd name="T17" fmla="*/ 102 h 174"/>
                    <a:gd name="T18" fmla="*/ 102 w 102"/>
                    <a:gd name="T19" fmla="*/ 120 h 174"/>
                    <a:gd name="T20" fmla="*/ 90 w 102"/>
                    <a:gd name="T21" fmla="*/ 144 h 174"/>
                    <a:gd name="T22" fmla="*/ 78 w 102"/>
                    <a:gd name="T23" fmla="*/ 162 h 174"/>
                    <a:gd name="T24" fmla="*/ 60 w 102"/>
                    <a:gd name="T25" fmla="*/ 174 h 174"/>
                    <a:gd name="T26" fmla="*/ 54 w 102"/>
                    <a:gd name="T27" fmla="*/ 174 h 174"/>
                    <a:gd name="T28" fmla="*/ 42 w 102"/>
                    <a:gd name="T29" fmla="*/ 174 h 174"/>
                    <a:gd name="T30" fmla="*/ 36 w 102"/>
                    <a:gd name="T31" fmla="*/ 168 h 174"/>
                    <a:gd name="T32" fmla="*/ 24 w 102"/>
                    <a:gd name="T33" fmla="*/ 156 h 174"/>
                    <a:gd name="T34" fmla="*/ 12 w 102"/>
                    <a:gd name="T35" fmla="*/ 138 h 174"/>
                    <a:gd name="T36" fmla="*/ 6 w 102"/>
                    <a:gd name="T37" fmla="*/ 120 h 174"/>
                    <a:gd name="T38" fmla="*/ 0 w 102"/>
                    <a:gd name="T39" fmla="*/ 108 h 174"/>
                    <a:gd name="T40" fmla="*/ 0 w 102"/>
                    <a:gd name="T41" fmla="*/ 102 h 174"/>
                    <a:gd name="T42" fmla="*/ 6 w 102"/>
                    <a:gd name="T43" fmla="*/ 96 h 174"/>
                    <a:gd name="T44" fmla="*/ 12 w 102"/>
                    <a:gd name="T45" fmla="*/ 84 h 174"/>
                    <a:gd name="T46" fmla="*/ 24 w 102"/>
                    <a:gd name="T47" fmla="*/ 78 h 174"/>
                    <a:gd name="T48" fmla="*/ 36 w 102"/>
                    <a:gd name="T49" fmla="*/ 66 h 174"/>
                    <a:gd name="T50" fmla="*/ 42 w 102"/>
                    <a:gd name="T51" fmla="*/ 54 h 174"/>
                    <a:gd name="T52" fmla="*/ 54 w 102"/>
                    <a:gd name="T53" fmla="*/ 36 h 174"/>
                    <a:gd name="T54" fmla="*/ 60 w 102"/>
                    <a:gd name="T55" fmla="*/ 18 h 174"/>
                    <a:gd name="T56" fmla="*/ 66 w 102"/>
                    <a:gd name="T57" fmla="*/ 6 h 174"/>
                    <a:gd name="T58" fmla="*/ 72 w 102"/>
                    <a:gd name="T5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2" h="174">
                      <a:moveTo>
                        <a:pt x="72" y="0"/>
                      </a:moveTo>
                      <a:lnTo>
                        <a:pt x="84" y="6"/>
                      </a:lnTo>
                      <a:lnTo>
                        <a:pt x="90" y="18"/>
                      </a:lnTo>
                      <a:lnTo>
                        <a:pt x="96" y="30"/>
                      </a:lnTo>
                      <a:lnTo>
                        <a:pt x="96" y="42"/>
                      </a:lnTo>
                      <a:lnTo>
                        <a:pt x="96" y="60"/>
                      </a:lnTo>
                      <a:lnTo>
                        <a:pt x="90" y="72"/>
                      </a:lnTo>
                      <a:lnTo>
                        <a:pt x="96" y="84"/>
                      </a:lnTo>
                      <a:lnTo>
                        <a:pt x="102" y="102"/>
                      </a:lnTo>
                      <a:lnTo>
                        <a:pt x="102" y="120"/>
                      </a:lnTo>
                      <a:lnTo>
                        <a:pt x="90" y="144"/>
                      </a:lnTo>
                      <a:lnTo>
                        <a:pt x="78" y="162"/>
                      </a:lnTo>
                      <a:lnTo>
                        <a:pt x="60" y="174"/>
                      </a:lnTo>
                      <a:lnTo>
                        <a:pt x="54" y="174"/>
                      </a:lnTo>
                      <a:lnTo>
                        <a:pt x="42" y="174"/>
                      </a:lnTo>
                      <a:lnTo>
                        <a:pt x="36" y="168"/>
                      </a:lnTo>
                      <a:lnTo>
                        <a:pt x="24" y="156"/>
                      </a:lnTo>
                      <a:lnTo>
                        <a:pt x="12" y="138"/>
                      </a:lnTo>
                      <a:lnTo>
                        <a:pt x="6" y="120"/>
                      </a:lnTo>
                      <a:lnTo>
                        <a:pt x="0" y="108"/>
                      </a:lnTo>
                      <a:lnTo>
                        <a:pt x="0" y="102"/>
                      </a:lnTo>
                      <a:lnTo>
                        <a:pt x="6" y="96"/>
                      </a:lnTo>
                      <a:lnTo>
                        <a:pt x="12" y="84"/>
                      </a:lnTo>
                      <a:lnTo>
                        <a:pt x="24" y="78"/>
                      </a:lnTo>
                      <a:lnTo>
                        <a:pt x="36" y="66"/>
                      </a:lnTo>
                      <a:lnTo>
                        <a:pt x="42" y="54"/>
                      </a:lnTo>
                      <a:lnTo>
                        <a:pt x="54" y="36"/>
                      </a:lnTo>
                      <a:lnTo>
                        <a:pt x="60" y="18"/>
                      </a:lnTo>
                      <a:lnTo>
                        <a:pt x="66" y="6"/>
                      </a:lnTo>
                      <a:lnTo>
                        <a:pt x="72"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39" name="Freeform 79"/>
                <p:cNvSpPr>
                  <a:spLocks/>
                </p:cNvSpPr>
                <p:nvPr/>
              </p:nvSpPr>
              <p:spPr bwMode="auto">
                <a:xfrm>
                  <a:off x="1481" y="-1032"/>
                  <a:ext cx="306" cy="216"/>
                </a:xfrm>
                <a:custGeom>
                  <a:avLst/>
                  <a:gdLst>
                    <a:gd name="T0" fmla="*/ 264 w 306"/>
                    <a:gd name="T1" fmla="*/ 0 h 216"/>
                    <a:gd name="T2" fmla="*/ 270 w 306"/>
                    <a:gd name="T3" fmla="*/ 0 h 216"/>
                    <a:gd name="T4" fmla="*/ 282 w 306"/>
                    <a:gd name="T5" fmla="*/ 6 h 216"/>
                    <a:gd name="T6" fmla="*/ 288 w 306"/>
                    <a:gd name="T7" fmla="*/ 12 h 216"/>
                    <a:gd name="T8" fmla="*/ 300 w 306"/>
                    <a:gd name="T9" fmla="*/ 18 h 216"/>
                    <a:gd name="T10" fmla="*/ 306 w 306"/>
                    <a:gd name="T11" fmla="*/ 24 h 216"/>
                    <a:gd name="T12" fmla="*/ 306 w 306"/>
                    <a:gd name="T13" fmla="*/ 36 h 216"/>
                    <a:gd name="T14" fmla="*/ 300 w 306"/>
                    <a:gd name="T15" fmla="*/ 48 h 216"/>
                    <a:gd name="T16" fmla="*/ 294 w 306"/>
                    <a:gd name="T17" fmla="*/ 66 h 216"/>
                    <a:gd name="T18" fmla="*/ 288 w 306"/>
                    <a:gd name="T19" fmla="*/ 84 h 216"/>
                    <a:gd name="T20" fmla="*/ 282 w 306"/>
                    <a:gd name="T21" fmla="*/ 96 h 216"/>
                    <a:gd name="T22" fmla="*/ 282 w 306"/>
                    <a:gd name="T23" fmla="*/ 108 h 216"/>
                    <a:gd name="T24" fmla="*/ 282 w 306"/>
                    <a:gd name="T25" fmla="*/ 126 h 216"/>
                    <a:gd name="T26" fmla="*/ 288 w 306"/>
                    <a:gd name="T27" fmla="*/ 138 h 216"/>
                    <a:gd name="T28" fmla="*/ 294 w 306"/>
                    <a:gd name="T29" fmla="*/ 156 h 216"/>
                    <a:gd name="T30" fmla="*/ 300 w 306"/>
                    <a:gd name="T31" fmla="*/ 180 h 216"/>
                    <a:gd name="T32" fmla="*/ 294 w 306"/>
                    <a:gd name="T33" fmla="*/ 192 h 216"/>
                    <a:gd name="T34" fmla="*/ 294 w 306"/>
                    <a:gd name="T35" fmla="*/ 204 h 216"/>
                    <a:gd name="T36" fmla="*/ 288 w 306"/>
                    <a:gd name="T37" fmla="*/ 210 h 216"/>
                    <a:gd name="T38" fmla="*/ 282 w 306"/>
                    <a:gd name="T39" fmla="*/ 216 h 216"/>
                    <a:gd name="T40" fmla="*/ 276 w 306"/>
                    <a:gd name="T41" fmla="*/ 216 h 216"/>
                    <a:gd name="T42" fmla="*/ 264 w 306"/>
                    <a:gd name="T43" fmla="*/ 210 h 216"/>
                    <a:gd name="T44" fmla="*/ 252 w 306"/>
                    <a:gd name="T45" fmla="*/ 198 h 216"/>
                    <a:gd name="T46" fmla="*/ 240 w 306"/>
                    <a:gd name="T47" fmla="*/ 186 h 216"/>
                    <a:gd name="T48" fmla="*/ 228 w 306"/>
                    <a:gd name="T49" fmla="*/ 180 h 216"/>
                    <a:gd name="T50" fmla="*/ 210 w 306"/>
                    <a:gd name="T51" fmla="*/ 180 h 216"/>
                    <a:gd name="T52" fmla="*/ 180 w 306"/>
                    <a:gd name="T53" fmla="*/ 174 h 216"/>
                    <a:gd name="T54" fmla="*/ 144 w 306"/>
                    <a:gd name="T55" fmla="*/ 150 h 216"/>
                    <a:gd name="T56" fmla="*/ 114 w 306"/>
                    <a:gd name="T57" fmla="*/ 126 h 216"/>
                    <a:gd name="T58" fmla="*/ 102 w 306"/>
                    <a:gd name="T59" fmla="*/ 120 h 216"/>
                    <a:gd name="T60" fmla="*/ 90 w 306"/>
                    <a:gd name="T61" fmla="*/ 114 h 216"/>
                    <a:gd name="T62" fmla="*/ 78 w 306"/>
                    <a:gd name="T63" fmla="*/ 114 h 216"/>
                    <a:gd name="T64" fmla="*/ 60 w 306"/>
                    <a:gd name="T65" fmla="*/ 114 h 216"/>
                    <a:gd name="T66" fmla="*/ 48 w 306"/>
                    <a:gd name="T67" fmla="*/ 114 h 216"/>
                    <a:gd name="T68" fmla="*/ 30 w 306"/>
                    <a:gd name="T69" fmla="*/ 114 h 216"/>
                    <a:gd name="T70" fmla="*/ 18 w 306"/>
                    <a:gd name="T71" fmla="*/ 108 h 216"/>
                    <a:gd name="T72" fmla="*/ 6 w 306"/>
                    <a:gd name="T73" fmla="*/ 102 h 216"/>
                    <a:gd name="T74" fmla="*/ 0 w 306"/>
                    <a:gd name="T75" fmla="*/ 96 h 216"/>
                    <a:gd name="T76" fmla="*/ 0 w 306"/>
                    <a:gd name="T77" fmla="*/ 84 h 216"/>
                    <a:gd name="T78" fmla="*/ 12 w 306"/>
                    <a:gd name="T79" fmla="*/ 72 h 216"/>
                    <a:gd name="T80" fmla="*/ 18 w 306"/>
                    <a:gd name="T81" fmla="*/ 66 h 216"/>
                    <a:gd name="T82" fmla="*/ 30 w 306"/>
                    <a:gd name="T83" fmla="*/ 60 h 216"/>
                    <a:gd name="T84" fmla="*/ 42 w 306"/>
                    <a:gd name="T85" fmla="*/ 54 h 216"/>
                    <a:gd name="T86" fmla="*/ 60 w 306"/>
                    <a:gd name="T87" fmla="*/ 48 h 216"/>
                    <a:gd name="T88" fmla="*/ 78 w 306"/>
                    <a:gd name="T89" fmla="*/ 42 h 216"/>
                    <a:gd name="T90" fmla="*/ 102 w 306"/>
                    <a:gd name="T91" fmla="*/ 42 h 216"/>
                    <a:gd name="T92" fmla="*/ 114 w 306"/>
                    <a:gd name="T93" fmla="*/ 42 h 216"/>
                    <a:gd name="T94" fmla="*/ 126 w 306"/>
                    <a:gd name="T95" fmla="*/ 42 h 216"/>
                    <a:gd name="T96" fmla="*/ 150 w 306"/>
                    <a:gd name="T97" fmla="*/ 48 h 216"/>
                    <a:gd name="T98" fmla="*/ 168 w 306"/>
                    <a:gd name="T99" fmla="*/ 42 h 216"/>
                    <a:gd name="T100" fmla="*/ 186 w 306"/>
                    <a:gd name="T101" fmla="*/ 42 h 216"/>
                    <a:gd name="T102" fmla="*/ 198 w 306"/>
                    <a:gd name="T103" fmla="*/ 42 h 216"/>
                    <a:gd name="T104" fmla="*/ 210 w 306"/>
                    <a:gd name="T105" fmla="*/ 36 h 216"/>
                    <a:gd name="T106" fmla="*/ 228 w 306"/>
                    <a:gd name="T107" fmla="*/ 30 h 216"/>
                    <a:gd name="T108" fmla="*/ 240 w 306"/>
                    <a:gd name="T109" fmla="*/ 18 h 216"/>
                    <a:gd name="T110" fmla="*/ 252 w 306"/>
                    <a:gd name="T111" fmla="*/ 6 h 216"/>
                    <a:gd name="T112" fmla="*/ 264 w 306"/>
                    <a:gd name="T113"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6" h="216">
                      <a:moveTo>
                        <a:pt x="264" y="0"/>
                      </a:moveTo>
                      <a:lnTo>
                        <a:pt x="270" y="0"/>
                      </a:lnTo>
                      <a:lnTo>
                        <a:pt x="282" y="6"/>
                      </a:lnTo>
                      <a:lnTo>
                        <a:pt x="288" y="12"/>
                      </a:lnTo>
                      <a:lnTo>
                        <a:pt x="300" y="18"/>
                      </a:lnTo>
                      <a:lnTo>
                        <a:pt x="306" y="24"/>
                      </a:lnTo>
                      <a:lnTo>
                        <a:pt x="306" y="36"/>
                      </a:lnTo>
                      <a:lnTo>
                        <a:pt x="300" y="48"/>
                      </a:lnTo>
                      <a:lnTo>
                        <a:pt x="294" y="66"/>
                      </a:lnTo>
                      <a:lnTo>
                        <a:pt x="288" y="84"/>
                      </a:lnTo>
                      <a:lnTo>
                        <a:pt x="282" y="96"/>
                      </a:lnTo>
                      <a:lnTo>
                        <a:pt x="282" y="108"/>
                      </a:lnTo>
                      <a:lnTo>
                        <a:pt x="282" y="126"/>
                      </a:lnTo>
                      <a:lnTo>
                        <a:pt x="288" y="138"/>
                      </a:lnTo>
                      <a:lnTo>
                        <a:pt x="294" y="156"/>
                      </a:lnTo>
                      <a:lnTo>
                        <a:pt x="300" y="180"/>
                      </a:lnTo>
                      <a:lnTo>
                        <a:pt x="294" y="192"/>
                      </a:lnTo>
                      <a:lnTo>
                        <a:pt x="294" y="204"/>
                      </a:lnTo>
                      <a:lnTo>
                        <a:pt x="288" y="210"/>
                      </a:lnTo>
                      <a:lnTo>
                        <a:pt x="282" y="216"/>
                      </a:lnTo>
                      <a:lnTo>
                        <a:pt x="276" y="216"/>
                      </a:lnTo>
                      <a:lnTo>
                        <a:pt x="264" y="210"/>
                      </a:lnTo>
                      <a:lnTo>
                        <a:pt x="252" y="198"/>
                      </a:lnTo>
                      <a:lnTo>
                        <a:pt x="240" y="186"/>
                      </a:lnTo>
                      <a:lnTo>
                        <a:pt x="228" y="180"/>
                      </a:lnTo>
                      <a:lnTo>
                        <a:pt x="210" y="180"/>
                      </a:lnTo>
                      <a:lnTo>
                        <a:pt x="180" y="174"/>
                      </a:lnTo>
                      <a:lnTo>
                        <a:pt x="144" y="150"/>
                      </a:lnTo>
                      <a:lnTo>
                        <a:pt x="114" y="126"/>
                      </a:lnTo>
                      <a:lnTo>
                        <a:pt x="102" y="120"/>
                      </a:lnTo>
                      <a:lnTo>
                        <a:pt x="90" y="114"/>
                      </a:lnTo>
                      <a:lnTo>
                        <a:pt x="78" y="114"/>
                      </a:lnTo>
                      <a:lnTo>
                        <a:pt x="60" y="114"/>
                      </a:lnTo>
                      <a:lnTo>
                        <a:pt x="48" y="114"/>
                      </a:lnTo>
                      <a:lnTo>
                        <a:pt x="30" y="114"/>
                      </a:lnTo>
                      <a:lnTo>
                        <a:pt x="18" y="108"/>
                      </a:lnTo>
                      <a:lnTo>
                        <a:pt x="6" y="102"/>
                      </a:lnTo>
                      <a:lnTo>
                        <a:pt x="0" y="96"/>
                      </a:lnTo>
                      <a:lnTo>
                        <a:pt x="0" y="84"/>
                      </a:lnTo>
                      <a:lnTo>
                        <a:pt x="12" y="72"/>
                      </a:lnTo>
                      <a:lnTo>
                        <a:pt x="18" y="66"/>
                      </a:lnTo>
                      <a:lnTo>
                        <a:pt x="30" y="60"/>
                      </a:lnTo>
                      <a:lnTo>
                        <a:pt x="42" y="54"/>
                      </a:lnTo>
                      <a:lnTo>
                        <a:pt x="60" y="48"/>
                      </a:lnTo>
                      <a:lnTo>
                        <a:pt x="78" y="42"/>
                      </a:lnTo>
                      <a:lnTo>
                        <a:pt x="102" y="42"/>
                      </a:lnTo>
                      <a:lnTo>
                        <a:pt x="114" y="42"/>
                      </a:lnTo>
                      <a:lnTo>
                        <a:pt x="126" y="42"/>
                      </a:lnTo>
                      <a:lnTo>
                        <a:pt x="150" y="48"/>
                      </a:lnTo>
                      <a:lnTo>
                        <a:pt x="168" y="42"/>
                      </a:lnTo>
                      <a:lnTo>
                        <a:pt x="186" y="42"/>
                      </a:lnTo>
                      <a:lnTo>
                        <a:pt x="198" y="42"/>
                      </a:lnTo>
                      <a:lnTo>
                        <a:pt x="210" y="36"/>
                      </a:lnTo>
                      <a:lnTo>
                        <a:pt x="228" y="30"/>
                      </a:lnTo>
                      <a:lnTo>
                        <a:pt x="240" y="18"/>
                      </a:lnTo>
                      <a:lnTo>
                        <a:pt x="252" y="6"/>
                      </a:lnTo>
                      <a:lnTo>
                        <a:pt x="264"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40" name="Freeform 80"/>
                <p:cNvSpPr>
                  <a:spLocks/>
                </p:cNvSpPr>
                <p:nvPr/>
              </p:nvSpPr>
              <p:spPr bwMode="auto">
                <a:xfrm>
                  <a:off x="1637" y="-1842"/>
                  <a:ext cx="42" cy="48"/>
                </a:xfrm>
                <a:custGeom>
                  <a:avLst/>
                  <a:gdLst>
                    <a:gd name="T0" fmla="*/ 12 w 42"/>
                    <a:gd name="T1" fmla="*/ 0 h 48"/>
                    <a:gd name="T2" fmla="*/ 24 w 42"/>
                    <a:gd name="T3" fmla="*/ 0 h 48"/>
                    <a:gd name="T4" fmla="*/ 36 w 42"/>
                    <a:gd name="T5" fmla="*/ 12 h 48"/>
                    <a:gd name="T6" fmla="*/ 36 w 42"/>
                    <a:gd name="T7" fmla="*/ 12 h 48"/>
                    <a:gd name="T8" fmla="*/ 42 w 42"/>
                    <a:gd name="T9" fmla="*/ 24 h 48"/>
                    <a:gd name="T10" fmla="*/ 42 w 42"/>
                    <a:gd name="T11" fmla="*/ 30 h 48"/>
                    <a:gd name="T12" fmla="*/ 42 w 42"/>
                    <a:gd name="T13" fmla="*/ 36 h 48"/>
                    <a:gd name="T14" fmla="*/ 42 w 42"/>
                    <a:gd name="T15" fmla="*/ 42 h 48"/>
                    <a:gd name="T16" fmla="*/ 42 w 42"/>
                    <a:gd name="T17" fmla="*/ 48 h 48"/>
                    <a:gd name="T18" fmla="*/ 30 w 42"/>
                    <a:gd name="T19" fmla="*/ 48 h 48"/>
                    <a:gd name="T20" fmla="*/ 24 w 42"/>
                    <a:gd name="T21" fmla="*/ 42 h 48"/>
                    <a:gd name="T22" fmla="*/ 6 w 42"/>
                    <a:gd name="T23" fmla="*/ 36 h 48"/>
                    <a:gd name="T24" fmla="*/ 0 w 42"/>
                    <a:gd name="T25" fmla="*/ 24 h 48"/>
                    <a:gd name="T26" fmla="*/ 0 w 42"/>
                    <a:gd name="T27" fmla="*/ 18 h 48"/>
                    <a:gd name="T28" fmla="*/ 6 w 42"/>
                    <a:gd name="T29" fmla="*/ 6 h 48"/>
                    <a:gd name="T30" fmla="*/ 12 w 42"/>
                    <a:gd name="T3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48">
                      <a:moveTo>
                        <a:pt x="12" y="0"/>
                      </a:moveTo>
                      <a:lnTo>
                        <a:pt x="24" y="0"/>
                      </a:lnTo>
                      <a:lnTo>
                        <a:pt x="36" y="12"/>
                      </a:lnTo>
                      <a:lnTo>
                        <a:pt x="36" y="12"/>
                      </a:lnTo>
                      <a:lnTo>
                        <a:pt x="42" y="24"/>
                      </a:lnTo>
                      <a:lnTo>
                        <a:pt x="42" y="30"/>
                      </a:lnTo>
                      <a:lnTo>
                        <a:pt x="42" y="36"/>
                      </a:lnTo>
                      <a:lnTo>
                        <a:pt x="42" y="42"/>
                      </a:lnTo>
                      <a:lnTo>
                        <a:pt x="42" y="48"/>
                      </a:lnTo>
                      <a:lnTo>
                        <a:pt x="30" y="48"/>
                      </a:lnTo>
                      <a:lnTo>
                        <a:pt x="24" y="42"/>
                      </a:lnTo>
                      <a:lnTo>
                        <a:pt x="6" y="36"/>
                      </a:lnTo>
                      <a:lnTo>
                        <a:pt x="0" y="24"/>
                      </a:lnTo>
                      <a:lnTo>
                        <a:pt x="0" y="18"/>
                      </a:lnTo>
                      <a:lnTo>
                        <a:pt x="6" y="6"/>
                      </a:lnTo>
                      <a:lnTo>
                        <a:pt x="12"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41" name="Freeform 81"/>
                <p:cNvSpPr>
                  <a:spLocks/>
                </p:cNvSpPr>
                <p:nvPr/>
              </p:nvSpPr>
              <p:spPr bwMode="auto">
                <a:xfrm>
                  <a:off x="1907" y="-1614"/>
                  <a:ext cx="54" cy="42"/>
                </a:xfrm>
                <a:custGeom>
                  <a:avLst/>
                  <a:gdLst>
                    <a:gd name="T0" fmla="*/ 12 w 54"/>
                    <a:gd name="T1" fmla="*/ 0 h 42"/>
                    <a:gd name="T2" fmla="*/ 30 w 54"/>
                    <a:gd name="T3" fmla="*/ 0 h 42"/>
                    <a:gd name="T4" fmla="*/ 42 w 54"/>
                    <a:gd name="T5" fmla="*/ 6 h 42"/>
                    <a:gd name="T6" fmla="*/ 48 w 54"/>
                    <a:gd name="T7" fmla="*/ 12 h 42"/>
                    <a:gd name="T8" fmla="*/ 54 w 54"/>
                    <a:gd name="T9" fmla="*/ 18 h 42"/>
                    <a:gd name="T10" fmla="*/ 54 w 54"/>
                    <a:gd name="T11" fmla="*/ 30 h 42"/>
                    <a:gd name="T12" fmla="*/ 48 w 54"/>
                    <a:gd name="T13" fmla="*/ 36 h 42"/>
                    <a:gd name="T14" fmla="*/ 42 w 54"/>
                    <a:gd name="T15" fmla="*/ 42 h 42"/>
                    <a:gd name="T16" fmla="*/ 30 w 54"/>
                    <a:gd name="T17" fmla="*/ 36 h 42"/>
                    <a:gd name="T18" fmla="*/ 24 w 54"/>
                    <a:gd name="T19" fmla="*/ 36 h 42"/>
                    <a:gd name="T20" fmla="*/ 12 w 54"/>
                    <a:gd name="T21" fmla="*/ 30 h 42"/>
                    <a:gd name="T22" fmla="*/ 6 w 54"/>
                    <a:gd name="T23" fmla="*/ 24 h 42"/>
                    <a:gd name="T24" fmla="*/ 0 w 54"/>
                    <a:gd name="T25" fmla="*/ 18 h 42"/>
                    <a:gd name="T26" fmla="*/ 0 w 54"/>
                    <a:gd name="T27" fmla="*/ 12 h 42"/>
                    <a:gd name="T28" fmla="*/ 0 w 54"/>
                    <a:gd name="T29" fmla="*/ 6 h 42"/>
                    <a:gd name="T30" fmla="*/ 6 w 54"/>
                    <a:gd name="T31" fmla="*/ 0 h 42"/>
                    <a:gd name="T32" fmla="*/ 12 w 54"/>
                    <a:gd name="T3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2">
                      <a:moveTo>
                        <a:pt x="12" y="0"/>
                      </a:moveTo>
                      <a:lnTo>
                        <a:pt x="30" y="0"/>
                      </a:lnTo>
                      <a:lnTo>
                        <a:pt x="42" y="6"/>
                      </a:lnTo>
                      <a:lnTo>
                        <a:pt x="48" y="12"/>
                      </a:lnTo>
                      <a:lnTo>
                        <a:pt x="54" y="18"/>
                      </a:lnTo>
                      <a:lnTo>
                        <a:pt x="54" y="30"/>
                      </a:lnTo>
                      <a:lnTo>
                        <a:pt x="48" y="36"/>
                      </a:lnTo>
                      <a:lnTo>
                        <a:pt x="42" y="42"/>
                      </a:lnTo>
                      <a:lnTo>
                        <a:pt x="30" y="36"/>
                      </a:lnTo>
                      <a:lnTo>
                        <a:pt x="24" y="36"/>
                      </a:lnTo>
                      <a:lnTo>
                        <a:pt x="12" y="30"/>
                      </a:lnTo>
                      <a:lnTo>
                        <a:pt x="6" y="24"/>
                      </a:lnTo>
                      <a:lnTo>
                        <a:pt x="0" y="18"/>
                      </a:lnTo>
                      <a:lnTo>
                        <a:pt x="0" y="12"/>
                      </a:lnTo>
                      <a:lnTo>
                        <a:pt x="0" y="6"/>
                      </a:lnTo>
                      <a:lnTo>
                        <a:pt x="6" y="0"/>
                      </a:lnTo>
                      <a:lnTo>
                        <a:pt x="12"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42" name="Freeform 82"/>
                <p:cNvSpPr>
                  <a:spLocks/>
                </p:cNvSpPr>
                <p:nvPr/>
              </p:nvSpPr>
              <p:spPr bwMode="auto">
                <a:xfrm>
                  <a:off x="2699" y="-690"/>
                  <a:ext cx="300" cy="114"/>
                </a:xfrm>
                <a:custGeom>
                  <a:avLst/>
                  <a:gdLst>
                    <a:gd name="T0" fmla="*/ 270 w 300"/>
                    <a:gd name="T1" fmla="*/ 0 h 114"/>
                    <a:gd name="T2" fmla="*/ 282 w 300"/>
                    <a:gd name="T3" fmla="*/ 0 h 114"/>
                    <a:gd name="T4" fmla="*/ 288 w 300"/>
                    <a:gd name="T5" fmla="*/ 12 h 114"/>
                    <a:gd name="T6" fmla="*/ 294 w 300"/>
                    <a:gd name="T7" fmla="*/ 18 h 114"/>
                    <a:gd name="T8" fmla="*/ 300 w 300"/>
                    <a:gd name="T9" fmla="*/ 30 h 114"/>
                    <a:gd name="T10" fmla="*/ 300 w 300"/>
                    <a:gd name="T11" fmla="*/ 48 h 114"/>
                    <a:gd name="T12" fmla="*/ 300 w 300"/>
                    <a:gd name="T13" fmla="*/ 60 h 114"/>
                    <a:gd name="T14" fmla="*/ 294 w 300"/>
                    <a:gd name="T15" fmla="*/ 72 h 114"/>
                    <a:gd name="T16" fmla="*/ 282 w 300"/>
                    <a:gd name="T17" fmla="*/ 78 h 114"/>
                    <a:gd name="T18" fmla="*/ 270 w 300"/>
                    <a:gd name="T19" fmla="*/ 84 h 114"/>
                    <a:gd name="T20" fmla="*/ 258 w 300"/>
                    <a:gd name="T21" fmla="*/ 84 h 114"/>
                    <a:gd name="T22" fmla="*/ 240 w 300"/>
                    <a:gd name="T23" fmla="*/ 84 h 114"/>
                    <a:gd name="T24" fmla="*/ 216 w 300"/>
                    <a:gd name="T25" fmla="*/ 84 h 114"/>
                    <a:gd name="T26" fmla="*/ 204 w 300"/>
                    <a:gd name="T27" fmla="*/ 84 h 114"/>
                    <a:gd name="T28" fmla="*/ 192 w 300"/>
                    <a:gd name="T29" fmla="*/ 90 h 114"/>
                    <a:gd name="T30" fmla="*/ 186 w 300"/>
                    <a:gd name="T31" fmla="*/ 96 h 114"/>
                    <a:gd name="T32" fmla="*/ 174 w 300"/>
                    <a:gd name="T33" fmla="*/ 108 h 114"/>
                    <a:gd name="T34" fmla="*/ 168 w 300"/>
                    <a:gd name="T35" fmla="*/ 114 h 114"/>
                    <a:gd name="T36" fmla="*/ 156 w 300"/>
                    <a:gd name="T37" fmla="*/ 114 h 114"/>
                    <a:gd name="T38" fmla="*/ 144 w 300"/>
                    <a:gd name="T39" fmla="*/ 114 h 114"/>
                    <a:gd name="T40" fmla="*/ 126 w 300"/>
                    <a:gd name="T41" fmla="*/ 108 h 114"/>
                    <a:gd name="T42" fmla="*/ 114 w 300"/>
                    <a:gd name="T43" fmla="*/ 102 h 114"/>
                    <a:gd name="T44" fmla="*/ 108 w 300"/>
                    <a:gd name="T45" fmla="*/ 96 h 114"/>
                    <a:gd name="T46" fmla="*/ 102 w 300"/>
                    <a:gd name="T47" fmla="*/ 90 h 114"/>
                    <a:gd name="T48" fmla="*/ 96 w 300"/>
                    <a:gd name="T49" fmla="*/ 90 h 114"/>
                    <a:gd name="T50" fmla="*/ 84 w 300"/>
                    <a:gd name="T51" fmla="*/ 78 h 114"/>
                    <a:gd name="T52" fmla="*/ 72 w 300"/>
                    <a:gd name="T53" fmla="*/ 72 h 114"/>
                    <a:gd name="T54" fmla="*/ 54 w 300"/>
                    <a:gd name="T55" fmla="*/ 66 h 114"/>
                    <a:gd name="T56" fmla="*/ 30 w 300"/>
                    <a:gd name="T57" fmla="*/ 48 h 114"/>
                    <a:gd name="T58" fmla="*/ 12 w 300"/>
                    <a:gd name="T59" fmla="*/ 42 h 114"/>
                    <a:gd name="T60" fmla="*/ 6 w 300"/>
                    <a:gd name="T61" fmla="*/ 30 h 114"/>
                    <a:gd name="T62" fmla="*/ 0 w 300"/>
                    <a:gd name="T63" fmla="*/ 24 h 114"/>
                    <a:gd name="T64" fmla="*/ 6 w 300"/>
                    <a:gd name="T65" fmla="*/ 18 h 114"/>
                    <a:gd name="T66" fmla="*/ 12 w 300"/>
                    <a:gd name="T67" fmla="*/ 12 h 114"/>
                    <a:gd name="T68" fmla="*/ 24 w 300"/>
                    <a:gd name="T69" fmla="*/ 12 h 114"/>
                    <a:gd name="T70" fmla="*/ 36 w 300"/>
                    <a:gd name="T71" fmla="*/ 6 h 114"/>
                    <a:gd name="T72" fmla="*/ 48 w 300"/>
                    <a:gd name="T73" fmla="*/ 6 h 114"/>
                    <a:gd name="T74" fmla="*/ 60 w 300"/>
                    <a:gd name="T75" fmla="*/ 6 h 114"/>
                    <a:gd name="T76" fmla="*/ 78 w 300"/>
                    <a:gd name="T77" fmla="*/ 6 h 114"/>
                    <a:gd name="T78" fmla="*/ 108 w 300"/>
                    <a:gd name="T79" fmla="*/ 6 h 114"/>
                    <a:gd name="T80" fmla="*/ 144 w 300"/>
                    <a:gd name="T81" fmla="*/ 18 h 114"/>
                    <a:gd name="T82" fmla="*/ 186 w 300"/>
                    <a:gd name="T83" fmla="*/ 30 h 114"/>
                    <a:gd name="T84" fmla="*/ 198 w 300"/>
                    <a:gd name="T85" fmla="*/ 30 h 114"/>
                    <a:gd name="T86" fmla="*/ 210 w 300"/>
                    <a:gd name="T87" fmla="*/ 30 h 114"/>
                    <a:gd name="T88" fmla="*/ 222 w 300"/>
                    <a:gd name="T89" fmla="*/ 24 h 114"/>
                    <a:gd name="T90" fmla="*/ 234 w 300"/>
                    <a:gd name="T91" fmla="*/ 18 h 114"/>
                    <a:gd name="T92" fmla="*/ 240 w 300"/>
                    <a:gd name="T93" fmla="*/ 12 h 114"/>
                    <a:gd name="T94" fmla="*/ 258 w 300"/>
                    <a:gd name="T95" fmla="*/ 6 h 114"/>
                    <a:gd name="T96" fmla="*/ 270 w 300"/>
                    <a:gd name="T9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0" h="114">
                      <a:moveTo>
                        <a:pt x="270" y="0"/>
                      </a:moveTo>
                      <a:lnTo>
                        <a:pt x="282" y="0"/>
                      </a:lnTo>
                      <a:lnTo>
                        <a:pt x="288" y="12"/>
                      </a:lnTo>
                      <a:lnTo>
                        <a:pt x="294" y="18"/>
                      </a:lnTo>
                      <a:lnTo>
                        <a:pt x="300" y="30"/>
                      </a:lnTo>
                      <a:lnTo>
                        <a:pt x="300" y="48"/>
                      </a:lnTo>
                      <a:lnTo>
                        <a:pt x="300" y="60"/>
                      </a:lnTo>
                      <a:lnTo>
                        <a:pt x="294" y="72"/>
                      </a:lnTo>
                      <a:lnTo>
                        <a:pt x="282" y="78"/>
                      </a:lnTo>
                      <a:lnTo>
                        <a:pt x="270" y="84"/>
                      </a:lnTo>
                      <a:lnTo>
                        <a:pt x="258" y="84"/>
                      </a:lnTo>
                      <a:lnTo>
                        <a:pt x="240" y="84"/>
                      </a:lnTo>
                      <a:lnTo>
                        <a:pt x="216" y="84"/>
                      </a:lnTo>
                      <a:lnTo>
                        <a:pt x="204" y="84"/>
                      </a:lnTo>
                      <a:lnTo>
                        <a:pt x="192" y="90"/>
                      </a:lnTo>
                      <a:lnTo>
                        <a:pt x="186" y="96"/>
                      </a:lnTo>
                      <a:lnTo>
                        <a:pt x="174" y="108"/>
                      </a:lnTo>
                      <a:lnTo>
                        <a:pt x="168" y="114"/>
                      </a:lnTo>
                      <a:lnTo>
                        <a:pt x="156" y="114"/>
                      </a:lnTo>
                      <a:lnTo>
                        <a:pt x="144" y="114"/>
                      </a:lnTo>
                      <a:lnTo>
                        <a:pt x="126" y="108"/>
                      </a:lnTo>
                      <a:lnTo>
                        <a:pt x="114" y="102"/>
                      </a:lnTo>
                      <a:lnTo>
                        <a:pt x="108" y="96"/>
                      </a:lnTo>
                      <a:lnTo>
                        <a:pt x="102" y="90"/>
                      </a:lnTo>
                      <a:lnTo>
                        <a:pt x="96" y="90"/>
                      </a:lnTo>
                      <a:lnTo>
                        <a:pt x="84" y="78"/>
                      </a:lnTo>
                      <a:lnTo>
                        <a:pt x="72" y="72"/>
                      </a:lnTo>
                      <a:lnTo>
                        <a:pt x="54" y="66"/>
                      </a:lnTo>
                      <a:lnTo>
                        <a:pt x="30" y="48"/>
                      </a:lnTo>
                      <a:lnTo>
                        <a:pt x="12" y="42"/>
                      </a:lnTo>
                      <a:lnTo>
                        <a:pt x="6" y="30"/>
                      </a:lnTo>
                      <a:lnTo>
                        <a:pt x="0" y="24"/>
                      </a:lnTo>
                      <a:lnTo>
                        <a:pt x="6" y="18"/>
                      </a:lnTo>
                      <a:lnTo>
                        <a:pt x="12" y="12"/>
                      </a:lnTo>
                      <a:lnTo>
                        <a:pt x="24" y="12"/>
                      </a:lnTo>
                      <a:lnTo>
                        <a:pt x="36" y="6"/>
                      </a:lnTo>
                      <a:lnTo>
                        <a:pt x="48" y="6"/>
                      </a:lnTo>
                      <a:lnTo>
                        <a:pt x="60" y="6"/>
                      </a:lnTo>
                      <a:lnTo>
                        <a:pt x="78" y="6"/>
                      </a:lnTo>
                      <a:lnTo>
                        <a:pt x="108" y="6"/>
                      </a:lnTo>
                      <a:lnTo>
                        <a:pt x="144" y="18"/>
                      </a:lnTo>
                      <a:lnTo>
                        <a:pt x="186" y="30"/>
                      </a:lnTo>
                      <a:lnTo>
                        <a:pt x="198" y="30"/>
                      </a:lnTo>
                      <a:lnTo>
                        <a:pt x="210" y="30"/>
                      </a:lnTo>
                      <a:lnTo>
                        <a:pt x="222" y="24"/>
                      </a:lnTo>
                      <a:lnTo>
                        <a:pt x="234" y="18"/>
                      </a:lnTo>
                      <a:lnTo>
                        <a:pt x="240" y="12"/>
                      </a:lnTo>
                      <a:lnTo>
                        <a:pt x="258" y="6"/>
                      </a:lnTo>
                      <a:lnTo>
                        <a:pt x="270"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43" name="Freeform 83"/>
                <p:cNvSpPr>
                  <a:spLocks/>
                </p:cNvSpPr>
                <p:nvPr/>
              </p:nvSpPr>
              <p:spPr bwMode="auto">
                <a:xfrm>
                  <a:off x="2681" y="-1164"/>
                  <a:ext cx="126" cy="120"/>
                </a:xfrm>
                <a:custGeom>
                  <a:avLst/>
                  <a:gdLst>
                    <a:gd name="T0" fmla="*/ 18 w 126"/>
                    <a:gd name="T1" fmla="*/ 0 h 120"/>
                    <a:gd name="T2" fmla="*/ 30 w 126"/>
                    <a:gd name="T3" fmla="*/ 6 h 120"/>
                    <a:gd name="T4" fmla="*/ 42 w 126"/>
                    <a:gd name="T5" fmla="*/ 12 h 120"/>
                    <a:gd name="T6" fmla="*/ 60 w 126"/>
                    <a:gd name="T7" fmla="*/ 18 h 120"/>
                    <a:gd name="T8" fmla="*/ 72 w 126"/>
                    <a:gd name="T9" fmla="*/ 24 h 120"/>
                    <a:gd name="T10" fmla="*/ 84 w 126"/>
                    <a:gd name="T11" fmla="*/ 30 h 120"/>
                    <a:gd name="T12" fmla="*/ 102 w 126"/>
                    <a:gd name="T13" fmla="*/ 42 h 120"/>
                    <a:gd name="T14" fmla="*/ 114 w 126"/>
                    <a:gd name="T15" fmla="*/ 54 h 120"/>
                    <a:gd name="T16" fmla="*/ 126 w 126"/>
                    <a:gd name="T17" fmla="*/ 72 h 120"/>
                    <a:gd name="T18" fmla="*/ 126 w 126"/>
                    <a:gd name="T19" fmla="*/ 96 h 120"/>
                    <a:gd name="T20" fmla="*/ 126 w 126"/>
                    <a:gd name="T21" fmla="*/ 108 h 120"/>
                    <a:gd name="T22" fmla="*/ 120 w 126"/>
                    <a:gd name="T23" fmla="*/ 114 h 120"/>
                    <a:gd name="T24" fmla="*/ 114 w 126"/>
                    <a:gd name="T25" fmla="*/ 120 h 120"/>
                    <a:gd name="T26" fmla="*/ 102 w 126"/>
                    <a:gd name="T27" fmla="*/ 120 h 120"/>
                    <a:gd name="T28" fmla="*/ 90 w 126"/>
                    <a:gd name="T29" fmla="*/ 114 h 120"/>
                    <a:gd name="T30" fmla="*/ 78 w 126"/>
                    <a:gd name="T31" fmla="*/ 108 h 120"/>
                    <a:gd name="T32" fmla="*/ 60 w 126"/>
                    <a:gd name="T33" fmla="*/ 96 h 120"/>
                    <a:gd name="T34" fmla="*/ 54 w 126"/>
                    <a:gd name="T35" fmla="*/ 84 h 120"/>
                    <a:gd name="T36" fmla="*/ 48 w 126"/>
                    <a:gd name="T37" fmla="*/ 72 h 120"/>
                    <a:gd name="T38" fmla="*/ 36 w 126"/>
                    <a:gd name="T39" fmla="*/ 60 h 120"/>
                    <a:gd name="T40" fmla="*/ 18 w 126"/>
                    <a:gd name="T41" fmla="*/ 42 h 120"/>
                    <a:gd name="T42" fmla="*/ 6 w 126"/>
                    <a:gd name="T43" fmla="*/ 30 h 120"/>
                    <a:gd name="T44" fmla="*/ 0 w 126"/>
                    <a:gd name="T45" fmla="*/ 24 h 120"/>
                    <a:gd name="T46" fmla="*/ 0 w 126"/>
                    <a:gd name="T47" fmla="*/ 18 h 120"/>
                    <a:gd name="T48" fmla="*/ 0 w 126"/>
                    <a:gd name="T49" fmla="*/ 12 h 120"/>
                    <a:gd name="T50" fmla="*/ 0 w 126"/>
                    <a:gd name="T51" fmla="*/ 12 h 120"/>
                    <a:gd name="T52" fmla="*/ 6 w 126"/>
                    <a:gd name="T53" fmla="*/ 6 h 120"/>
                    <a:gd name="T54" fmla="*/ 12 w 126"/>
                    <a:gd name="T55" fmla="*/ 6 h 120"/>
                    <a:gd name="T56" fmla="*/ 18 w 126"/>
                    <a:gd name="T5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6" h="120">
                      <a:moveTo>
                        <a:pt x="18" y="0"/>
                      </a:moveTo>
                      <a:lnTo>
                        <a:pt x="30" y="6"/>
                      </a:lnTo>
                      <a:lnTo>
                        <a:pt x="42" y="12"/>
                      </a:lnTo>
                      <a:lnTo>
                        <a:pt x="60" y="18"/>
                      </a:lnTo>
                      <a:lnTo>
                        <a:pt x="72" y="24"/>
                      </a:lnTo>
                      <a:lnTo>
                        <a:pt x="84" y="30"/>
                      </a:lnTo>
                      <a:lnTo>
                        <a:pt x="102" y="42"/>
                      </a:lnTo>
                      <a:lnTo>
                        <a:pt x="114" y="54"/>
                      </a:lnTo>
                      <a:lnTo>
                        <a:pt x="126" y="72"/>
                      </a:lnTo>
                      <a:lnTo>
                        <a:pt x="126" y="96"/>
                      </a:lnTo>
                      <a:lnTo>
                        <a:pt x="126" y="108"/>
                      </a:lnTo>
                      <a:lnTo>
                        <a:pt x="120" y="114"/>
                      </a:lnTo>
                      <a:lnTo>
                        <a:pt x="114" y="120"/>
                      </a:lnTo>
                      <a:lnTo>
                        <a:pt x="102" y="120"/>
                      </a:lnTo>
                      <a:lnTo>
                        <a:pt x="90" y="114"/>
                      </a:lnTo>
                      <a:lnTo>
                        <a:pt x="78" y="108"/>
                      </a:lnTo>
                      <a:lnTo>
                        <a:pt x="60" y="96"/>
                      </a:lnTo>
                      <a:lnTo>
                        <a:pt x="54" y="84"/>
                      </a:lnTo>
                      <a:lnTo>
                        <a:pt x="48" y="72"/>
                      </a:lnTo>
                      <a:lnTo>
                        <a:pt x="36" y="60"/>
                      </a:lnTo>
                      <a:lnTo>
                        <a:pt x="18" y="42"/>
                      </a:lnTo>
                      <a:lnTo>
                        <a:pt x="6" y="30"/>
                      </a:lnTo>
                      <a:lnTo>
                        <a:pt x="0" y="24"/>
                      </a:lnTo>
                      <a:lnTo>
                        <a:pt x="0" y="18"/>
                      </a:lnTo>
                      <a:lnTo>
                        <a:pt x="0" y="12"/>
                      </a:lnTo>
                      <a:lnTo>
                        <a:pt x="0" y="12"/>
                      </a:lnTo>
                      <a:lnTo>
                        <a:pt x="6" y="6"/>
                      </a:lnTo>
                      <a:lnTo>
                        <a:pt x="12" y="6"/>
                      </a:lnTo>
                      <a:lnTo>
                        <a:pt x="18"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44" name="Freeform 84"/>
                <p:cNvSpPr>
                  <a:spLocks/>
                </p:cNvSpPr>
                <p:nvPr/>
              </p:nvSpPr>
              <p:spPr bwMode="auto">
                <a:xfrm>
                  <a:off x="2813" y="-1260"/>
                  <a:ext cx="42" cy="36"/>
                </a:xfrm>
                <a:custGeom>
                  <a:avLst/>
                  <a:gdLst>
                    <a:gd name="T0" fmla="*/ 12 w 42"/>
                    <a:gd name="T1" fmla="*/ 0 h 36"/>
                    <a:gd name="T2" fmla="*/ 24 w 42"/>
                    <a:gd name="T3" fmla="*/ 6 h 36"/>
                    <a:gd name="T4" fmla="*/ 36 w 42"/>
                    <a:gd name="T5" fmla="*/ 12 h 36"/>
                    <a:gd name="T6" fmla="*/ 42 w 42"/>
                    <a:gd name="T7" fmla="*/ 18 h 36"/>
                    <a:gd name="T8" fmla="*/ 36 w 42"/>
                    <a:gd name="T9" fmla="*/ 24 h 36"/>
                    <a:gd name="T10" fmla="*/ 30 w 42"/>
                    <a:gd name="T11" fmla="*/ 30 h 36"/>
                    <a:gd name="T12" fmla="*/ 24 w 42"/>
                    <a:gd name="T13" fmla="*/ 36 h 36"/>
                    <a:gd name="T14" fmla="*/ 12 w 42"/>
                    <a:gd name="T15" fmla="*/ 30 h 36"/>
                    <a:gd name="T16" fmla="*/ 6 w 42"/>
                    <a:gd name="T17" fmla="*/ 24 h 36"/>
                    <a:gd name="T18" fmla="*/ 0 w 42"/>
                    <a:gd name="T19" fmla="*/ 18 h 36"/>
                    <a:gd name="T20" fmla="*/ 0 w 42"/>
                    <a:gd name="T21" fmla="*/ 12 h 36"/>
                    <a:gd name="T22" fmla="*/ 0 w 42"/>
                    <a:gd name="T23" fmla="*/ 6 h 36"/>
                    <a:gd name="T24" fmla="*/ 6 w 42"/>
                    <a:gd name="T25" fmla="*/ 0 h 36"/>
                    <a:gd name="T26" fmla="*/ 12 w 42"/>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36">
                      <a:moveTo>
                        <a:pt x="12" y="0"/>
                      </a:moveTo>
                      <a:lnTo>
                        <a:pt x="24" y="6"/>
                      </a:lnTo>
                      <a:lnTo>
                        <a:pt x="36" y="12"/>
                      </a:lnTo>
                      <a:lnTo>
                        <a:pt x="42" y="18"/>
                      </a:lnTo>
                      <a:lnTo>
                        <a:pt x="36" y="24"/>
                      </a:lnTo>
                      <a:lnTo>
                        <a:pt x="30" y="30"/>
                      </a:lnTo>
                      <a:lnTo>
                        <a:pt x="24" y="36"/>
                      </a:lnTo>
                      <a:lnTo>
                        <a:pt x="12" y="30"/>
                      </a:lnTo>
                      <a:lnTo>
                        <a:pt x="6" y="24"/>
                      </a:lnTo>
                      <a:lnTo>
                        <a:pt x="0" y="18"/>
                      </a:lnTo>
                      <a:lnTo>
                        <a:pt x="0" y="12"/>
                      </a:lnTo>
                      <a:lnTo>
                        <a:pt x="0" y="6"/>
                      </a:lnTo>
                      <a:lnTo>
                        <a:pt x="6" y="0"/>
                      </a:lnTo>
                      <a:lnTo>
                        <a:pt x="12"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45" name="Freeform 85"/>
                <p:cNvSpPr>
                  <a:spLocks/>
                </p:cNvSpPr>
                <p:nvPr/>
              </p:nvSpPr>
              <p:spPr bwMode="auto">
                <a:xfrm>
                  <a:off x="3059" y="-744"/>
                  <a:ext cx="42" cy="42"/>
                </a:xfrm>
                <a:custGeom>
                  <a:avLst/>
                  <a:gdLst>
                    <a:gd name="T0" fmla="*/ 18 w 42"/>
                    <a:gd name="T1" fmla="*/ 0 h 42"/>
                    <a:gd name="T2" fmla="*/ 24 w 42"/>
                    <a:gd name="T3" fmla="*/ 0 h 42"/>
                    <a:gd name="T4" fmla="*/ 30 w 42"/>
                    <a:gd name="T5" fmla="*/ 6 h 42"/>
                    <a:gd name="T6" fmla="*/ 42 w 42"/>
                    <a:gd name="T7" fmla="*/ 12 h 42"/>
                    <a:gd name="T8" fmla="*/ 42 w 42"/>
                    <a:gd name="T9" fmla="*/ 18 h 42"/>
                    <a:gd name="T10" fmla="*/ 42 w 42"/>
                    <a:gd name="T11" fmla="*/ 30 h 42"/>
                    <a:gd name="T12" fmla="*/ 36 w 42"/>
                    <a:gd name="T13" fmla="*/ 42 h 42"/>
                    <a:gd name="T14" fmla="*/ 30 w 42"/>
                    <a:gd name="T15" fmla="*/ 42 h 42"/>
                    <a:gd name="T16" fmla="*/ 24 w 42"/>
                    <a:gd name="T17" fmla="*/ 42 h 42"/>
                    <a:gd name="T18" fmla="*/ 18 w 42"/>
                    <a:gd name="T19" fmla="*/ 42 h 42"/>
                    <a:gd name="T20" fmla="*/ 6 w 42"/>
                    <a:gd name="T21" fmla="*/ 36 h 42"/>
                    <a:gd name="T22" fmla="*/ 0 w 42"/>
                    <a:gd name="T23" fmla="*/ 30 h 42"/>
                    <a:gd name="T24" fmla="*/ 0 w 42"/>
                    <a:gd name="T25" fmla="*/ 18 h 42"/>
                    <a:gd name="T26" fmla="*/ 0 w 42"/>
                    <a:gd name="T27" fmla="*/ 6 h 42"/>
                    <a:gd name="T28" fmla="*/ 6 w 42"/>
                    <a:gd name="T29" fmla="*/ 0 h 42"/>
                    <a:gd name="T30" fmla="*/ 18 w 42"/>
                    <a:gd name="T3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42">
                      <a:moveTo>
                        <a:pt x="18" y="0"/>
                      </a:moveTo>
                      <a:lnTo>
                        <a:pt x="24" y="0"/>
                      </a:lnTo>
                      <a:lnTo>
                        <a:pt x="30" y="6"/>
                      </a:lnTo>
                      <a:lnTo>
                        <a:pt x="42" y="12"/>
                      </a:lnTo>
                      <a:lnTo>
                        <a:pt x="42" y="18"/>
                      </a:lnTo>
                      <a:lnTo>
                        <a:pt x="42" y="30"/>
                      </a:lnTo>
                      <a:lnTo>
                        <a:pt x="36" y="42"/>
                      </a:lnTo>
                      <a:lnTo>
                        <a:pt x="30" y="42"/>
                      </a:lnTo>
                      <a:lnTo>
                        <a:pt x="24" y="42"/>
                      </a:lnTo>
                      <a:lnTo>
                        <a:pt x="18" y="42"/>
                      </a:lnTo>
                      <a:lnTo>
                        <a:pt x="6" y="36"/>
                      </a:lnTo>
                      <a:lnTo>
                        <a:pt x="0" y="30"/>
                      </a:lnTo>
                      <a:lnTo>
                        <a:pt x="0" y="18"/>
                      </a:lnTo>
                      <a:lnTo>
                        <a:pt x="0" y="6"/>
                      </a:lnTo>
                      <a:lnTo>
                        <a:pt x="6" y="0"/>
                      </a:lnTo>
                      <a:lnTo>
                        <a:pt x="18"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46" name="Freeform 86"/>
                <p:cNvSpPr>
                  <a:spLocks/>
                </p:cNvSpPr>
                <p:nvPr/>
              </p:nvSpPr>
              <p:spPr bwMode="auto">
                <a:xfrm>
                  <a:off x="3623" y="-750"/>
                  <a:ext cx="234" cy="156"/>
                </a:xfrm>
                <a:custGeom>
                  <a:avLst/>
                  <a:gdLst>
                    <a:gd name="T0" fmla="*/ 228 w 234"/>
                    <a:gd name="T1" fmla="*/ 0 h 156"/>
                    <a:gd name="T2" fmla="*/ 234 w 234"/>
                    <a:gd name="T3" fmla="*/ 6 h 156"/>
                    <a:gd name="T4" fmla="*/ 234 w 234"/>
                    <a:gd name="T5" fmla="*/ 6 h 156"/>
                    <a:gd name="T6" fmla="*/ 228 w 234"/>
                    <a:gd name="T7" fmla="*/ 18 h 156"/>
                    <a:gd name="T8" fmla="*/ 222 w 234"/>
                    <a:gd name="T9" fmla="*/ 24 h 156"/>
                    <a:gd name="T10" fmla="*/ 216 w 234"/>
                    <a:gd name="T11" fmla="*/ 30 h 156"/>
                    <a:gd name="T12" fmla="*/ 210 w 234"/>
                    <a:gd name="T13" fmla="*/ 36 h 156"/>
                    <a:gd name="T14" fmla="*/ 204 w 234"/>
                    <a:gd name="T15" fmla="*/ 42 h 156"/>
                    <a:gd name="T16" fmla="*/ 198 w 234"/>
                    <a:gd name="T17" fmla="*/ 48 h 156"/>
                    <a:gd name="T18" fmla="*/ 198 w 234"/>
                    <a:gd name="T19" fmla="*/ 54 h 156"/>
                    <a:gd name="T20" fmla="*/ 198 w 234"/>
                    <a:gd name="T21" fmla="*/ 66 h 156"/>
                    <a:gd name="T22" fmla="*/ 192 w 234"/>
                    <a:gd name="T23" fmla="*/ 72 h 156"/>
                    <a:gd name="T24" fmla="*/ 192 w 234"/>
                    <a:gd name="T25" fmla="*/ 84 h 156"/>
                    <a:gd name="T26" fmla="*/ 192 w 234"/>
                    <a:gd name="T27" fmla="*/ 90 h 156"/>
                    <a:gd name="T28" fmla="*/ 186 w 234"/>
                    <a:gd name="T29" fmla="*/ 102 h 156"/>
                    <a:gd name="T30" fmla="*/ 174 w 234"/>
                    <a:gd name="T31" fmla="*/ 102 h 156"/>
                    <a:gd name="T32" fmla="*/ 156 w 234"/>
                    <a:gd name="T33" fmla="*/ 108 h 156"/>
                    <a:gd name="T34" fmla="*/ 138 w 234"/>
                    <a:gd name="T35" fmla="*/ 114 h 156"/>
                    <a:gd name="T36" fmla="*/ 126 w 234"/>
                    <a:gd name="T37" fmla="*/ 126 h 156"/>
                    <a:gd name="T38" fmla="*/ 108 w 234"/>
                    <a:gd name="T39" fmla="*/ 138 h 156"/>
                    <a:gd name="T40" fmla="*/ 84 w 234"/>
                    <a:gd name="T41" fmla="*/ 150 h 156"/>
                    <a:gd name="T42" fmla="*/ 66 w 234"/>
                    <a:gd name="T43" fmla="*/ 156 h 156"/>
                    <a:gd name="T44" fmla="*/ 48 w 234"/>
                    <a:gd name="T45" fmla="*/ 150 h 156"/>
                    <a:gd name="T46" fmla="*/ 30 w 234"/>
                    <a:gd name="T47" fmla="*/ 144 h 156"/>
                    <a:gd name="T48" fmla="*/ 18 w 234"/>
                    <a:gd name="T49" fmla="*/ 132 h 156"/>
                    <a:gd name="T50" fmla="*/ 6 w 234"/>
                    <a:gd name="T51" fmla="*/ 120 h 156"/>
                    <a:gd name="T52" fmla="*/ 0 w 234"/>
                    <a:gd name="T53" fmla="*/ 102 h 156"/>
                    <a:gd name="T54" fmla="*/ 6 w 234"/>
                    <a:gd name="T55" fmla="*/ 90 h 156"/>
                    <a:gd name="T56" fmla="*/ 12 w 234"/>
                    <a:gd name="T57" fmla="*/ 78 h 156"/>
                    <a:gd name="T58" fmla="*/ 18 w 234"/>
                    <a:gd name="T59" fmla="*/ 72 h 156"/>
                    <a:gd name="T60" fmla="*/ 30 w 234"/>
                    <a:gd name="T61" fmla="*/ 60 h 156"/>
                    <a:gd name="T62" fmla="*/ 36 w 234"/>
                    <a:gd name="T63" fmla="*/ 48 h 156"/>
                    <a:gd name="T64" fmla="*/ 60 w 234"/>
                    <a:gd name="T65" fmla="*/ 36 h 156"/>
                    <a:gd name="T66" fmla="*/ 102 w 234"/>
                    <a:gd name="T67" fmla="*/ 24 h 156"/>
                    <a:gd name="T68" fmla="*/ 150 w 234"/>
                    <a:gd name="T69" fmla="*/ 18 h 156"/>
                    <a:gd name="T70" fmla="*/ 198 w 234"/>
                    <a:gd name="T71" fmla="*/ 6 h 156"/>
                    <a:gd name="T72" fmla="*/ 216 w 234"/>
                    <a:gd name="T73" fmla="*/ 0 h 156"/>
                    <a:gd name="T74" fmla="*/ 228 w 234"/>
                    <a:gd name="T7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4" h="156">
                      <a:moveTo>
                        <a:pt x="228" y="0"/>
                      </a:moveTo>
                      <a:lnTo>
                        <a:pt x="234" y="6"/>
                      </a:lnTo>
                      <a:lnTo>
                        <a:pt x="234" y="6"/>
                      </a:lnTo>
                      <a:lnTo>
                        <a:pt x="228" y="18"/>
                      </a:lnTo>
                      <a:lnTo>
                        <a:pt x="222" y="24"/>
                      </a:lnTo>
                      <a:lnTo>
                        <a:pt x="216" y="30"/>
                      </a:lnTo>
                      <a:lnTo>
                        <a:pt x="210" y="36"/>
                      </a:lnTo>
                      <a:lnTo>
                        <a:pt x="204" y="42"/>
                      </a:lnTo>
                      <a:lnTo>
                        <a:pt x="198" y="48"/>
                      </a:lnTo>
                      <a:lnTo>
                        <a:pt x="198" y="54"/>
                      </a:lnTo>
                      <a:lnTo>
                        <a:pt x="198" y="66"/>
                      </a:lnTo>
                      <a:lnTo>
                        <a:pt x="192" y="72"/>
                      </a:lnTo>
                      <a:lnTo>
                        <a:pt x="192" y="84"/>
                      </a:lnTo>
                      <a:lnTo>
                        <a:pt x="192" y="90"/>
                      </a:lnTo>
                      <a:lnTo>
                        <a:pt x="186" y="102"/>
                      </a:lnTo>
                      <a:lnTo>
                        <a:pt x="174" y="102"/>
                      </a:lnTo>
                      <a:lnTo>
                        <a:pt x="156" y="108"/>
                      </a:lnTo>
                      <a:lnTo>
                        <a:pt x="138" y="114"/>
                      </a:lnTo>
                      <a:lnTo>
                        <a:pt x="126" y="126"/>
                      </a:lnTo>
                      <a:lnTo>
                        <a:pt x="108" y="138"/>
                      </a:lnTo>
                      <a:lnTo>
                        <a:pt x="84" y="150"/>
                      </a:lnTo>
                      <a:lnTo>
                        <a:pt x="66" y="156"/>
                      </a:lnTo>
                      <a:lnTo>
                        <a:pt x="48" y="150"/>
                      </a:lnTo>
                      <a:lnTo>
                        <a:pt x="30" y="144"/>
                      </a:lnTo>
                      <a:lnTo>
                        <a:pt x="18" y="132"/>
                      </a:lnTo>
                      <a:lnTo>
                        <a:pt x="6" y="120"/>
                      </a:lnTo>
                      <a:lnTo>
                        <a:pt x="0" y="102"/>
                      </a:lnTo>
                      <a:lnTo>
                        <a:pt x="6" y="90"/>
                      </a:lnTo>
                      <a:lnTo>
                        <a:pt x="12" y="78"/>
                      </a:lnTo>
                      <a:lnTo>
                        <a:pt x="18" y="72"/>
                      </a:lnTo>
                      <a:lnTo>
                        <a:pt x="30" y="60"/>
                      </a:lnTo>
                      <a:lnTo>
                        <a:pt x="36" y="48"/>
                      </a:lnTo>
                      <a:lnTo>
                        <a:pt x="60" y="36"/>
                      </a:lnTo>
                      <a:lnTo>
                        <a:pt x="102" y="24"/>
                      </a:lnTo>
                      <a:lnTo>
                        <a:pt x="150" y="18"/>
                      </a:lnTo>
                      <a:lnTo>
                        <a:pt x="198" y="6"/>
                      </a:lnTo>
                      <a:lnTo>
                        <a:pt x="216" y="0"/>
                      </a:lnTo>
                      <a:lnTo>
                        <a:pt x="228"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47" name="Freeform 87"/>
                <p:cNvSpPr>
                  <a:spLocks noEditPoints="1"/>
                </p:cNvSpPr>
                <p:nvPr/>
              </p:nvSpPr>
              <p:spPr bwMode="auto">
                <a:xfrm>
                  <a:off x="2687" y="-9168"/>
                  <a:ext cx="14172" cy="7608"/>
                </a:xfrm>
                <a:custGeom>
                  <a:avLst/>
                  <a:gdLst>
                    <a:gd name="T0" fmla="*/ 13296 w 14172"/>
                    <a:gd name="T1" fmla="*/ 222 h 7608"/>
                    <a:gd name="T2" fmla="*/ 13698 w 14172"/>
                    <a:gd name="T3" fmla="*/ 396 h 7608"/>
                    <a:gd name="T4" fmla="*/ 14130 w 14172"/>
                    <a:gd name="T5" fmla="*/ 582 h 7608"/>
                    <a:gd name="T6" fmla="*/ 14076 w 14172"/>
                    <a:gd name="T7" fmla="*/ 900 h 7608"/>
                    <a:gd name="T8" fmla="*/ 13314 w 14172"/>
                    <a:gd name="T9" fmla="*/ 690 h 7608"/>
                    <a:gd name="T10" fmla="*/ 13296 w 14172"/>
                    <a:gd name="T11" fmla="*/ 1224 h 7608"/>
                    <a:gd name="T12" fmla="*/ 13326 w 14172"/>
                    <a:gd name="T13" fmla="*/ 2088 h 7608"/>
                    <a:gd name="T14" fmla="*/ 12858 w 14172"/>
                    <a:gd name="T15" fmla="*/ 2388 h 7608"/>
                    <a:gd name="T16" fmla="*/ 12810 w 14172"/>
                    <a:gd name="T17" fmla="*/ 3114 h 7608"/>
                    <a:gd name="T18" fmla="*/ 12996 w 14172"/>
                    <a:gd name="T19" fmla="*/ 3714 h 7608"/>
                    <a:gd name="T20" fmla="*/ 12450 w 14172"/>
                    <a:gd name="T21" fmla="*/ 3882 h 7608"/>
                    <a:gd name="T22" fmla="*/ 12384 w 14172"/>
                    <a:gd name="T23" fmla="*/ 2736 h 7608"/>
                    <a:gd name="T24" fmla="*/ 12366 w 14172"/>
                    <a:gd name="T25" fmla="*/ 2010 h 7608"/>
                    <a:gd name="T26" fmla="*/ 12054 w 14172"/>
                    <a:gd name="T27" fmla="*/ 2268 h 7608"/>
                    <a:gd name="T28" fmla="*/ 11934 w 14172"/>
                    <a:gd name="T29" fmla="*/ 2928 h 7608"/>
                    <a:gd name="T30" fmla="*/ 11382 w 14172"/>
                    <a:gd name="T31" fmla="*/ 3042 h 7608"/>
                    <a:gd name="T32" fmla="*/ 10944 w 14172"/>
                    <a:gd name="T33" fmla="*/ 3246 h 7608"/>
                    <a:gd name="T34" fmla="*/ 10614 w 14172"/>
                    <a:gd name="T35" fmla="*/ 4410 h 7608"/>
                    <a:gd name="T36" fmla="*/ 10848 w 14172"/>
                    <a:gd name="T37" fmla="*/ 4338 h 7608"/>
                    <a:gd name="T38" fmla="*/ 11316 w 14172"/>
                    <a:gd name="T39" fmla="*/ 5010 h 7608"/>
                    <a:gd name="T40" fmla="*/ 11280 w 14172"/>
                    <a:gd name="T41" fmla="*/ 6240 h 7608"/>
                    <a:gd name="T42" fmla="*/ 10890 w 14172"/>
                    <a:gd name="T43" fmla="*/ 6354 h 7608"/>
                    <a:gd name="T44" fmla="*/ 10278 w 14172"/>
                    <a:gd name="T45" fmla="*/ 5394 h 7608"/>
                    <a:gd name="T46" fmla="*/ 8490 w 14172"/>
                    <a:gd name="T47" fmla="*/ 5688 h 7608"/>
                    <a:gd name="T48" fmla="*/ 4614 w 14172"/>
                    <a:gd name="T49" fmla="*/ 5580 h 7608"/>
                    <a:gd name="T50" fmla="*/ 2490 w 14172"/>
                    <a:gd name="T51" fmla="*/ 7608 h 7608"/>
                    <a:gd name="T52" fmla="*/ 1338 w 14172"/>
                    <a:gd name="T53" fmla="*/ 6876 h 7608"/>
                    <a:gd name="T54" fmla="*/ 174 w 14172"/>
                    <a:gd name="T55" fmla="*/ 5520 h 7608"/>
                    <a:gd name="T56" fmla="*/ 198 w 14172"/>
                    <a:gd name="T57" fmla="*/ 3258 h 7608"/>
                    <a:gd name="T58" fmla="*/ 540 w 14172"/>
                    <a:gd name="T59" fmla="*/ 3810 h 7608"/>
                    <a:gd name="T60" fmla="*/ 582 w 14172"/>
                    <a:gd name="T61" fmla="*/ 4044 h 7608"/>
                    <a:gd name="T62" fmla="*/ 858 w 14172"/>
                    <a:gd name="T63" fmla="*/ 4038 h 7608"/>
                    <a:gd name="T64" fmla="*/ 1368 w 14172"/>
                    <a:gd name="T65" fmla="*/ 3684 h 7608"/>
                    <a:gd name="T66" fmla="*/ 1644 w 14172"/>
                    <a:gd name="T67" fmla="*/ 3660 h 7608"/>
                    <a:gd name="T68" fmla="*/ 2160 w 14172"/>
                    <a:gd name="T69" fmla="*/ 3366 h 7608"/>
                    <a:gd name="T70" fmla="*/ 2688 w 14172"/>
                    <a:gd name="T71" fmla="*/ 3000 h 7608"/>
                    <a:gd name="T72" fmla="*/ 3096 w 14172"/>
                    <a:gd name="T73" fmla="*/ 2838 h 7608"/>
                    <a:gd name="T74" fmla="*/ 3552 w 14172"/>
                    <a:gd name="T75" fmla="*/ 2550 h 7608"/>
                    <a:gd name="T76" fmla="*/ 3576 w 14172"/>
                    <a:gd name="T77" fmla="*/ 3360 h 7608"/>
                    <a:gd name="T78" fmla="*/ 4038 w 14172"/>
                    <a:gd name="T79" fmla="*/ 2940 h 7608"/>
                    <a:gd name="T80" fmla="*/ 3714 w 14172"/>
                    <a:gd name="T81" fmla="*/ 2700 h 7608"/>
                    <a:gd name="T82" fmla="*/ 3942 w 14172"/>
                    <a:gd name="T83" fmla="*/ 2508 h 7608"/>
                    <a:gd name="T84" fmla="*/ 3930 w 14172"/>
                    <a:gd name="T85" fmla="*/ 2232 h 7608"/>
                    <a:gd name="T86" fmla="*/ 4566 w 14172"/>
                    <a:gd name="T87" fmla="*/ 2568 h 7608"/>
                    <a:gd name="T88" fmla="*/ 4392 w 14172"/>
                    <a:gd name="T89" fmla="*/ 1824 h 7608"/>
                    <a:gd name="T90" fmla="*/ 4476 w 14172"/>
                    <a:gd name="T91" fmla="*/ 1470 h 7608"/>
                    <a:gd name="T92" fmla="*/ 5100 w 14172"/>
                    <a:gd name="T93" fmla="*/ 1086 h 7608"/>
                    <a:gd name="T94" fmla="*/ 5496 w 14172"/>
                    <a:gd name="T95" fmla="*/ 828 h 7608"/>
                    <a:gd name="T96" fmla="*/ 5724 w 14172"/>
                    <a:gd name="T97" fmla="*/ 678 h 7608"/>
                    <a:gd name="T98" fmla="*/ 6366 w 14172"/>
                    <a:gd name="T99" fmla="*/ 804 h 7608"/>
                    <a:gd name="T100" fmla="*/ 6060 w 14172"/>
                    <a:gd name="T101" fmla="*/ 1374 h 7608"/>
                    <a:gd name="T102" fmla="*/ 6498 w 14172"/>
                    <a:gd name="T103" fmla="*/ 1266 h 7608"/>
                    <a:gd name="T104" fmla="*/ 6732 w 14172"/>
                    <a:gd name="T105" fmla="*/ 1218 h 7608"/>
                    <a:gd name="T106" fmla="*/ 7488 w 14172"/>
                    <a:gd name="T107" fmla="*/ 936 h 7608"/>
                    <a:gd name="T108" fmla="*/ 7812 w 14172"/>
                    <a:gd name="T109" fmla="*/ 1152 h 7608"/>
                    <a:gd name="T110" fmla="*/ 8256 w 14172"/>
                    <a:gd name="T111" fmla="*/ 1224 h 7608"/>
                    <a:gd name="T112" fmla="*/ 8808 w 14172"/>
                    <a:gd name="T113" fmla="*/ 990 h 7608"/>
                    <a:gd name="T114" fmla="*/ 8970 w 14172"/>
                    <a:gd name="T115" fmla="*/ 630 h 7608"/>
                    <a:gd name="T116" fmla="*/ 9564 w 14172"/>
                    <a:gd name="T117" fmla="*/ 720 h 7608"/>
                    <a:gd name="T118" fmla="*/ 10218 w 14172"/>
                    <a:gd name="T119" fmla="*/ 624 h 7608"/>
                    <a:gd name="T120" fmla="*/ 10980 w 14172"/>
                    <a:gd name="T121" fmla="*/ 546 h 7608"/>
                    <a:gd name="T122" fmla="*/ 11748 w 14172"/>
                    <a:gd name="T123" fmla="*/ 390 h 7608"/>
                    <a:gd name="T124" fmla="*/ 12684 w 14172"/>
                    <a:gd name="T125" fmla="*/ 6 h 7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172" h="7608">
                      <a:moveTo>
                        <a:pt x="2736" y="7542"/>
                      </a:moveTo>
                      <a:lnTo>
                        <a:pt x="2730" y="7542"/>
                      </a:lnTo>
                      <a:lnTo>
                        <a:pt x="2730" y="7542"/>
                      </a:lnTo>
                      <a:lnTo>
                        <a:pt x="2736" y="7542"/>
                      </a:lnTo>
                      <a:close/>
                      <a:moveTo>
                        <a:pt x="120" y="5016"/>
                      </a:moveTo>
                      <a:lnTo>
                        <a:pt x="120" y="5016"/>
                      </a:lnTo>
                      <a:lnTo>
                        <a:pt x="114" y="5022"/>
                      </a:lnTo>
                      <a:lnTo>
                        <a:pt x="120" y="5016"/>
                      </a:lnTo>
                      <a:close/>
                      <a:moveTo>
                        <a:pt x="108" y="3276"/>
                      </a:moveTo>
                      <a:lnTo>
                        <a:pt x="108" y="3276"/>
                      </a:lnTo>
                      <a:lnTo>
                        <a:pt x="108" y="3276"/>
                      </a:lnTo>
                      <a:lnTo>
                        <a:pt x="108" y="3276"/>
                      </a:lnTo>
                      <a:close/>
                      <a:moveTo>
                        <a:pt x="12738" y="0"/>
                      </a:moveTo>
                      <a:lnTo>
                        <a:pt x="12792" y="6"/>
                      </a:lnTo>
                      <a:lnTo>
                        <a:pt x="12810" y="12"/>
                      </a:lnTo>
                      <a:lnTo>
                        <a:pt x="12822" y="24"/>
                      </a:lnTo>
                      <a:lnTo>
                        <a:pt x="12840" y="36"/>
                      </a:lnTo>
                      <a:lnTo>
                        <a:pt x="12846" y="54"/>
                      </a:lnTo>
                      <a:lnTo>
                        <a:pt x="12858" y="72"/>
                      </a:lnTo>
                      <a:lnTo>
                        <a:pt x="12864" y="84"/>
                      </a:lnTo>
                      <a:lnTo>
                        <a:pt x="12876" y="102"/>
                      </a:lnTo>
                      <a:lnTo>
                        <a:pt x="12888" y="114"/>
                      </a:lnTo>
                      <a:lnTo>
                        <a:pt x="12900" y="120"/>
                      </a:lnTo>
                      <a:lnTo>
                        <a:pt x="12912" y="126"/>
                      </a:lnTo>
                      <a:lnTo>
                        <a:pt x="12924" y="126"/>
                      </a:lnTo>
                      <a:lnTo>
                        <a:pt x="12936" y="120"/>
                      </a:lnTo>
                      <a:lnTo>
                        <a:pt x="12936" y="108"/>
                      </a:lnTo>
                      <a:lnTo>
                        <a:pt x="12948" y="102"/>
                      </a:lnTo>
                      <a:lnTo>
                        <a:pt x="12966" y="102"/>
                      </a:lnTo>
                      <a:lnTo>
                        <a:pt x="12990" y="114"/>
                      </a:lnTo>
                      <a:lnTo>
                        <a:pt x="13020" y="126"/>
                      </a:lnTo>
                      <a:lnTo>
                        <a:pt x="13044" y="138"/>
                      </a:lnTo>
                      <a:lnTo>
                        <a:pt x="13062" y="144"/>
                      </a:lnTo>
                      <a:lnTo>
                        <a:pt x="13068" y="150"/>
                      </a:lnTo>
                      <a:lnTo>
                        <a:pt x="13068" y="156"/>
                      </a:lnTo>
                      <a:lnTo>
                        <a:pt x="13074" y="162"/>
                      </a:lnTo>
                      <a:lnTo>
                        <a:pt x="13074" y="162"/>
                      </a:lnTo>
                      <a:lnTo>
                        <a:pt x="13080" y="168"/>
                      </a:lnTo>
                      <a:lnTo>
                        <a:pt x="13086" y="174"/>
                      </a:lnTo>
                      <a:lnTo>
                        <a:pt x="13098" y="174"/>
                      </a:lnTo>
                      <a:lnTo>
                        <a:pt x="13110" y="180"/>
                      </a:lnTo>
                      <a:lnTo>
                        <a:pt x="13122" y="186"/>
                      </a:lnTo>
                      <a:lnTo>
                        <a:pt x="13134" y="186"/>
                      </a:lnTo>
                      <a:lnTo>
                        <a:pt x="13140" y="186"/>
                      </a:lnTo>
                      <a:lnTo>
                        <a:pt x="13146" y="180"/>
                      </a:lnTo>
                      <a:lnTo>
                        <a:pt x="13146" y="174"/>
                      </a:lnTo>
                      <a:lnTo>
                        <a:pt x="13152" y="168"/>
                      </a:lnTo>
                      <a:lnTo>
                        <a:pt x="13158" y="168"/>
                      </a:lnTo>
                      <a:lnTo>
                        <a:pt x="13170" y="168"/>
                      </a:lnTo>
                      <a:lnTo>
                        <a:pt x="13188" y="174"/>
                      </a:lnTo>
                      <a:lnTo>
                        <a:pt x="13200" y="180"/>
                      </a:lnTo>
                      <a:lnTo>
                        <a:pt x="13212" y="180"/>
                      </a:lnTo>
                      <a:lnTo>
                        <a:pt x="13212" y="186"/>
                      </a:lnTo>
                      <a:lnTo>
                        <a:pt x="13218" y="198"/>
                      </a:lnTo>
                      <a:lnTo>
                        <a:pt x="13218" y="204"/>
                      </a:lnTo>
                      <a:lnTo>
                        <a:pt x="13230" y="210"/>
                      </a:lnTo>
                      <a:lnTo>
                        <a:pt x="13242" y="216"/>
                      </a:lnTo>
                      <a:lnTo>
                        <a:pt x="13260" y="222"/>
                      </a:lnTo>
                      <a:lnTo>
                        <a:pt x="13272" y="228"/>
                      </a:lnTo>
                      <a:lnTo>
                        <a:pt x="13290" y="228"/>
                      </a:lnTo>
                      <a:lnTo>
                        <a:pt x="13296" y="222"/>
                      </a:lnTo>
                      <a:lnTo>
                        <a:pt x="13302" y="222"/>
                      </a:lnTo>
                      <a:lnTo>
                        <a:pt x="13302" y="210"/>
                      </a:lnTo>
                      <a:lnTo>
                        <a:pt x="13308" y="210"/>
                      </a:lnTo>
                      <a:lnTo>
                        <a:pt x="13314" y="210"/>
                      </a:lnTo>
                      <a:lnTo>
                        <a:pt x="13326" y="210"/>
                      </a:lnTo>
                      <a:lnTo>
                        <a:pt x="13338" y="210"/>
                      </a:lnTo>
                      <a:lnTo>
                        <a:pt x="13356" y="216"/>
                      </a:lnTo>
                      <a:lnTo>
                        <a:pt x="13368" y="216"/>
                      </a:lnTo>
                      <a:lnTo>
                        <a:pt x="13386" y="222"/>
                      </a:lnTo>
                      <a:lnTo>
                        <a:pt x="13392" y="228"/>
                      </a:lnTo>
                      <a:lnTo>
                        <a:pt x="13398" y="234"/>
                      </a:lnTo>
                      <a:lnTo>
                        <a:pt x="13404" y="240"/>
                      </a:lnTo>
                      <a:lnTo>
                        <a:pt x="13410" y="246"/>
                      </a:lnTo>
                      <a:lnTo>
                        <a:pt x="13416" y="246"/>
                      </a:lnTo>
                      <a:lnTo>
                        <a:pt x="13428" y="246"/>
                      </a:lnTo>
                      <a:lnTo>
                        <a:pt x="13434" y="240"/>
                      </a:lnTo>
                      <a:lnTo>
                        <a:pt x="13446" y="234"/>
                      </a:lnTo>
                      <a:lnTo>
                        <a:pt x="13452" y="228"/>
                      </a:lnTo>
                      <a:lnTo>
                        <a:pt x="13464" y="222"/>
                      </a:lnTo>
                      <a:lnTo>
                        <a:pt x="13470" y="222"/>
                      </a:lnTo>
                      <a:lnTo>
                        <a:pt x="13476" y="228"/>
                      </a:lnTo>
                      <a:lnTo>
                        <a:pt x="13488" y="240"/>
                      </a:lnTo>
                      <a:lnTo>
                        <a:pt x="13494" y="252"/>
                      </a:lnTo>
                      <a:lnTo>
                        <a:pt x="13506" y="258"/>
                      </a:lnTo>
                      <a:lnTo>
                        <a:pt x="13518" y="264"/>
                      </a:lnTo>
                      <a:lnTo>
                        <a:pt x="13524" y="276"/>
                      </a:lnTo>
                      <a:lnTo>
                        <a:pt x="13536" y="288"/>
                      </a:lnTo>
                      <a:lnTo>
                        <a:pt x="13536" y="306"/>
                      </a:lnTo>
                      <a:lnTo>
                        <a:pt x="13542" y="324"/>
                      </a:lnTo>
                      <a:lnTo>
                        <a:pt x="13548" y="336"/>
                      </a:lnTo>
                      <a:lnTo>
                        <a:pt x="13554" y="348"/>
                      </a:lnTo>
                      <a:lnTo>
                        <a:pt x="13566" y="354"/>
                      </a:lnTo>
                      <a:lnTo>
                        <a:pt x="13578" y="366"/>
                      </a:lnTo>
                      <a:lnTo>
                        <a:pt x="13596" y="378"/>
                      </a:lnTo>
                      <a:lnTo>
                        <a:pt x="13608" y="384"/>
                      </a:lnTo>
                      <a:lnTo>
                        <a:pt x="13614" y="390"/>
                      </a:lnTo>
                      <a:lnTo>
                        <a:pt x="13614" y="402"/>
                      </a:lnTo>
                      <a:lnTo>
                        <a:pt x="13614" y="420"/>
                      </a:lnTo>
                      <a:lnTo>
                        <a:pt x="13614" y="438"/>
                      </a:lnTo>
                      <a:lnTo>
                        <a:pt x="13620" y="450"/>
                      </a:lnTo>
                      <a:lnTo>
                        <a:pt x="13626" y="456"/>
                      </a:lnTo>
                      <a:lnTo>
                        <a:pt x="13638" y="462"/>
                      </a:lnTo>
                      <a:lnTo>
                        <a:pt x="13656" y="462"/>
                      </a:lnTo>
                      <a:lnTo>
                        <a:pt x="13680" y="468"/>
                      </a:lnTo>
                      <a:lnTo>
                        <a:pt x="13698" y="474"/>
                      </a:lnTo>
                      <a:lnTo>
                        <a:pt x="13716" y="486"/>
                      </a:lnTo>
                      <a:lnTo>
                        <a:pt x="13728" y="492"/>
                      </a:lnTo>
                      <a:lnTo>
                        <a:pt x="13740" y="486"/>
                      </a:lnTo>
                      <a:lnTo>
                        <a:pt x="13752" y="480"/>
                      </a:lnTo>
                      <a:lnTo>
                        <a:pt x="13758" y="462"/>
                      </a:lnTo>
                      <a:lnTo>
                        <a:pt x="13758" y="450"/>
                      </a:lnTo>
                      <a:lnTo>
                        <a:pt x="13752" y="438"/>
                      </a:lnTo>
                      <a:lnTo>
                        <a:pt x="13746" y="432"/>
                      </a:lnTo>
                      <a:lnTo>
                        <a:pt x="13734" y="426"/>
                      </a:lnTo>
                      <a:lnTo>
                        <a:pt x="13722" y="426"/>
                      </a:lnTo>
                      <a:lnTo>
                        <a:pt x="13710" y="426"/>
                      </a:lnTo>
                      <a:lnTo>
                        <a:pt x="13698" y="426"/>
                      </a:lnTo>
                      <a:lnTo>
                        <a:pt x="13692" y="420"/>
                      </a:lnTo>
                      <a:lnTo>
                        <a:pt x="13692" y="414"/>
                      </a:lnTo>
                      <a:lnTo>
                        <a:pt x="13692" y="402"/>
                      </a:lnTo>
                      <a:lnTo>
                        <a:pt x="13698" y="396"/>
                      </a:lnTo>
                      <a:lnTo>
                        <a:pt x="13698" y="384"/>
                      </a:lnTo>
                      <a:lnTo>
                        <a:pt x="13692" y="372"/>
                      </a:lnTo>
                      <a:lnTo>
                        <a:pt x="13680" y="360"/>
                      </a:lnTo>
                      <a:lnTo>
                        <a:pt x="13674" y="354"/>
                      </a:lnTo>
                      <a:lnTo>
                        <a:pt x="13656" y="348"/>
                      </a:lnTo>
                      <a:lnTo>
                        <a:pt x="13644" y="342"/>
                      </a:lnTo>
                      <a:lnTo>
                        <a:pt x="13626" y="330"/>
                      </a:lnTo>
                      <a:lnTo>
                        <a:pt x="13614" y="324"/>
                      </a:lnTo>
                      <a:lnTo>
                        <a:pt x="13602" y="318"/>
                      </a:lnTo>
                      <a:lnTo>
                        <a:pt x="13596" y="306"/>
                      </a:lnTo>
                      <a:lnTo>
                        <a:pt x="13596" y="300"/>
                      </a:lnTo>
                      <a:lnTo>
                        <a:pt x="13608" y="294"/>
                      </a:lnTo>
                      <a:lnTo>
                        <a:pt x="13620" y="294"/>
                      </a:lnTo>
                      <a:lnTo>
                        <a:pt x="13638" y="288"/>
                      </a:lnTo>
                      <a:lnTo>
                        <a:pt x="13656" y="294"/>
                      </a:lnTo>
                      <a:lnTo>
                        <a:pt x="13686" y="294"/>
                      </a:lnTo>
                      <a:lnTo>
                        <a:pt x="13698" y="300"/>
                      </a:lnTo>
                      <a:lnTo>
                        <a:pt x="13710" y="294"/>
                      </a:lnTo>
                      <a:lnTo>
                        <a:pt x="13710" y="294"/>
                      </a:lnTo>
                      <a:lnTo>
                        <a:pt x="13716" y="288"/>
                      </a:lnTo>
                      <a:lnTo>
                        <a:pt x="13716" y="282"/>
                      </a:lnTo>
                      <a:lnTo>
                        <a:pt x="13716" y="276"/>
                      </a:lnTo>
                      <a:lnTo>
                        <a:pt x="13722" y="264"/>
                      </a:lnTo>
                      <a:lnTo>
                        <a:pt x="13728" y="258"/>
                      </a:lnTo>
                      <a:lnTo>
                        <a:pt x="13734" y="258"/>
                      </a:lnTo>
                      <a:lnTo>
                        <a:pt x="13746" y="258"/>
                      </a:lnTo>
                      <a:lnTo>
                        <a:pt x="13752" y="258"/>
                      </a:lnTo>
                      <a:lnTo>
                        <a:pt x="13758" y="264"/>
                      </a:lnTo>
                      <a:lnTo>
                        <a:pt x="13770" y="264"/>
                      </a:lnTo>
                      <a:lnTo>
                        <a:pt x="13788" y="258"/>
                      </a:lnTo>
                      <a:lnTo>
                        <a:pt x="13800" y="252"/>
                      </a:lnTo>
                      <a:lnTo>
                        <a:pt x="13812" y="252"/>
                      </a:lnTo>
                      <a:lnTo>
                        <a:pt x="13818" y="246"/>
                      </a:lnTo>
                      <a:lnTo>
                        <a:pt x="13830" y="252"/>
                      </a:lnTo>
                      <a:lnTo>
                        <a:pt x="13842" y="252"/>
                      </a:lnTo>
                      <a:lnTo>
                        <a:pt x="13878" y="264"/>
                      </a:lnTo>
                      <a:lnTo>
                        <a:pt x="13920" y="282"/>
                      </a:lnTo>
                      <a:lnTo>
                        <a:pt x="13974" y="300"/>
                      </a:lnTo>
                      <a:lnTo>
                        <a:pt x="14016" y="312"/>
                      </a:lnTo>
                      <a:lnTo>
                        <a:pt x="14052" y="330"/>
                      </a:lnTo>
                      <a:lnTo>
                        <a:pt x="14088" y="342"/>
                      </a:lnTo>
                      <a:lnTo>
                        <a:pt x="14112" y="342"/>
                      </a:lnTo>
                      <a:lnTo>
                        <a:pt x="14118" y="336"/>
                      </a:lnTo>
                      <a:lnTo>
                        <a:pt x="14130" y="330"/>
                      </a:lnTo>
                      <a:lnTo>
                        <a:pt x="14136" y="330"/>
                      </a:lnTo>
                      <a:lnTo>
                        <a:pt x="14142" y="330"/>
                      </a:lnTo>
                      <a:lnTo>
                        <a:pt x="14148" y="336"/>
                      </a:lnTo>
                      <a:lnTo>
                        <a:pt x="14160" y="348"/>
                      </a:lnTo>
                      <a:lnTo>
                        <a:pt x="14166" y="360"/>
                      </a:lnTo>
                      <a:lnTo>
                        <a:pt x="14166" y="366"/>
                      </a:lnTo>
                      <a:lnTo>
                        <a:pt x="14166" y="378"/>
                      </a:lnTo>
                      <a:lnTo>
                        <a:pt x="14160" y="384"/>
                      </a:lnTo>
                      <a:lnTo>
                        <a:pt x="14148" y="396"/>
                      </a:lnTo>
                      <a:lnTo>
                        <a:pt x="14142" y="414"/>
                      </a:lnTo>
                      <a:lnTo>
                        <a:pt x="14130" y="450"/>
                      </a:lnTo>
                      <a:lnTo>
                        <a:pt x="14130" y="480"/>
                      </a:lnTo>
                      <a:lnTo>
                        <a:pt x="14130" y="528"/>
                      </a:lnTo>
                      <a:lnTo>
                        <a:pt x="14130" y="546"/>
                      </a:lnTo>
                      <a:lnTo>
                        <a:pt x="14136" y="564"/>
                      </a:lnTo>
                      <a:lnTo>
                        <a:pt x="14130" y="576"/>
                      </a:lnTo>
                      <a:lnTo>
                        <a:pt x="14130" y="582"/>
                      </a:lnTo>
                      <a:lnTo>
                        <a:pt x="14124" y="582"/>
                      </a:lnTo>
                      <a:lnTo>
                        <a:pt x="14112" y="582"/>
                      </a:lnTo>
                      <a:lnTo>
                        <a:pt x="14094" y="576"/>
                      </a:lnTo>
                      <a:lnTo>
                        <a:pt x="14076" y="570"/>
                      </a:lnTo>
                      <a:lnTo>
                        <a:pt x="14064" y="570"/>
                      </a:lnTo>
                      <a:lnTo>
                        <a:pt x="14052" y="576"/>
                      </a:lnTo>
                      <a:lnTo>
                        <a:pt x="14040" y="582"/>
                      </a:lnTo>
                      <a:lnTo>
                        <a:pt x="14034" y="582"/>
                      </a:lnTo>
                      <a:lnTo>
                        <a:pt x="14016" y="588"/>
                      </a:lnTo>
                      <a:lnTo>
                        <a:pt x="14004" y="588"/>
                      </a:lnTo>
                      <a:lnTo>
                        <a:pt x="13986" y="594"/>
                      </a:lnTo>
                      <a:lnTo>
                        <a:pt x="13974" y="600"/>
                      </a:lnTo>
                      <a:lnTo>
                        <a:pt x="13968" y="606"/>
                      </a:lnTo>
                      <a:lnTo>
                        <a:pt x="13974" y="612"/>
                      </a:lnTo>
                      <a:lnTo>
                        <a:pt x="13986" y="624"/>
                      </a:lnTo>
                      <a:lnTo>
                        <a:pt x="13998" y="630"/>
                      </a:lnTo>
                      <a:lnTo>
                        <a:pt x="14016" y="642"/>
                      </a:lnTo>
                      <a:lnTo>
                        <a:pt x="14034" y="660"/>
                      </a:lnTo>
                      <a:lnTo>
                        <a:pt x="14052" y="672"/>
                      </a:lnTo>
                      <a:lnTo>
                        <a:pt x="14064" y="684"/>
                      </a:lnTo>
                      <a:lnTo>
                        <a:pt x="14076" y="696"/>
                      </a:lnTo>
                      <a:lnTo>
                        <a:pt x="14088" y="702"/>
                      </a:lnTo>
                      <a:lnTo>
                        <a:pt x="14094" y="714"/>
                      </a:lnTo>
                      <a:lnTo>
                        <a:pt x="14100" y="726"/>
                      </a:lnTo>
                      <a:lnTo>
                        <a:pt x="14106" y="738"/>
                      </a:lnTo>
                      <a:lnTo>
                        <a:pt x="14100" y="750"/>
                      </a:lnTo>
                      <a:lnTo>
                        <a:pt x="14100" y="756"/>
                      </a:lnTo>
                      <a:lnTo>
                        <a:pt x="14100" y="768"/>
                      </a:lnTo>
                      <a:lnTo>
                        <a:pt x="14106" y="768"/>
                      </a:lnTo>
                      <a:lnTo>
                        <a:pt x="14118" y="774"/>
                      </a:lnTo>
                      <a:lnTo>
                        <a:pt x="14136" y="780"/>
                      </a:lnTo>
                      <a:lnTo>
                        <a:pt x="14148" y="780"/>
                      </a:lnTo>
                      <a:lnTo>
                        <a:pt x="14154" y="786"/>
                      </a:lnTo>
                      <a:lnTo>
                        <a:pt x="14166" y="792"/>
                      </a:lnTo>
                      <a:lnTo>
                        <a:pt x="14166" y="798"/>
                      </a:lnTo>
                      <a:lnTo>
                        <a:pt x="14166" y="804"/>
                      </a:lnTo>
                      <a:lnTo>
                        <a:pt x="14160" y="810"/>
                      </a:lnTo>
                      <a:lnTo>
                        <a:pt x="14148" y="810"/>
                      </a:lnTo>
                      <a:lnTo>
                        <a:pt x="14136" y="816"/>
                      </a:lnTo>
                      <a:lnTo>
                        <a:pt x="14136" y="822"/>
                      </a:lnTo>
                      <a:lnTo>
                        <a:pt x="14136" y="828"/>
                      </a:lnTo>
                      <a:lnTo>
                        <a:pt x="14142" y="834"/>
                      </a:lnTo>
                      <a:lnTo>
                        <a:pt x="14154" y="846"/>
                      </a:lnTo>
                      <a:lnTo>
                        <a:pt x="14160" y="852"/>
                      </a:lnTo>
                      <a:lnTo>
                        <a:pt x="14166" y="864"/>
                      </a:lnTo>
                      <a:lnTo>
                        <a:pt x="14172" y="870"/>
                      </a:lnTo>
                      <a:lnTo>
                        <a:pt x="14172" y="876"/>
                      </a:lnTo>
                      <a:lnTo>
                        <a:pt x="14160" y="882"/>
                      </a:lnTo>
                      <a:lnTo>
                        <a:pt x="14142" y="882"/>
                      </a:lnTo>
                      <a:lnTo>
                        <a:pt x="14124" y="870"/>
                      </a:lnTo>
                      <a:lnTo>
                        <a:pt x="14106" y="858"/>
                      </a:lnTo>
                      <a:lnTo>
                        <a:pt x="14100" y="846"/>
                      </a:lnTo>
                      <a:lnTo>
                        <a:pt x="14088" y="846"/>
                      </a:lnTo>
                      <a:lnTo>
                        <a:pt x="14082" y="852"/>
                      </a:lnTo>
                      <a:lnTo>
                        <a:pt x="14076" y="858"/>
                      </a:lnTo>
                      <a:lnTo>
                        <a:pt x="14076" y="864"/>
                      </a:lnTo>
                      <a:lnTo>
                        <a:pt x="14082" y="876"/>
                      </a:lnTo>
                      <a:lnTo>
                        <a:pt x="14088" y="888"/>
                      </a:lnTo>
                      <a:lnTo>
                        <a:pt x="14088" y="894"/>
                      </a:lnTo>
                      <a:lnTo>
                        <a:pt x="14088" y="894"/>
                      </a:lnTo>
                      <a:lnTo>
                        <a:pt x="14076" y="900"/>
                      </a:lnTo>
                      <a:lnTo>
                        <a:pt x="14064" y="900"/>
                      </a:lnTo>
                      <a:lnTo>
                        <a:pt x="14052" y="900"/>
                      </a:lnTo>
                      <a:lnTo>
                        <a:pt x="14040" y="900"/>
                      </a:lnTo>
                      <a:lnTo>
                        <a:pt x="14016" y="900"/>
                      </a:lnTo>
                      <a:lnTo>
                        <a:pt x="13980" y="888"/>
                      </a:lnTo>
                      <a:lnTo>
                        <a:pt x="13950" y="870"/>
                      </a:lnTo>
                      <a:lnTo>
                        <a:pt x="13926" y="834"/>
                      </a:lnTo>
                      <a:lnTo>
                        <a:pt x="13920" y="816"/>
                      </a:lnTo>
                      <a:lnTo>
                        <a:pt x="13908" y="804"/>
                      </a:lnTo>
                      <a:lnTo>
                        <a:pt x="13902" y="804"/>
                      </a:lnTo>
                      <a:lnTo>
                        <a:pt x="13896" y="810"/>
                      </a:lnTo>
                      <a:lnTo>
                        <a:pt x="13896" y="816"/>
                      </a:lnTo>
                      <a:lnTo>
                        <a:pt x="13890" y="834"/>
                      </a:lnTo>
                      <a:lnTo>
                        <a:pt x="13884" y="846"/>
                      </a:lnTo>
                      <a:lnTo>
                        <a:pt x="13884" y="864"/>
                      </a:lnTo>
                      <a:lnTo>
                        <a:pt x="13872" y="882"/>
                      </a:lnTo>
                      <a:lnTo>
                        <a:pt x="13848" y="882"/>
                      </a:lnTo>
                      <a:lnTo>
                        <a:pt x="13818" y="864"/>
                      </a:lnTo>
                      <a:lnTo>
                        <a:pt x="13788" y="846"/>
                      </a:lnTo>
                      <a:lnTo>
                        <a:pt x="13758" y="834"/>
                      </a:lnTo>
                      <a:lnTo>
                        <a:pt x="13740" y="816"/>
                      </a:lnTo>
                      <a:lnTo>
                        <a:pt x="13722" y="804"/>
                      </a:lnTo>
                      <a:lnTo>
                        <a:pt x="13704" y="786"/>
                      </a:lnTo>
                      <a:lnTo>
                        <a:pt x="13686" y="768"/>
                      </a:lnTo>
                      <a:lnTo>
                        <a:pt x="13668" y="744"/>
                      </a:lnTo>
                      <a:lnTo>
                        <a:pt x="13644" y="720"/>
                      </a:lnTo>
                      <a:lnTo>
                        <a:pt x="13614" y="732"/>
                      </a:lnTo>
                      <a:lnTo>
                        <a:pt x="13590" y="756"/>
                      </a:lnTo>
                      <a:lnTo>
                        <a:pt x="13566" y="798"/>
                      </a:lnTo>
                      <a:lnTo>
                        <a:pt x="13548" y="816"/>
                      </a:lnTo>
                      <a:lnTo>
                        <a:pt x="13518" y="816"/>
                      </a:lnTo>
                      <a:lnTo>
                        <a:pt x="13482" y="804"/>
                      </a:lnTo>
                      <a:lnTo>
                        <a:pt x="13452" y="786"/>
                      </a:lnTo>
                      <a:lnTo>
                        <a:pt x="13422" y="768"/>
                      </a:lnTo>
                      <a:lnTo>
                        <a:pt x="13404" y="750"/>
                      </a:lnTo>
                      <a:lnTo>
                        <a:pt x="13398" y="720"/>
                      </a:lnTo>
                      <a:lnTo>
                        <a:pt x="13392" y="684"/>
                      </a:lnTo>
                      <a:lnTo>
                        <a:pt x="13392" y="642"/>
                      </a:lnTo>
                      <a:lnTo>
                        <a:pt x="13398" y="606"/>
                      </a:lnTo>
                      <a:lnTo>
                        <a:pt x="13392" y="594"/>
                      </a:lnTo>
                      <a:lnTo>
                        <a:pt x="13392" y="582"/>
                      </a:lnTo>
                      <a:lnTo>
                        <a:pt x="13380" y="576"/>
                      </a:lnTo>
                      <a:lnTo>
                        <a:pt x="13374" y="570"/>
                      </a:lnTo>
                      <a:lnTo>
                        <a:pt x="13368" y="570"/>
                      </a:lnTo>
                      <a:lnTo>
                        <a:pt x="13362" y="576"/>
                      </a:lnTo>
                      <a:lnTo>
                        <a:pt x="13356" y="588"/>
                      </a:lnTo>
                      <a:lnTo>
                        <a:pt x="13356" y="600"/>
                      </a:lnTo>
                      <a:lnTo>
                        <a:pt x="13350" y="612"/>
                      </a:lnTo>
                      <a:lnTo>
                        <a:pt x="13344" y="618"/>
                      </a:lnTo>
                      <a:lnTo>
                        <a:pt x="13332" y="624"/>
                      </a:lnTo>
                      <a:lnTo>
                        <a:pt x="13320" y="618"/>
                      </a:lnTo>
                      <a:lnTo>
                        <a:pt x="13308" y="618"/>
                      </a:lnTo>
                      <a:lnTo>
                        <a:pt x="13302" y="618"/>
                      </a:lnTo>
                      <a:lnTo>
                        <a:pt x="13302" y="630"/>
                      </a:lnTo>
                      <a:lnTo>
                        <a:pt x="13302" y="642"/>
                      </a:lnTo>
                      <a:lnTo>
                        <a:pt x="13314" y="660"/>
                      </a:lnTo>
                      <a:lnTo>
                        <a:pt x="13320" y="672"/>
                      </a:lnTo>
                      <a:lnTo>
                        <a:pt x="13326" y="678"/>
                      </a:lnTo>
                      <a:lnTo>
                        <a:pt x="13320" y="684"/>
                      </a:lnTo>
                      <a:lnTo>
                        <a:pt x="13320" y="684"/>
                      </a:lnTo>
                      <a:lnTo>
                        <a:pt x="13314" y="690"/>
                      </a:lnTo>
                      <a:lnTo>
                        <a:pt x="13308" y="696"/>
                      </a:lnTo>
                      <a:lnTo>
                        <a:pt x="13308" y="702"/>
                      </a:lnTo>
                      <a:lnTo>
                        <a:pt x="13302" y="708"/>
                      </a:lnTo>
                      <a:lnTo>
                        <a:pt x="13302" y="726"/>
                      </a:lnTo>
                      <a:lnTo>
                        <a:pt x="13308" y="744"/>
                      </a:lnTo>
                      <a:lnTo>
                        <a:pt x="13320" y="762"/>
                      </a:lnTo>
                      <a:lnTo>
                        <a:pt x="13332" y="780"/>
                      </a:lnTo>
                      <a:lnTo>
                        <a:pt x="13350" y="798"/>
                      </a:lnTo>
                      <a:lnTo>
                        <a:pt x="13374" y="834"/>
                      </a:lnTo>
                      <a:lnTo>
                        <a:pt x="13398" y="864"/>
                      </a:lnTo>
                      <a:lnTo>
                        <a:pt x="13410" y="912"/>
                      </a:lnTo>
                      <a:lnTo>
                        <a:pt x="13416" y="972"/>
                      </a:lnTo>
                      <a:lnTo>
                        <a:pt x="13410" y="1032"/>
                      </a:lnTo>
                      <a:lnTo>
                        <a:pt x="13404" y="1092"/>
                      </a:lnTo>
                      <a:lnTo>
                        <a:pt x="13398" y="1104"/>
                      </a:lnTo>
                      <a:lnTo>
                        <a:pt x="13392" y="1116"/>
                      </a:lnTo>
                      <a:lnTo>
                        <a:pt x="13386" y="1116"/>
                      </a:lnTo>
                      <a:lnTo>
                        <a:pt x="13386" y="1110"/>
                      </a:lnTo>
                      <a:lnTo>
                        <a:pt x="13380" y="1110"/>
                      </a:lnTo>
                      <a:lnTo>
                        <a:pt x="13374" y="1098"/>
                      </a:lnTo>
                      <a:lnTo>
                        <a:pt x="13368" y="1092"/>
                      </a:lnTo>
                      <a:lnTo>
                        <a:pt x="13362" y="1092"/>
                      </a:lnTo>
                      <a:lnTo>
                        <a:pt x="13356" y="1092"/>
                      </a:lnTo>
                      <a:lnTo>
                        <a:pt x="13344" y="1098"/>
                      </a:lnTo>
                      <a:lnTo>
                        <a:pt x="13332" y="1110"/>
                      </a:lnTo>
                      <a:lnTo>
                        <a:pt x="13320" y="1122"/>
                      </a:lnTo>
                      <a:lnTo>
                        <a:pt x="13302" y="1128"/>
                      </a:lnTo>
                      <a:lnTo>
                        <a:pt x="13290" y="1140"/>
                      </a:lnTo>
                      <a:lnTo>
                        <a:pt x="13266" y="1140"/>
                      </a:lnTo>
                      <a:lnTo>
                        <a:pt x="13248" y="1146"/>
                      </a:lnTo>
                      <a:lnTo>
                        <a:pt x="13230" y="1140"/>
                      </a:lnTo>
                      <a:lnTo>
                        <a:pt x="13206" y="1128"/>
                      </a:lnTo>
                      <a:lnTo>
                        <a:pt x="13194" y="1122"/>
                      </a:lnTo>
                      <a:lnTo>
                        <a:pt x="13182" y="1122"/>
                      </a:lnTo>
                      <a:lnTo>
                        <a:pt x="13176" y="1128"/>
                      </a:lnTo>
                      <a:lnTo>
                        <a:pt x="13170" y="1134"/>
                      </a:lnTo>
                      <a:lnTo>
                        <a:pt x="13176" y="1146"/>
                      </a:lnTo>
                      <a:lnTo>
                        <a:pt x="13176" y="1158"/>
                      </a:lnTo>
                      <a:lnTo>
                        <a:pt x="13170" y="1170"/>
                      </a:lnTo>
                      <a:lnTo>
                        <a:pt x="13158" y="1176"/>
                      </a:lnTo>
                      <a:lnTo>
                        <a:pt x="13140" y="1188"/>
                      </a:lnTo>
                      <a:lnTo>
                        <a:pt x="13128" y="1194"/>
                      </a:lnTo>
                      <a:lnTo>
                        <a:pt x="13116" y="1200"/>
                      </a:lnTo>
                      <a:lnTo>
                        <a:pt x="13104" y="1212"/>
                      </a:lnTo>
                      <a:lnTo>
                        <a:pt x="13104" y="1218"/>
                      </a:lnTo>
                      <a:lnTo>
                        <a:pt x="13104" y="1230"/>
                      </a:lnTo>
                      <a:lnTo>
                        <a:pt x="13104" y="1242"/>
                      </a:lnTo>
                      <a:lnTo>
                        <a:pt x="13116" y="1248"/>
                      </a:lnTo>
                      <a:lnTo>
                        <a:pt x="13134" y="1248"/>
                      </a:lnTo>
                      <a:lnTo>
                        <a:pt x="13152" y="1248"/>
                      </a:lnTo>
                      <a:lnTo>
                        <a:pt x="13170" y="1242"/>
                      </a:lnTo>
                      <a:lnTo>
                        <a:pt x="13182" y="1230"/>
                      </a:lnTo>
                      <a:lnTo>
                        <a:pt x="13194" y="1224"/>
                      </a:lnTo>
                      <a:lnTo>
                        <a:pt x="13212" y="1212"/>
                      </a:lnTo>
                      <a:lnTo>
                        <a:pt x="13224" y="1206"/>
                      </a:lnTo>
                      <a:lnTo>
                        <a:pt x="13242" y="1200"/>
                      </a:lnTo>
                      <a:lnTo>
                        <a:pt x="13254" y="1194"/>
                      </a:lnTo>
                      <a:lnTo>
                        <a:pt x="13266" y="1194"/>
                      </a:lnTo>
                      <a:lnTo>
                        <a:pt x="13278" y="1200"/>
                      </a:lnTo>
                      <a:lnTo>
                        <a:pt x="13290" y="1212"/>
                      </a:lnTo>
                      <a:lnTo>
                        <a:pt x="13296" y="1224"/>
                      </a:lnTo>
                      <a:lnTo>
                        <a:pt x="13308" y="1224"/>
                      </a:lnTo>
                      <a:lnTo>
                        <a:pt x="13314" y="1218"/>
                      </a:lnTo>
                      <a:lnTo>
                        <a:pt x="13320" y="1206"/>
                      </a:lnTo>
                      <a:lnTo>
                        <a:pt x="13326" y="1194"/>
                      </a:lnTo>
                      <a:lnTo>
                        <a:pt x="13332" y="1182"/>
                      </a:lnTo>
                      <a:lnTo>
                        <a:pt x="13344" y="1176"/>
                      </a:lnTo>
                      <a:lnTo>
                        <a:pt x="13362" y="1188"/>
                      </a:lnTo>
                      <a:lnTo>
                        <a:pt x="13386" y="1200"/>
                      </a:lnTo>
                      <a:lnTo>
                        <a:pt x="13410" y="1224"/>
                      </a:lnTo>
                      <a:lnTo>
                        <a:pt x="13434" y="1236"/>
                      </a:lnTo>
                      <a:lnTo>
                        <a:pt x="13458" y="1260"/>
                      </a:lnTo>
                      <a:lnTo>
                        <a:pt x="13482" y="1290"/>
                      </a:lnTo>
                      <a:lnTo>
                        <a:pt x="13500" y="1326"/>
                      </a:lnTo>
                      <a:lnTo>
                        <a:pt x="13500" y="1350"/>
                      </a:lnTo>
                      <a:lnTo>
                        <a:pt x="13494" y="1362"/>
                      </a:lnTo>
                      <a:lnTo>
                        <a:pt x="13494" y="1374"/>
                      </a:lnTo>
                      <a:lnTo>
                        <a:pt x="13494" y="1380"/>
                      </a:lnTo>
                      <a:lnTo>
                        <a:pt x="13506" y="1380"/>
                      </a:lnTo>
                      <a:lnTo>
                        <a:pt x="13512" y="1380"/>
                      </a:lnTo>
                      <a:lnTo>
                        <a:pt x="13524" y="1380"/>
                      </a:lnTo>
                      <a:lnTo>
                        <a:pt x="13542" y="1374"/>
                      </a:lnTo>
                      <a:lnTo>
                        <a:pt x="13554" y="1380"/>
                      </a:lnTo>
                      <a:lnTo>
                        <a:pt x="13572" y="1392"/>
                      </a:lnTo>
                      <a:lnTo>
                        <a:pt x="13584" y="1404"/>
                      </a:lnTo>
                      <a:lnTo>
                        <a:pt x="13602" y="1422"/>
                      </a:lnTo>
                      <a:lnTo>
                        <a:pt x="13644" y="1434"/>
                      </a:lnTo>
                      <a:lnTo>
                        <a:pt x="13686" y="1440"/>
                      </a:lnTo>
                      <a:lnTo>
                        <a:pt x="13728" y="1458"/>
                      </a:lnTo>
                      <a:lnTo>
                        <a:pt x="13740" y="1476"/>
                      </a:lnTo>
                      <a:lnTo>
                        <a:pt x="13740" y="1494"/>
                      </a:lnTo>
                      <a:lnTo>
                        <a:pt x="13734" y="1524"/>
                      </a:lnTo>
                      <a:lnTo>
                        <a:pt x="13740" y="1566"/>
                      </a:lnTo>
                      <a:lnTo>
                        <a:pt x="13740" y="1590"/>
                      </a:lnTo>
                      <a:lnTo>
                        <a:pt x="13728" y="1596"/>
                      </a:lnTo>
                      <a:lnTo>
                        <a:pt x="13704" y="1596"/>
                      </a:lnTo>
                      <a:lnTo>
                        <a:pt x="13674" y="1590"/>
                      </a:lnTo>
                      <a:lnTo>
                        <a:pt x="13644" y="1578"/>
                      </a:lnTo>
                      <a:lnTo>
                        <a:pt x="13620" y="1560"/>
                      </a:lnTo>
                      <a:lnTo>
                        <a:pt x="13590" y="1560"/>
                      </a:lnTo>
                      <a:lnTo>
                        <a:pt x="13572" y="1572"/>
                      </a:lnTo>
                      <a:lnTo>
                        <a:pt x="13554" y="1590"/>
                      </a:lnTo>
                      <a:lnTo>
                        <a:pt x="13536" y="1614"/>
                      </a:lnTo>
                      <a:lnTo>
                        <a:pt x="13518" y="1632"/>
                      </a:lnTo>
                      <a:lnTo>
                        <a:pt x="13500" y="1644"/>
                      </a:lnTo>
                      <a:lnTo>
                        <a:pt x="13482" y="1656"/>
                      </a:lnTo>
                      <a:lnTo>
                        <a:pt x="13470" y="1668"/>
                      </a:lnTo>
                      <a:lnTo>
                        <a:pt x="13458" y="1680"/>
                      </a:lnTo>
                      <a:lnTo>
                        <a:pt x="13452" y="1704"/>
                      </a:lnTo>
                      <a:lnTo>
                        <a:pt x="13452" y="1728"/>
                      </a:lnTo>
                      <a:lnTo>
                        <a:pt x="13446" y="1764"/>
                      </a:lnTo>
                      <a:lnTo>
                        <a:pt x="13434" y="1800"/>
                      </a:lnTo>
                      <a:lnTo>
                        <a:pt x="13416" y="1842"/>
                      </a:lnTo>
                      <a:lnTo>
                        <a:pt x="13398" y="1878"/>
                      </a:lnTo>
                      <a:lnTo>
                        <a:pt x="13380" y="1902"/>
                      </a:lnTo>
                      <a:lnTo>
                        <a:pt x="13362" y="1932"/>
                      </a:lnTo>
                      <a:lnTo>
                        <a:pt x="13356" y="1962"/>
                      </a:lnTo>
                      <a:lnTo>
                        <a:pt x="13350" y="1998"/>
                      </a:lnTo>
                      <a:lnTo>
                        <a:pt x="13338" y="2016"/>
                      </a:lnTo>
                      <a:lnTo>
                        <a:pt x="13332" y="2034"/>
                      </a:lnTo>
                      <a:lnTo>
                        <a:pt x="13332" y="2064"/>
                      </a:lnTo>
                      <a:lnTo>
                        <a:pt x="13326" y="2088"/>
                      </a:lnTo>
                      <a:lnTo>
                        <a:pt x="13308" y="2106"/>
                      </a:lnTo>
                      <a:lnTo>
                        <a:pt x="13290" y="2124"/>
                      </a:lnTo>
                      <a:lnTo>
                        <a:pt x="13278" y="2148"/>
                      </a:lnTo>
                      <a:lnTo>
                        <a:pt x="13278" y="2184"/>
                      </a:lnTo>
                      <a:lnTo>
                        <a:pt x="13284" y="2208"/>
                      </a:lnTo>
                      <a:lnTo>
                        <a:pt x="13284" y="2226"/>
                      </a:lnTo>
                      <a:lnTo>
                        <a:pt x="13284" y="2238"/>
                      </a:lnTo>
                      <a:lnTo>
                        <a:pt x="13284" y="2244"/>
                      </a:lnTo>
                      <a:lnTo>
                        <a:pt x="13278" y="2250"/>
                      </a:lnTo>
                      <a:lnTo>
                        <a:pt x="13272" y="2250"/>
                      </a:lnTo>
                      <a:lnTo>
                        <a:pt x="13266" y="2256"/>
                      </a:lnTo>
                      <a:lnTo>
                        <a:pt x="13254" y="2262"/>
                      </a:lnTo>
                      <a:lnTo>
                        <a:pt x="13248" y="2268"/>
                      </a:lnTo>
                      <a:lnTo>
                        <a:pt x="13242" y="2286"/>
                      </a:lnTo>
                      <a:lnTo>
                        <a:pt x="13236" y="2298"/>
                      </a:lnTo>
                      <a:lnTo>
                        <a:pt x="13242" y="2316"/>
                      </a:lnTo>
                      <a:lnTo>
                        <a:pt x="13248" y="2328"/>
                      </a:lnTo>
                      <a:lnTo>
                        <a:pt x="13254" y="2352"/>
                      </a:lnTo>
                      <a:lnTo>
                        <a:pt x="13254" y="2364"/>
                      </a:lnTo>
                      <a:lnTo>
                        <a:pt x="13254" y="2376"/>
                      </a:lnTo>
                      <a:lnTo>
                        <a:pt x="13254" y="2382"/>
                      </a:lnTo>
                      <a:lnTo>
                        <a:pt x="13248" y="2388"/>
                      </a:lnTo>
                      <a:lnTo>
                        <a:pt x="13242" y="2388"/>
                      </a:lnTo>
                      <a:lnTo>
                        <a:pt x="13230" y="2382"/>
                      </a:lnTo>
                      <a:lnTo>
                        <a:pt x="13224" y="2376"/>
                      </a:lnTo>
                      <a:lnTo>
                        <a:pt x="13212" y="2376"/>
                      </a:lnTo>
                      <a:lnTo>
                        <a:pt x="13200" y="2376"/>
                      </a:lnTo>
                      <a:lnTo>
                        <a:pt x="13194" y="2376"/>
                      </a:lnTo>
                      <a:lnTo>
                        <a:pt x="13182" y="2370"/>
                      </a:lnTo>
                      <a:lnTo>
                        <a:pt x="13176" y="2364"/>
                      </a:lnTo>
                      <a:lnTo>
                        <a:pt x="13176" y="2358"/>
                      </a:lnTo>
                      <a:lnTo>
                        <a:pt x="13152" y="2328"/>
                      </a:lnTo>
                      <a:lnTo>
                        <a:pt x="13104" y="2316"/>
                      </a:lnTo>
                      <a:lnTo>
                        <a:pt x="13056" y="2310"/>
                      </a:lnTo>
                      <a:lnTo>
                        <a:pt x="13014" y="2322"/>
                      </a:lnTo>
                      <a:lnTo>
                        <a:pt x="12972" y="2346"/>
                      </a:lnTo>
                      <a:lnTo>
                        <a:pt x="12936" y="2382"/>
                      </a:lnTo>
                      <a:lnTo>
                        <a:pt x="12930" y="2424"/>
                      </a:lnTo>
                      <a:lnTo>
                        <a:pt x="12936" y="2442"/>
                      </a:lnTo>
                      <a:lnTo>
                        <a:pt x="12936" y="2454"/>
                      </a:lnTo>
                      <a:lnTo>
                        <a:pt x="12936" y="2460"/>
                      </a:lnTo>
                      <a:lnTo>
                        <a:pt x="12930" y="2466"/>
                      </a:lnTo>
                      <a:lnTo>
                        <a:pt x="12930" y="2472"/>
                      </a:lnTo>
                      <a:lnTo>
                        <a:pt x="12918" y="2484"/>
                      </a:lnTo>
                      <a:lnTo>
                        <a:pt x="12912" y="2496"/>
                      </a:lnTo>
                      <a:lnTo>
                        <a:pt x="12900" y="2514"/>
                      </a:lnTo>
                      <a:lnTo>
                        <a:pt x="12888" y="2526"/>
                      </a:lnTo>
                      <a:lnTo>
                        <a:pt x="12876" y="2532"/>
                      </a:lnTo>
                      <a:lnTo>
                        <a:pt x="12870" y="2532"/>
                      </a:lnTo>
                      <a:lnTo>
                        <a:pt x="12870" y="2532"/>
                      </a:lnTo>
                      <a:lnTo>
                        <a:pt x="12864" y="2520"/>
                      </a:lnTo>
                      <a:lnTo>
                        <a:pt x="12858" y="2514"/>
                      </a:lnTo>
                      <a:lnTo>
                        <a:pt x="12858" y="2502"/>
                      </a:lnTo>
                      <a:lnTo>
                        <a:pt x="12858" y="2490"/>
                      </a:lnTo>
                      <a:lnTo>
                        <a:pt x="12852" y="2478"/>
                      </a:lnTo>
                      <a:lnTo>
                        <a:pt x="12852" y="2466"/>
                      </a:lnTo>
                      <a:lnTo>
                        <a:pt x="12846" y="2454"/>
                      </a:lnTo>
                      <a:lnTo>
                        <a:pt x="12846" y="2436"/>
                      </a:lnTo>
                      <a:lnTo>
                        <a:pt x="12846" y="2424"/>
                      </a:lnTo>
                      <a:lnTo>
                        <a:pt x="12852" y="2406"/>
                      </a:lnTo>
                      <a:lnTo>
                        <a:pt x="12858" y="2388"/>
                      </a:lnTo>
                      <a:lnTo>
                        <a:pt x="12864" y="2370"/>
                      </a:lnTo>
                      <a:lnTo>
                        <a:pt x="12864" y="2358"/>
                      </a:lnTo>
                      <a:lnTo>
                        <a:pt x="12858" y="2346"/>
                      </a:lnTo>
                      <a:lnTo>
                        <a:pt x="12846" y="2346"/>
                      </a:lnTo>
                      <a:lnTo>
                        <a:pt x="12834" y="2346"/>
                      </a:lnTo>
                      <a:lnTo>
                        <a:pt x="12816" y="2352"/>
                      </a:lnTo>
                      <a:lnTo>
                        <a:pt x="12804" y="2364"/>
                      </a:lnTo>
                      <a:lnTo>
                        <a:pt x="12792" y="2376"/>
                      </a:lnTo>
                      <a:lnTo>
                        <a:pt x="12792" y="2388"/>
                      </a:lnTo>
                      <a:lnTo>
                        <a:pt x="12792" y="2400"/>
                      </a:lnTo>
                      <a:lnTo>
                        <a:pt x="12792" y="2412"/>
                      </a:lnTo>
                      <a:lnTo>
                        <a:pt x="12792" y="2436"/>
                      </a:lnTo>
                      <a:lnTo>
                        <a:pt x="12786" y="2472"/>
                      </a:lnTo>
                      <a:lnTo>
                        <a:pt x="12780" y="2526"/>
                      </a:lnTo>
                      <a:lnTo>
                        <a:pt x="12780" y="2550"/>
                      </a:lnTo>
                      <a:lnTo>
                        <a:pt x="12774" y="2568"/>
                      </a:lnTo>
                      <a:lnTo>
                        <a:pt x="12774" y="2580"/>
                      </a:lnTo>
                      <a:lnTo>
                        <a:pt x="12768" y="2592"/>
                      </a:lnTo>
                      <a:lnTo>
                        <a:pt x="12756" y="2598"/>
                      </a:lnTo>
                      <a:lnTo>
                        <a:pt x="12744" y="2598"/>
                      </a:lnTo>
                      <a:lnTo>
                        <a:pt x="12732" y="2592"/>
                      </a:lnTo>
                      <a:lnTo>
                        <a:pt x="12714" y="2580"/>
                      </a:lnTo>
                      <a:lnTo>
                        <a:pt x="12690" y="2562"/>
                      </a:lnTo>
                      <a:lnTo>
                        <a:pt x="12654" y="2538"/>
                      </a:lnTo>
                      <a:lnTo>
                        <a:pt x="12630" y="2544"/>
                      </a:lnTo>
                      <a:lnTo>
                        <a:pt x="12612" y="2562"/>
                      </a:lnTo>
                      <a:lnTo>
                        <a:pt x="12600" y="2592"/>
                      </a:lnTo>
                      <a:lnTo>
                        <a:pt x="12600" y="2628"/>
                      </a:lnTo>
                      <a:lnTo>
                        <a:pt x="12606" y="2664"/>
                      </a:lnTo>
                      <a:lnTo>
                        <a:pt x="12618" y="2706"/>
                      </a:lnTo>
                      <a:lnTo>
                        <a:pt x="12630" y="2742"/>
                      </a:lnTo>
                      <a:lnTo>
                        <a:pt x="12636" y="2784"/>
                      </a:lnTo>
                      <a:lnTo>
                        <a:pt x="12654" y="2832"/>
                      </a:lnTo>
                      <a:lnTo>
                        <a:pt x="12672" y="2892"/>
                      </a:lnTo>
                      <a:lnTo>
                        <a:pt x="12672" y="2940"/>
                      </a:lnTo>
                      <a:lnTo>
                        <a:pt x="12666" y="2976"/>
                      </a:lnTo>
                      <a:lnTo>
                        <a:pt x="12654" y="3006"/>
                      </a:lnTo>
                      <a:lnTo>
                        <a:pt x="12648" y="3024"/>
                      </a:lnTo>
                      <a:lnTo>
                        <a:pt x="12648" y="3036"/>
                      </a:lnTo>
                      <a:lnTo>
                        <a:pt x="12648" y="3048"/>
                      </a:lnTo>
                      <a:lnTo>
                        <a:pt x="12654" y="3054"/>
                      </a:lnTo>
                      <a:lnTo>
                        <a:pt x="12666" y="3066"/>
                      </a:lnTo>
                      <a:lnTo>
                        <a:pt x="12672" y="3072"/>
                      </a:lnTo>
                      <a:lnTo>
                        <a:pt x="12684" y="3084"/>
                      </a:lnTo>
                      <a:lnTo>
                        <a:pt x="12690" y="3096"/>
                      </a:lnTo>
                      <a:lnTo>
                        <a:pt x="12696" y="3096"/>
                      </a:lnTo>
                      <a:lnTo>
                        <a:pt x="12696" y="3090"/>
                      </a:lnTo>
                      <a:lnTo>
                        <a:pt x="12702" y="3084"/>
                      </a:lnTo>
                      <a:lnTo>
                        <a:pt x="12702" y="3072"/>
                      </a:lnTo>
                      <a:lnTo>
                        <a:pt x="12708" y="3060"/>
                      </a:lnTo>
                      <a:lnTo>
                        <a:pt x="12714" y="3048"/>
                      </a:lnTo>
                      <a:lnTo>
                        <a:pt x="12726" y="3042"/>
                      </a:lnTo>
                      <a:lnTo>
                        <a:pt x="12738" y="3036"/>
                      </a:lnTo>
                      <a:lnTo>
                        <a:pt x="12750" y="3036"/>
                      </a:lnTo>
                      <a:lnTo>
                        <a:pt x="12762" y="3036"/>
                      </a:lnTo>
                      <a:lnTo>
                        <a:pt x="12774" y="3048"/>
                      </a:lnTo>
                      <a:lnTo>
                        <a:pt x="12792" y="3060"/>
                      </a:lnTo>
                      <a:lnTo>
                        <a:pt x="12804" y="3072"/>
                      </a:lnTo>
                      <a:lnTo>
                        <a:pt x="12810" y="3084"/>
                      </a:lnTo>
                      <a:lnTo>
                        <a:pt x="12810" y="3102"/>
                      </a:lnTo>
                      <a:lnTo>
                        <a:pt x="12810" y="3114"/>
                      </a:lnTo>
                      <a:lnTo>
                        <a:pt x="12816" y="3126"/>
                      </a:lnTo>
                      <a:lnTo>
                        <a:pt x="12822" y="3144"/>
                      </a:lnTo>
                      <a:lnTo>
                        <a:pt x="12828" y="3162"/>
                      </a:lnTo>
                      <a:lnTo>
                        <a:pt x="12840" y="3180"/>
                      </a:lnTo>
                      <a:lnTo>
                        <a:pt x="12846" y="3186"/>
                      </a:lnTo>
                      <a:lnTo>
                        <a:pt x="12858" y="3198"/>
                      </a:lnTo>
                      <a:lnTo>
                        <a:pt x="12870" y="3216"/>
                      </a:lnTo>
                      <a:lnTo>
                        <a:pt x="12876" y="3228"/>
                      </a:lnTo>
                      <a:lnTo>
                        <a:pt x="12876" y="3240"/>
                      </a:lnTo>
                      <a:lnTo>
                        <a:pt x="12882" y="3246"/>
                      </a:lnTo>
                      <a:lnTo>
                        <a:pt x="12888" y="3252"/>
                      </a:lnTo>
                      <a:lnTo>
                        <a:pt x="12900" y="3258"/>
                      </a:lnTo>
                      <a:lnTo>
                        <a:pt x="12912" y="3264"/>
                      </a:lnTo>
                      <a:lnTo>
                        <a:pt x="12936" y="3264"/>
                      </a:lnTo>
                      <a:lnTo>
                        <a:pt x="12966" y="3270"/>
                      </a:lnTo>
                      <a:lnTo>
                        <a:pt x="12984" y="3288"/>
                      </a:lnTo>
                      <a:lnTo>
                        <a:pt x="12990" y="3318"/>
                      </a:lnTo>
                      <a:lnTo>
                        <a:pt x="12996" y="3342"/>
                      </a:lnTo>
                      <a:lnTo>
                        <a:pt x="13002" y="3366"/>
                      </a:lnTo>
                      <a:lnTo>
                        <a:pt x="13008" y="3378"/>
                      </a:lnTo>
                      <a:lnTo>
                        <a:pt x="13008" y="3396"/>
                      </a:lnTo>
                      <a:lnTo>
                        <a:pt x="13008" y="3408"/>
                      </a:lnTo>
                      <a:lnTo>
                        <a:pt x="13008" y="3414"/>
                      </a:lnTo>
                      <a:lnTo>
                        <a:pt x="12996" y="3420"/>
                      </a:lnTo>
                      <a:lnTo>
                        <a:pt x="12990" y="3414"/>
                      </a:lnTo>
                      <a:lnTo>
                        <a:pt x="12978" y="3408"/>
                      </a:lnTo>
                      <a:lnTo>
                        <a:pt x="12960" y="3402"/>
                      </a:lnTo>
                      <a:lnTo>
                        <a:pt x="12948" y="3390"/>
                      </a:lnTo>
                      <a:lnTo>
                        <a:pt x="12942" y="3372"/>
                      </a:lnTo>
                      <a:lnTo>
                        <a:pt x="12930" y="3354"/>
                      </a:lnTo>
                      <a:lnTo>
                        <a:pt x="12924" y="3342"/>
                      </a:lnTo>
                      <a:lnTo>
                        <a:pt x="12924" y="3336"/>
                      </a:lnTo>
                      <a:lnTo>
                        <a:pt x="12918" y="3336"/>
                      </a:lnTo>
                      <a:lnTo>
                        <a:pt x="12912" y="3336"/>
                      </a:lnTo>
                      <a:lnTo>
                        <a:pt x="12906" y="3342"/>
                      </a:lnTo>
                      <a:lnTo>
                        <a:pt x="12900" y="3348"/>
                      </a:lnTo>
                      <a:lnTo>
                        <a:pt x="12900" y="3354"/>
                      </a:lnTo>
                      <a:lnTo>
                        <a:pt x="12900" y="3366"/>
                      </a:lnTo>
                      <a:lnTo>
                        <a:pt x="12900" y="3378"/>
                      </a:lnTo>
                      <a:lnTo>
                        <a:pt x="12906" y="3390"/>
                      </a:lnTo>
                      <a:lnTo>
                        <a:pt x="12906" y="3396"/>
                      </a:lnTo>
                      <a:lnTo>
                        <a:pt x="12906" y="3408"/>
                      </a:lnTo>
                      <a:lnTo>
                        <a:pt x="12900" y="3408"/>
                      </a:lnTo>
                      <a:lnTo>
                        <a:pt x="12888" y="3414"/>
                      </a:lnTo>
                      <a:lnTo>
                        <a:pt x="12882" y="3420"/>
                      </a:lnTo>
                      <a:lnTo>
                        <a:pt x="12882" y="3426"/>
                      </a:lnTo>
                      <a:lnTo>
                        <a:pt x="12882" y="3438"/>
                      </a:lnTo>
                      <a:lnTo>
                        <a:pt x="12888" y="3444"/>
                      </a:lnTo>
                      <a:lnTo>
                        <a:pt x="12894" y="3450"/>
                      </a:lnTo>
                      <a:lnTo>
                        <a:pt x="12906" y="3456"/>
                      </a:lnTo>
                      <a:lnTo>
                        <a:pt x="12912" y="3462"/>
                      </a:lnTo>
                      <a:lnTo>
                        <a:pt x="12918" y="3474"/>
                      </a:lnTo>
                      <a:lnTo>
                        <a:pt x="12924" y="3492"/>
                      </a:lnTo>
                      <a:lnTo>
                        <a:pt x="12924" y="3516"/>
                      </a:lnTo>
                      <a:lnTo>
                        <a:pt x="12936" y="3594"/>
                      </a:lnTo>
                      <a:lnTo>
                        <a:pt x="12972" y="3654"/>
                      </a:lnTo>
                      <a:lnTo>
                        <a:pt x="12978" y="3666"/>
                      </a:lnTo>
                      <a:lnTo>
                        <a:pt x="12990" y="3678"/>
                      </a:lnTo>
                      <a:lnTo>
                        <a:pt x="12996" y="3690"/>
                      </a:lnTo>
                      <a:lnTo>
                        <a:pt x="12996" y="3702"/>
                      </a:lnTo>
                      <a:lnTo>
                        <a:pt x="12996" y="3714"/>
                      </a:lnTo>
                      <a:lnTo>
                        <a:pt x="12990" y="3732"/>
                      </a:lnTo>
                      <a:lnTo>
                        <a:pt x="12978" y="3756"/>
                      </a:lnTo>
                      <a:lnTo>
                        <a:pt x="12966" y="3762"/>
                      </a:lnTo>
                      <a:lnTo>
                        <a:pt x="12948" y="3768"/>
                      </a:lnTo>
                      <a:lnTo>
                        <a:pt x="12936" y="3774"/>
                      </a:lnTo>
                      <a:lnTo>
                        <a:pt x="12912" y="3774"/>
                      </a:lnTo>
                      <a:lnTo>
                        <a:pt x="12900" y="3780"/>
                      </a:lnTo>
                      <a:lnTo>
                        <a:pt x="12888" y="3792"/>
                      </a:lnTo>
                      <a:lnTo>
                        <a:pt x="12876" y="3810"/>
                      </a:lnTo>
                      <a:lnTo>
                        <a:pt x="12870" y="3822"/>
                      </a:lnTo>
                      <a:lnTo>
                        <a:pt x="12864" y="3840"/>
                      </a:lnTo>
                      <a:lnTo>
                        <a:pt x="12864" y="3858"/>
                      </a:lnTo>
                      <a:lnTo>
                        <a:pt x="12870" y="3870"/>
                      </a:lnTo>
                      <a:lnTo>
                        <a:pt x="12882" y="3876"/>
                      </a:lnTo>
                      <a:lnTo>
                        <a:pt x="12888" y="3888"/>
                      </a:lnTo>
                      <a:lnTo>
                        <a:pt x="12894" y="3888"/>
                      </a:lnTo>
                      <a:lnTo>
                        <a:pt x="12894" y="3894"/>
                      </a:lnTo>
                      <a:lnTo>
                        <a:pt x="12888" y="3900"/>
                      </a:lnTo>
                      <a:lnTo>
                        <a:pt x="12876" y="3906"/>
                      </a:lnTo>
                      <a:lnTo>
                        <a:pt x="12870" y="3912"/>
                      </a:lnTo>
                      <a:lnTo>
                        <a:pt x="12864" y="3918"/>
                      </a:lnTo>
                      <a:lnTo>
                        <a:pt x="12870" y="3930"/>
                      </a:lnTo>
                      <a:lnTo>
                        <a:pt x="12882" y="3936"/>
                      </a:lnTo>
                      <a:lnTo>
                        <a:pt x="12900" y="3942"/>
                      </a:lnTo>
                      <a:lnTo>
                        <a:pt x="12906" y="3948"/>
                      </a:lnTo>
                      <a:lnTo>
                        <a:pt x="12912" y="3960"/>
                      </a:lnTo>
                      <a:lnTo>
                        <a:pt x="12912" y="3966"/>
                      </a:lnTo>
                      <a:lnTo>
                        <a:pt x="12900" y="3972"/>
                      </a:lnTo>
                      <a:lnTo>
                        <a:pt x="12882" y="3984"/>
                      </a:lnTo>
                      <a:lnTo>
                        <a:pt x="12864" y="3990"/>
                      </a:lnTo>
                      <a:lnTo>
                        <a:pt x="12846" y="3996"/>
                      </a:lnTo>
                      <a:lnTo>
                        <a:pt x="12840" y="4008"/>
                      </a:lnTo>
                      <a:lnTo>
                        <a:pt x="12840" y="4026"/>
                      </a:lnTo>
                      <a:lnTo>
                        <a:pt x="12840" y="4044"/>
                      </a:lnTo>
                      <a:lnTo>
                        <a:pt x="12846" y="4080"/>
                      </a:lnTo>
                      <a:lnTo>
                        <a:pt x="12864" y="4122"/>
                      </a:lnTo>
                      <a:lnTo>
                        <a:pt x="12888" y="4170"/>
                      </a:lnTo>
                      <a:lnTo>
                        <a:pt x="12918" y="4212"/>
                      </a:lnTo>
                      <a:lnTo>
                        <a:pt x="12924" y="4248"/>
                      </a:lnTo>
                      <a:lnTo>
                        <a:pt x="12912" y="4296"/>
                      </a:lnTo>
                      <a:lnTo>
                        <a:pt x="12894" y="4350"/>
                      </a:lnTo>
                      <a:lnTo>
                        <a:pt x="12876" y="4404"/>
                      </a:lnTo>
                      <a:lnTo>
                        <a:pt x="12876" y="4458"/>
                      </a:lnTo>
                      <a:lnTo>
                        <a:pt x="12870" y="4482"/>
                      </a:lnTo>
                      <a:lnTo>
                        <a:pt x="12858" y="4488"/>
                      </a:lnTo>
                      <a:lnTo>
                        <a:pt x="12840" y="4470"/>
                      </a:lnTo>
                      <a:lnTo>
                        <a:pt x="12816" y="4440"/>
                      </a:lnTo>
                      <a:lnTo>
                        <a:pt x="12792" y="4404"/>
                      </a:lnTo>
                      <a:lnTo>
                        <a:pt x="12768" y="4374"/>
                      </a:lnTo>
                      <a:lnTo>
                        <a:pt x="12732" y="4314"/>
                      </a:lnTo>
                      <a:lnTo>
                        <a:pt x="12690" y="4254"/>
                      </a:lnTo>
                      <a:lnTo>
                        <a:pt x="12636" y="4170"/>
                      </a:lnTo>
                      <a:lnTo>
                        <a:pt x="12612" y="4122"/>
                      </a:lnTo>
                      <a:lnTo>
                        <a:pt x="12588" y="4086"/>
                      </a:lnTo>
                      <a:lnTo>
                        <a:pt x="12570" y="4068"/>
                      </a:lnTo>
                      <a:lnTo>
                        <a:pt x="12552" y="4044"/>
                      </a:lnTo>
                      <a:lnTo>
                        <a:pt x="12534" y="4026"/>
                      </a:lnTo>
                      <a:lnTo>
                        <a:pt x="12498" y="3990"/>
                      </a:lnTo>
                      <a:lnTo>
                        <a:pt x="12480" y="3966"/>
                      </a:lnTo>
                      <a:lnTo>
                        <a:pt x="12468" y="3924"/>
                      </a:lnTo>
                      <a:lnTo>
                        <a:pt x="12450" y="3882"/>
                      </a:lnTo>
                      <a:lnTo>
                        <a:pt x="12420" y="3840"/>
                      </a:lnTo>
                      <a:lnTo>
                        <a:pt x="12390" y="3786"/>
                      </a:lnTo>
                      <a:lnTo>
                        <a:pt x="12348" y="3726"/>
                      </a:lnTo>
                      <a:lnTo>
                        <a:pt x="12306" y="3672"/>
                      </a:lnTo>
                      <a:lnTo>
                        <a:pt x="12276" y="3630"/>
                      </a:lnTo>
                      <a:lnTo>
                        <a:pt x="12258" y="3588"/>
                      </a:lnTo>
                      <a:lnTo>
                        <a:pt x="12246" y="3540"/>
                      </a:lnTo>
                      <a:lnTo>
                        <a:pt x="12234" y="3486"/>
                      </a:lnTo>
                      <a:lnTo>
                        <a:pt x="12228" y="3450"/>
                      </a:lnTo>
                      <a:lnTo>
                        <a:pt x="12234" y="3426"/>
                      </a:lnTo>
                      <a:lnTo>
                        <a:pt x="12252" y="3402"/>
                      </a:lnTo>
                      <a:lnTo>
                        <a:pt x="12270" y="3372"/>
                      </a:lnTo>
                      <a:lnTo>
                        <a:pt x="12276" y="3360"/>
                      </a:lnTo>
                      <a:lnTo>
                        <a:pt x="12276" y="3354"/>
                      </a:lnTo>
                      <a:lnTo>
                        <a:pt x="12276" y="3348"/>
                      </a:lnTo>
                      <a:lnTo>
                        <a:pt x="12270" y="3342"/>
                      </a:lnTo>
                      <a:lnTo>
                        <a:pt x="12264" y="3336"/>
                      </a:lnTo>
                      <a:lnTo>
                        <a:pt x="12258" y="3336"/>
                      </a:lnTo>
                      <a:lnTo>
                        <a:pt x="12252" y="3330"/>
                      </a:lnTo>
                      <a:lnTo>
                        <a:pt x="12252" y="3324"/>
                      </a:lnTo>
                      <a:lnTo>
                        <a:pt x="12246" y="3306"/>
                      </a:lnTo>
                      <a:lnTo>
                        <a:pt x="12240" y="3288"/>
                      </a:lnTo>
                      <a:lnTo>
                        <a:pt x="12228" y="3276"/>
                      </a:lnTo>
                      <a:lnTo>
                        <a:pt x="12222" y="3264"/>
                      </a:lnTo>
                      <a:lnTo>
                        <a:pt x="12204" y="3252"/>
                      </a:lnTo>
                      <a:lnTo>
                        <a:pt x="12192" y="3246"/>
                      </a:lnTo>
                      <a:lnTo>
                        <a:pt x="12186" y="3234"/>
                      </a:lnTo>
                      <a:lnTo>
                        <a:pt x="12186" y="3228"/>
                      </a:lnTo>
                      <a:lnTo>
                        <a:pt x="12192" y="3216"/>
                      </a:lnTo>
                      <a:lnTo>
                        <a:pt x="12204" y="3210"/>
                      </a:lnTo>
                      <a:lnTo>
                        <a:pt x="12228" y="3210"/>
                      </a:lnTo>
                      <a:lnTo>
                        <a:pt x="12240" y="3204"/>
                      </a:lnTo>
                      <a:lnTo>
                        <a:pt x="12252" y="3204"/>
                      </a:lnTo>
                      <a:lnTo>
                        <a:pt x="12252" y="3192"/>
                      </a:lnTo>
                      <a:lnTo>
                        <a:pt x="12252" y="3186"/>
                      </a:lnTo>
                      <a:lnTo>
                        <a:pt x="12252" y="3174"/>
                      </a:lnTo>
                      <a:lnTo>
                        <a:pt x="12246" y="3162"/>
                      </a:lnTo>
                      <a:lnTo>
                        <a:pt x="12246" y="3144"/>
                      </a:lnTo>
                      <a:lnTo>
                        <a:pt x="12252" y="3132"/>
                      </a:lnTo>
                      <a:lnTo>
                        <a:pt x="12258" y="3126"/>
                      </a:lnTo>
                      <a:lnTo>
                        <a:pt x="12264" y="3120"/>
                      </a:lnTo>
                      <a:lnTo>
                        <a:pt x="12276" y="3114"/>
                      </a:lnTo>
                      <a:lnTo>
                        <a:pt x="12282" y="3108"/>
                      </a:lnTo>
                      <a:lnTo>
                        <a:pt x="12294" y="3102"/>
                      </a:lnTo>
                      <a:lnTo>
                        <a:pt x="12300" y="3090"/>
                      </a:lnTo>
                      <a:lnTo>
                        <a:pt x="12312" y="3060"/>
                      </a:lnTo>
                      <a:lnTo>
                        <a:pt x="12312" y="3024"/>
                      </a:lnTo>
                      <a:lnTo>
                        <a:pt x="12324" y="2988"/>
                      </a:lnTo>
                      <a:lnTo>
                        <a:pt x="12342" y="2958"/>
                      </a:lnTo>
                      <a:lnTo>
                        <a:pt x="12360" y="2934"/>
                      </a:lnTo>
                      <a:lnTo>
                        <a:pt x="12372" y="2904"/>
                      </a:lnTo>
                      <a:lnTo>
                        <a:pt x="12366" y="2868"/>
                      </a:lnTo>
                      <a:lnTo>
                        <a:pt x="12360" y="2850"/>
                      </a:lnTo>
                      <a:lnTo>
                        <a:pt x="12354" y="2838"/>
                      </a:lnTo>
                      <a:lnTo>
                        <a:pt x="12360" y="2826"/>
                      </a:lnTo>
                      <a:lnTo>
                        <a:pt x="12360" y="2814"/>
                      </a:lnTo>
                      <a:lnTo>
                        <a:pt x="12366" y="2808"/>
                      </a:lnTo>
                      <a:lnTo>
                        <a:pt x="12372" y="2796"/>
                      </a:lnTo>
                      <a:lnTo>
                        <a:pt x="12384" y="2778"/>
                      </a:lnTo>
                      <a:lnTo>
                        <a:pt x="12384" y="2754"/>
                      </a:lnTo>
                      <a:lnTo>
                        <a:pt x="12384" y="2736"/>
                      </a:lnTo>
                      <a:lnTo>
                        <a:pt x="12378" y="2712"/>
                      </a:lnTo>
                      <a:lnTo>
                        <a:pt x="12378" y="2688"/>
                      </a:lnTo>
                      <a:lnTo>
                        <a:pt x="12396" y="2658"/>
                      </a:lnTo>
                      <a:lnTo>
                        <a:pt x="12408" y="2628"/>
                      </a:lnTo>
                      <a:lnTo>
                        <a:pt x="12408" y="2604"/>
                      </a:lnTo>
                      <a:lnTo>
                        <a:pt x="12402" y="2586"/>
                      </a:lnTo>
                      <a:lnTo>
                        <a:pt x="12390" y="2568"/>
                      </a:lnTo>
                      <a:lnTo>
                        <a:pt x="12396" y="2538"/>
                      </a:lnTo>
                      <a:lnTo>
                        <a:pt x="12408" y="2496"/>
                      </a:lnTo>
                      <a:lnTo>
                        <a:pt x="12432" y="2466"/>
                      </a:lnTo>
                      <a:lnTo>
                        <a:pt x="12456" y="2448"/>
                      </a:lnTo>
                      <a:lnTo>
                        <a:pt x="12474" y="2436"/>
                      </a:lnTo>
                      <a:lnTo>
                        <a:pt x="12480" y="2430"/>
                      </a:lnTo>
                      <a:lnTo>
                        <a:pt x="12486" y="2424"/>
                      </a:lnTo>
                      <a:lnTo>
                        <a:pt x="12498" y="2424"/>
                      </a:lnTo>
                      <a:lnTo>
                        <a:pt x="12504" y="2418"/>
                      </a:lnTo>
                      <a:lnTo>
                        <a:pt x="12516" y="2418"/>
                      </a:lnTo>
                      <a:lnTo>
                        <a:pt x="12516" y="2406"/>
                      </a:lnTo>
                      <a:lnTo>
                        <a:pt x="12522" y="2400"/>
                      </a:lnTo>
                      <a:lnTo>
                        <a:pt x="12510" y="2364"/>
                      </a:lnTo>
                      <a:lnTo>
                        <a:pt x="12492" y="2322"/>
                      </a:lnTo>
                      <a:lnTo>
                        <a:pt x="12474" y="2292"/>
                      </a:lnTo>
                      <a:lnTo>
                        <a:pt x="12468" y="2280"/>
                      </a:lnTo>
                      <a:lnTo>
                        <a:pt x="12468" y="2274"/>
                      </a:lnTo>
                      <a:lnTo>
                        <a:pt x="12468" y="2268"/>
                      </a:lnTo>
                      <a:lnTo>
                        <a:pt x="12474" y="2262"/>
                      </a:lnTo>
                      <a:lnTo>
                        <a:pt x="12480" y="2256"/>
                      </a:lnTo>
                      <a:lnTo>
                        <a:pt x="12486" y="2250"/>
                      </a:lnTo>
                      <a:lnTo>
                        <a:pt x="12486" y="2244"/>
                      </a:lnTo>
                      <a:lnTo>
                        <a:pt x="12486" y="2238"/>
                      </a:lnTo>
                      <a:lnTo>
                        <a:pt x="12480" y="2226"/>
                      </a:lnTo>
                      <a:lnTo>
                        <a:pt x="12462" y="2208"/>
                      </a:lnTo>
                      <a:lnTo>
                        <a:pt x="12450" y="2190"/>
                      </a:lnTo>
                      <a:lnTo>
                        <a:pt x="12444" y="2178"/>
                      </a:lnTo>
                      <a:lnTo>
                        <a:pt x="12438" y="2160"/>
                      </a:lnTo>
                      <a:lnTo>
                        <a:pt x="12432" y="2148"/>
                      </a:lnTo>
                      <a:lnTo>
                        <a:pt x="12426" y="2130"/>
                      </a:lnTo>
                      <a:lnTo>
                        <a:pt x="12414" y="2112"/>
                      </a:lnTo>
                      <a:lnTo>
                        <a:pt x="12414" y="2100"/>
                      </a:lnTo>
                      <a:lnTo>
                        <a:pt x="12420" y="2094"/>
                      </a:lnTo>
                      <a:lnTo>
                        <a:pt x="12432" y="2088"/>
                      </a:lnTo>
                      <a:lnTo>
                        <a:pt x="12444" y="2082"/>
                      </a:lnTo>
                      <a:lnTo>
                        <a:pt x="12462" y="2082"/>
                      </a:lnTo>
                      <a:lnTo>
                        <a:pt x="12474" y="2082"/>
                      </a:lnTo>
                      <a:lnTo>
                        <a:pt x="12492" y="2076"/>
                      </a:lnTo>
                      <a:lnTo>
                        <a:pt x="12504" y="2064"/>
                      </a:lnTo>
                      <a:lnTo>
                        <a:pt x="12510" y="2052"/>
                      </a:lnTo>
                      <a:lnTo>
                        <a:pt x="12510" y="2040"/>
                      </a:lnTo>
                      <a:lnTo>
                        <a:pt x="12510" y="2028"/>
                      </a:lnTo>
                      <a:lnTo>
                        <a:pt x="12510" y="2022"/>
                      </a:lnTo>
                      <a:lnTo>
                        <a:pt x="12504" y="2016"/>
                      </a:lnTo>
                      <a:lnTo>
                        <a:pt x="12498" y="2016"/>
                      </a:lnTo>
                      <a:lnTo>
                        <a:pt x="12492" y="2016"/>
                      </a:lnTo>
                      <a:lnTo>
                        <a:pt x="12480" y="2022"/>
                      </a:lnTo>
                      <a:lnTo>
                        <a:pt x="12462" y="2028"/>
                      </a:lnTo>
                      <a:lnTo>
                        <a:pt x="12444" y="2028"/>
                      </a:lnTo>
                      <a:lnTo>
                        <a:pt x="12426" y="2028"/>
                      </a:lnTo>
                      <a:lnTo>
                        <a:pt x="12408" y="2016"/>
                      </a:lnTo>
                      <a:lnTo>
                        <a:pt x="12390" y="2010"/>
                      </a:lnTo>
                      <a:lnTo>
                        <a:pt x="12378" y="2004"/>
                      </a:lnTo>
                      <a:lnTo>
                        <a:pt x="12366" y="2010"/>
                      </a:lnTo>
                      <a:lnTo>
                        <a:pt x="12354" y="2016"/>
                      </a:lnTo>
                      <a:lnTo>
                        <a:pt x="12348" y="2028"/>
                      </a:lnTo>
                      <a:lnTo>
                        <a:pt x="12342" y="2046"/>
                      </a:lnTo>
                      <a:lnTo>
                        <a:pt x="12336" y="2058"/>
                      </a:lnTo>
                      <a:lnTo>
                        <a:pt x="12336" y="2070"/>
                      </a:lnTo>
                      <a:lnTo>
                        <a:pt x="12336" y="2082"/>
                      </a:lnTo>
                      <a:lnTo>
                        <a:pt x="12336" y="2088"/>
                      </a:lnTo>
                      <a:lnTo>
                        <a:pt x="12330" y="2100"/>
                      </a:lnTo>
                      <a:lnTo>
                        <a:pt x="12324" y="2106"/>
                      </a:lnTo>
                      <a:lnTo>
                        <a:pt x="12312" y="2118"/>
                      </a:lnTo>
                      <a:lnTo>
                        <a:pt x="12312" y="2136"/>
                      </a:lnTo>
                      <a:lnTo>
                        <a:pt x="12312" y="2148"/>
                      </a:lnTo>
                      <a:lnTo>
                        <a:pt x="12324" y="2160"/>
                      </a:lnTo>
                      <a:lnTo>
                        <a:pt x="12342" y="2178"/>
                      </a:lnTo>
                      <a:lnTo>
                        <a:pt x="12360" y="2196"/>
                      </a:lnTo>
                      <a:lnTo>
                        <a:pt x="12372" y="2208"/>
                      </a:lnTo>
                      <a:lnTo>
                        <a:pt x="12378" y="2226"/>
                      </a:lnTo>
                      <a:lnTo>
                        <a:pt x="12390" y="2244"/>
                      </a:lnTo>
                      <a:lnTo>
                        <a:pt x="12396" y="2268"/>
                      </a:lnTo>
                      <a:lnTo>
                        <a:pt x="12396" y="2286"/>
                      </a:lnTo>
                      <a:lnTo>
                        <a:pt x="12396" y="2298"/>
                      </a:lnTo>
                      <a:lnTo>
                        <a:pt x="12396" y="2298"/>
                      </a:lnTo>
                      <a:lnTo>
                        <a:pt x="12396" y="2298"/>
                      </a:lnTo>
                      <a:lnTo>
                        <a:pt x="12384" y="2298"/>
                      </a:lnTo>
                      <a:lnTo>
                        <a:pt x="12378" y="2292"/>
                      </a:lnTo>
                      <a:lnTo>
                        <a:pt x="12366" y="2286"/>
                      </a:lnTo>
                      <a:lnTo>
                        <a:pt x="12348" y="2280"/>
                      </a:lnTo>
                      <a:lnTo>
                        <a:pt x="12336" y="2274"/>
                      </a:lnTo>
                      <a:lnTo>
                        <a:pt x="12330" y="2280"/>
                      </a:lnTo>
                      <a:lnTo>
                        <a:pt x="12324" y="2286"/>
                      </a:lnTo>
                      <a:lnTo>
                        <a:pt x="12318" y="2298"/>
                      </a:lnTo>
                      <a:lnTo>
                        <a:pt x="12312" y="2310"/>
                      </a:lnTo>
                      <a:lnTo>
                        <a:pt x="12294" y="2346"/>
                      </a:lnTo>
                      <a:lnTo>
                        <a:pt x="12288" y="2388"/>
                      </a:lnTo>
                      <a:lnTo>
                        <a:pt x="12288" y="2436"/>
                      </a:lnTo>
                      <a:lnTo>
                        <a:pt x="12282" y="2478"/>
                      </a:lnTo>
                      <a:lnTo>
                        <a:pt x="12270" y="2520"/>
                      </a:lnTo>
                      <a:lnTo>
                        <a:pt x="12252" y="2544"/>
                      </a:lnTo>
                      <a:lnTo>
                        <a:pt x="12240" y="2550"/>
                      </a:lnTo>
                      <a:lnTo>
                        <a:pt x="12216" y="2526"/>
                      </a:lnTo>
                      <a:lnTo>
                        <a:pt x="12180" y="2508"/>
                      </a:lnTo>
                      <a:lnTo>
                        <a:pt x="12138" y="2484"/>
                      </a:lnTo>
                      <a:lnTo>
                        <a:pt x="12120" y="2472"/>
                      </a:lnTo>
                      <a:lnTo>
                        <a:pt x="12114" y="2460"/>
                      </a:lnTo>
                      <a:lnTo>
                        <a:pt x="12108" y="2448"/>
                      </a:lnTo>
                      <a:lnTo>
                        <a:pt x="12108" y="2436"/>
                      </a:lnTo>
                      <a:lnTo>
                        <a:pt x="12108" y="2418"/>
                      </a:lnTo>
                      <a:lnTo>
                        <a:pt x="12108" y="2394"/>
                      </a:lnTo>
                      <a:lnTo>
                        <a:pt x="12108" y="2376"/>
                      </a:lnTo>
                      <a:lnTo>
                        <a:pt x="12102" y="2364"/>
                      </a:lnTo>
                      <a:lnTo>
                        <a:pt x="12096" y="2358"/>
                      </a:lnTo>
                      <a:lnTo>
                        <a:pt x="12090" y="2352"/>
                      </a:lnTo>
                      <a:lnTo>
                        <a:pt x="12084" y="2346"/>
                      </a:lnTo>
                      <a:lnTo>
                        <a:pt x="12078" y="2334"/>
                      </a:lnTo>
                      <a:lnTo>
                        <a:pt x="12072" y="2322"/>
                      </a:lnTo>
                      <a:lnTo>
                        <a:pt x="12072" y="2298"/>
                      </a:lnTo>
                      <a:lnTo>
                        <a:pt x="12066" y="2280"/>
                      </a:lnTo>
                      <a:lnTo>
                        <a:pt x="12066" y="2268"/>
                      </a:lnTo>
                      <a:lnTo>
                        <a:pt x="12060" y="2262"/>
                      </a:lnTo>
                      <a:lnTo>
                        <a:pt x="12054" y="2262"/>
                      </a:lnTo>
                      <a:lnTo>
                        <a:pt x="12054" y="2268"/>
                      </a:lnTo>
                      <a:lnTo>
                        <a:pt x="12048" y="2280"/>
                      </a:lnTo>
                      <a:lnTo>
                        <a:pt x="12042" y="2292"/>
                      </a:lnTo>
                      <a:lnTo>
                        <a:pt x="12030" y="2310"/>
                      </a:lnTo>
                      <a:lnTo>
                        <a:pt x="12024" y="2328"/>
                      </a:lnTo>
                      <a:lnTo>
                        <a:pt x="12018" y="2334"/>
                      </a:lnTo>
                      <a:lnTo>
                        <a:pt x="12012" y="2334"/>
                      </a:lnTo>
                      <a:lnTo>
                        <a:pt x="12006" y="2334"/>
                      </a:lnTo>
                      <a:lnTo>
                        <a:pt x="12000" y="2322"/>
                      </a:lnTo>
                      <a:lnTo>
                        <a:pt x="12000" y="2316"/>
                      </a:lnTo>
                      <a:lnTo>
                        <a:pt x="12000" y="2304"/>
                      </a:lnTo>
                      <a:lnTo>
                        <a:pt x="11994" y="2292"/>
                      </a:lnTo>
                      <a:lnTo>
                        <a:pt x="11988" y="2292"/>
                      </a:lnTo>
                      <a:lnTo>
                        <a:pt x="11976" y="2286"/>
                      </a:lnTo>
                      <a:lnTo>
                        <a:pt x="11964" y="2286"/>
                      </a:lnTo>
                      <a:lnTo>
                        <a:pt x="11952" y="2292"/>
                      </a:lnTo>
                      <a:lnTo>
                        <a:pt x="11946" y="2298"/>
                      </a:lnTo>
                      <a:lnTo>
                        <a:pt x="11940" y="2310"/>
                      </a:lnTo>
                      <a:lnTo>
                        <a:pt x="11934" y="2322"/>
                      </a:lnTo>
                      <a:lnTo>
                        <a:pt x="11934" y="2346"/>
                      </a:lnTo>
                      <a:lnTo>
                        <a:pt x="11922" y="2358"/>
                      </a:lnTo>
                      <a:lnTo>
                        <a:pt x="11910" y="2370"/>
                      </a:lnTo>
                      <a:lnTo>
                        <a:pt x="11892" y="2382"/>
                      </a:lnTo>
                      <a:lnTo>
                        <a:pt x="11874" y="2382"/>
                      </a:lnTo>
                      <a:lnTo>
                        <a:pt x="11862" y="2382"/>
                      </a:lnTo>
                      <a:lnTo>
                        <a:pt x="11856" y="2388"/>
                      </a:lnTo>
                      <a:lnTo>
                        <a:pt x="11856" y="2394"/>
                      </a:lnTo>
                      <a:lnTo>
                        <a:pt x="11856" y="2400"/>
                      </a:lnTo>
                      <a:lnTo>
                        <a:pt x="11856" y="2412"/>
                      </a:lnTo>
                      <a:lnTo>
                        <a:pt x="11862" y="2424"/>
                      </a:lnTo>
                      <a:lnTo>
                        <a:pt x="11862" y="2436"/>
                      </a:lnTo>
                      <a:lnTo>
                        <a:pt x="11862" y="2448"/>
                      </a:lnTo>
                      <a:lnTo>
                        <a:pt x="11850" y="2460"/>
                      </a:lnTo>
                      <a:lnTo>
                        <a:pt x="11838" y="2472"/>
                      </a:lnTo>
                      <a:lnTo>
                        <a:pt x="11826" y="2496"/>
                      </a:lnTo>
                      <a:lnTo>
                        <a:pt x="11820" y="2532"/>
                      </a:lnTo>
                      <a:lnTo>
                        <a:pt x="11820" y="2568"/>
                      </a:lnTo>
                      <a:lnTo>
                        <a:pt x="11814" y="2604"/>
                      </a:lnTo>
                      <a:lnTo>
                        <a:pt x="11808" y="2616"/>
                      </a:lnTo>
                      <a:lnTo>
                        <a:pt x="11814" y="2628"/>
                      </a:lnTo>
                      <a:lnTo>
                        <a:pt x="11820" y="2634"/>
                      </a:lnTo>
                      <a:lnTo>
                        <a:pt x="11826" y="2646"/>
                      </a:lnTo>
                      <a:lnTo>
                        <a:pt x="11832" y="2652"/>
                      </a:lnTo>
                      <a:lnTo>
                        <a:pt x="11838" y="2658"/>
                      </a:lnTo>
                      <a:lnTo>
                        <a:pt x="11844" y="2670"/>
                      </a:lnTo>
                      <a:lnTo>
                        <a:pt x="11832" y="2700"/>
                      </a:lnTo>
                      <a:lnTo>
                        <a:pt x="11808" y="2742"/>
                      </a:lnTo>
                      <a:lnTo>
                        <a:pt x="11784" y="2796"/>
                      </a:lnTo>
                      <a:lnTo>
                        <a:pt x="11784" y="2814"/>
                      </a:lnTo>
                      <a:lnTo>
                        <a:pt x="11778" y="2832"/>
                      </a:lnTo>
                      <a:lnTo>
                        <a:pt x="11778" y="2844"/>
                      </a:lnTo>
                      <a:lnTo>
                        <a:pt x="11784" y="2850"/>
                      </a:lnTo>
                      <a:lnTo>
                        <a:pt x="11784" y="2856"/>
                      </a:lnTo>
                      <a:lnTo>
                        <a:pt x="11790" y="2868"/>
                      </a:lnTo>
                      <a:lnTo>
                        <a:pt x="11790" y="2874"/>
                      </a:lnTo>
                      <a:lnTo>
                        <a:pt x="11796" y="2892"/>
                      </a:lnTo>
                      <a:lnTo>
                        <a:pt x="11802" y="2910"/>
                      </a:lnTo>
                      <a:lnTo>
                        <a:pt x="11820" y="2922"/>
                      </a:lnTo>
                      <a:lnTo>
                        <a:pt x="11850" y="2922"/>
                      </a:lnTo>
                      <a:lnTo>
                        <a:pt x="11904" y="2922"/>
                      </a:lnTo>
                      <a:lnTo>
                        <a:pt x="11922" y="2922"/>
                      </a:lnTo>
                      <a:lnTo>
                        <a:pt x="11934" y="2928"/>
                      </a:lnTo>
                      <a:lnTo>
                        <a:pt x="11946" y="2934"/>
                      </a:lnTo>
                      <a:lnTo>
                        <a:pt x="11946" y="2940"/>
                      </a:lnTo>
                      <a:lnTo>
                        <a:pt x="11940" y="2952"/>
                      </a:lnTo>
                      <a:lnTo>
                        <a:pt x="11934" y="2958"/>
                      </a:lnTo>
                      <a:lnTo>
                        <a:pt x="11922" y="2970"/>
                      </a:lnTo>
                      <a:lnTo>
                        <a:pt x="11910" y="2982"/>
                      </a:lnTo>
                      <a:lnTo>
                        <a:pt x="11898" y="2994"/>
                      </a:lnTo>
                      <a:lnTo>
                        <a:pt x="11880" y="3006"/>
                      </a:lnTo>
                      <a:lnTo>
                        <a:pt x="11862" y="3012"/>
                      </a:lnTo>
                      <a:lnTo>
                        <a:pt x="11820" y="3036"/>
                      </a:lnTo>
                      <a:lnTo>
                        <a:pt x="11784" y="3048"/>
                      </a:lnTo>
                      <a:lnTo>
                        <a:pt x="11760" y="3060"/>
                      </a:lnTo>
                      <a:lnTo>
                        <a:pt x="11754" y="3078"/>
                      </a:lnTo>
                      <a:lnTo>
                        <a:pt x="11748" y="3090"/>
                      </a:lnTo>
                      <a:lnTo>
                        <a:pt x="11742" y="3102"/>
                      </a:lnTo>
                      <a:lnTo>
                        <a:pt x="11736" y="3114"/>
                      </a:lnTo>
                      <a:lnTo>
                        <a:pt x="11724" y="3120"/>
                      </a:lnTo>
                      <a:lnTo>
                        <a:pt x="11712" y="3126"/>
                      </a:lnTo>
                      <a:lnTo>
                        <a:pt x="11694" y="3126"/>
                      </a:lnTo>
                      <a:lnTo>
                        <a:pt x="11676" y="3126"/>
                      </a:lnTo>
                      <a:lnTo>
                        <a:pt x="11664" y="3132"/>
                      </a:lnTo>
                      <a:lnTo>
                        <a:pt x="11658" y="3132"/>
                      </a:lnTo>
                      <a:lnTo>
                        <a:pt x="11652" y="3138"/>
                      </a:lnTo>
                      <a:lnTo>
                        <a:pt x="11652" y="3150"/>
                      </a:lnTo>
                      <a:lnTo>
                        <a:pt x="11646" y="3156"/>
                      </a:lnTo>
                      <a:lnTo>
                        <a:pt x="11640" y="3168"/>
                      </a:lnTo>
                      <a:lnTo>
                        <a:pt x="11634" y="3180"/>
                      </a:lnTo>
                      <a:lnTo>
                        <a:pt x="11622" y="3186"/>
                      </a:lnTo>
                      <a:lnTo>
                        <a:pt x="11604" y="3192"/>
                      </a:lnTo>
                      <a:lnTo>
                        <a:pt x="11592" y="3198"/>
                      </a:lnTo>
                      <a:lnTo>
                        <a:pt x="11574" y="3198"/>
                      </a:lnTo>
                      <a:lnTo>
                        <a:pt x="11562" y="3192"/>
                      </a:lnTo>
                      <a:lnTo>
                        <a:pt x="11556" y="3180"/>
                      </a:lnTo>
                      <a:lnTo>
                        <a:pt x="11550" y="3168"/>
                      </a:lnTo>
                      <a:lnTo>
                        <a:pt x="11556" y="3156"/>
                      </a:lnTo>
                      <a:lnTo>
                        <a:pt x="11562" y="3144"/>
                      </a:lnTo>
                      <a:lnTo>
                        <a:pt x="11574" y="3138"/>
                      </a:lnTo>
                      <a:lnTo>
                        <a:pt x="11586" y="3126"/>
                      </a:lnTo>
                      <a:lnTo>
                        <a:pt x="11598" y="3114"/>
                      </a:lnTo>
                      <a:lnTo>
                        <a:pt x="11616" y="3108"/>
                      </a:lnTo>
                      <a:lnTo>
                        <a:pt x="11628" y="3096"/>
                      </a:lnTo>
                      <a:lnTo>
                        <a:pt x="11634" y="3084"/>
                      </a:lnTo>
                      <a:lnTo>
                        <a:pt x="11628" y="3078"/>
                      </a:lnTo>
                      <a:lnTo>
                        <a:pt x="11622" y="3066"/>
                      </a:lnTo>
                      <a:lnTo>
                        <a:pt x="11616" y="3066"/>
                      </a:lnTo>
                      <a:lnTo>
                        <a:pt x="11604" y="3072"/>
                      </a:lnTo>
                      <a:lnTo>
                        <a:pt x="11592" y="3078"/>
                      </a:lnTo>
                      <a:lnTo>
                        <a:pt x="11580" y="3084"/>
                      </a:lnTo>
                      <a:lnTo>
                        <a:pt x="11574" y="3090"/>
                      </a:lnTo>
                      <a:lnTo>
                        <a:pt x="11568" y="3090"/>
                      </a:lnTo>
                      <a:lnTo>
                        <a:pt x="11556" y="3084"/>
                      </a:lnTo>
                      <a:lnTo>
                        <a:pt x="11556" y="3078"/>
                      </a:lnTo>
                      <a:lnTo>
                        <a:pt x="11544" y="3066"/>
                      </a:lnTo>
                      <a:lnTo>
                        <a:pt x="11514" y="3066"/>
                      </a:lnTo>
                      <a:lnTo>
                        <a:pt x="11484" y="3066"/>
                      </a:lnTo>
                      <a:lnTo>
                        <a:pt x="11454" y="3066"/>
                      </a:lnTo>
                      <a:lnTo>
                        <a:pt x="11436" y="3060"/>
                      </a:lnTo>
                      <a:lnTo>
                        <a:pt x="11418" y="3048"/>
                      </a:lnTo>
                      <a:lnTo>
                        <a:pt x="11406" y="3042"/>
                      </a:lnTo>
                      <a:lnTo>
                        <a:pt x="11394" y="3042"/>
                      </a:lnTo>
                      <a:lnTo>
                        <a:pt x="11382" y="3042"/>
                      </a:lnTo>
                      <a:lnTo>
                        <a:pt x="11358" y="3042"/>
                      </a:lnTo>
                      <a:lnTo>
                        <a:pt x="11340" y="3048"/>
                      </a:lnTo>
                      <a:lnTo>
                        <a:pt x="11322" y="3054"/>
                      </a:lnTo>
                      <a:lnTo>
                        <a:pt x="11316" y="3066"/>
                      </a:lnTo>
                      <a:lnTo>
                        <a:pt x="11316" y="3084"/>
                      </a:lnTo>
                      <a:lnTo>
                        <a:pt x="11322" y="3102"/>
                      </a:lnTo>
                      <a:lnTo>
                        <a:pt x="11322" y="3114"/>
                      </a:lnTo>
                      <a:lnTo>
                        <a:pt x="11322" y="3126"/>
                      </a:lnTo>
                      <a:lnTo>
                        <a:pt x="11322" y="3132"/>
                      </a:lnTo>
                      <a:lnTo>
                        <a:pt x="11316" y="3138"/>
                      </a:lnTo>
                      <a:lnTo>
                        <a:pt x="11310" y="3144"/>
                      </a:lnTo>
                      <a:lnTo>
                        <a:pt x="11304" y="3150"/>
                      </a:lnTo>
                      <a:lnTo>
                        <a:pt x="11298" y="3156"/>
                      </a:lnTo>
                      <a:lnTo>
                        <a:pt x="11298" y="3168"/>
                      </a:lnTo>
                      <a:lnTo>
                        <a:pt x="11292" y="3180"/>
                      </a:lnTo>
                      <a:lnTo>
                        <a:pt x="11292" y="3186"/>
                      </a:lnTo>
                      <a:lnTo>
                        <a:pt x="11286" y="3192"/>
                      </a:lnTo>
                      <a:lnTo>
                        <a:pt x="11280" y="3198"/>
                      </a:lnTo>
                      <a:lnTo>
                        <a:pt x="11274" y="3192"/>
                      </a:lnTo>
                      <a:lnTo>
                        <a:pt x="11262" y="3186"/>
                      </a:lnTo>
                      <a:lnTo>
                        <a:pt x="11256" y="3186"/>
                      </a:lnTo>
                      <a:lnTo>
                        <a:pt x="11250" y="3186"/>
                      </a:lnTo>
                      <a:lnTo>
                        <a:pt x="11238" y="3192"/>
                      </a:lnTo>
                      <a:lnTo>
                        <a:pt x="11220" y="3198"/>
                      </a:lnTo>
                      <a:lnTo>
                        <a:pt x="11202" y="3210"/>
                      </a:lnTo>
                      <a:lnTo>
                        <a:pt x="11184" y="3222"/>
                      </a:lnTo>
                      <a:lnTo>
                        <a:pt x="11172" y="3222"/>
                      </a:lnTo>
                      <a:lnTo>
                        <a:pt x="11166" y="3222"/>
                      </a:lnTo>
                      <a:lnTo>
                        <a:pt x="11154" y="3222"/>
                      </a:lnTo>
                      <a:lnTo>
                        <a:pt x="11148" y="3216"/>
                      </a:lnTo>
                      <a:lnTo>
                        <a:pt x="11136" y="3210"/>
                      </a:lnTo>
                      <a:lnTo>
                        <a:pt x="11124" y="3204"/>
                      </a:lnTo>
                      <a:lnTo>
                        <a:pt x="11106" y="3198"/>
                      </a:lnTo>
                      <a:lnTo>
                        <a:pt x="11094" y="3192"/>
                      </a:lnTo>
                      <a:lnTo>
                        <a:pt x="11082" y="3192"/>
                      </a:lnTo>
                      <a:lnTo>
                        <a:pt x="11076" y="3198"/>
                      </a:lnTo>
                      <a:lnTo>
                        <a:pt x="11070" y="3204"/>
                      </a:lnTo>
                      <a:lnTo>
                        <a:pt x="11058" y="3216"/>
                      </a:lnTo>
                      <a:lnTo>
                        <a:pt x="11058" y="3222"/>
                      </a:lnTo>
                      <a:lnTo>
                        <a:pt x="11058" y="3234"/>
                      </a:lnTo>
                      <a:lnTo>
                        <a:pt x="11070" y="3240"/>
                      </a:lnTo>
                      <a:lnTo>
                        <a:pt x="11082" y="3246"/>
                      </a:lnTo>
                      <a:lnTo>
                        <a:pt x="11094" y="3252"/>
                      </a:lnTo>
                      <a:lnTo>
                        <a:pt x="11106" y="3258"/>
                      </a:lnTo>
                      <a:lnTo>
                        <a:pt x="11106" y="3270"/>
                      </a:lnTo>
                      <a:lnTo>
                        <a:pt x="11100" y="3276"/>
                      </a:lnTo>
                      <a:lnTo>
                        <a:pt x="11094" y="3288"/>
                      </a:lnTo>
                      <a:lnTo>
                        <a:pt x="11088" y="3294"/>
                      </a:lnTo>
                      <a:lnTo>
                        <a:pt x="11076" y="3294"/>
                      </a:lnTo>
                      <a:lnTo>
                        <a:pt x="11064" y="3294"/>
                      </a:lnTo>
                      <a:lnTo>
                        <a:pt x="11046" y="3288"/>
                      </a:lnTo>
                      <a:lnTo>
                        <a:pt x="11034" y="3282"/>
                      </a:lnTo>
                      <a:lnTo>
                        <a:pt x="11016" y="3270"/>
                      </a:lnTo>
                      <a:lnTo>
                        <a:pt x="10998" y="3252"/>
                      </a:lnTo>
                      <a:lnTo>
                        <a:pt x="10992" y="3240"/>
                      </a:lnTo>
                      <a:lnTo>
                        <a:pt x="10980" y="3234"/>
                      </a:lnTo>
                      <a:lnTo>
                        <a:pt x="10974" y="3234"/>
                      </a:lnTo>
                      <a:lnTo>
                        <a:pt x="10968" y="3234"/>
                      </a:lnTo>
                      <a:lnTo>
                        <a:pt x="10962" y="3240"/>
                      </a:lnTo>
                      <a:lnTo>
                        <a:pt x="10956" y="3246"/>
                      </a:lnTo>
                      <a:lnTo>
                        <a:pt x="10944" y="3246"/>
                      </a:lnTo>
                      <a:lnTo>
                        <a:pt x="10932" y="3252"/>
                      </a:lnTo>
                      <a:lnTo>
                        <a:pt x="10896" y="3252"/>
                      </a:lnTo>
                      <a:lnTo>
                        <a:pt x="10854" y="3258"/>
                      </a:lnTo>
                      <a:lnTo>
                        <a:pt x="10800" y="3270"/>
                      </a:lnTo>
                      <a:lnTo>
                        <a:pt x="10752" y="3294"/>
                      </a:lnTo>
                      <a:lnTo>
                        <a:pt x="10722" y="3330"/>
                      </a:lnTo>
                      <a:lnTo>
                        <a:pt x="10710" y="3378"/>
                      </a:lnTo>
                      <a:lnTo>
                        <a:pt x="10698" y="3432"/>
                      </a:lnTo>
                      <a:lnTo>
                        <a:pt x="10692" y="3486"/>
                      </a:lnTo>
                      <a:lnTo>
                        <a:pt x="10686" y="3522"/>
                      </a:lnTo>
                      <a:lnTo>
                        <a:pt x="10680" y="3540"/>
                      </a:lnTo>
                      <a:lnTo>
                        <a:pt x="10680" y="3564"/>
                      </a:lnTo>
                      <a:lnTo>
                        <a:pt x="10680" y="3588"/>
                      </a:lnTo>
                      <a:lnTo>
                        <a:pt x="10674" y="3606"/>
                      </a:lnTo>
                      <a:lnTo>
                        <a:pt x="10668" y="3624"/>
                      </a:lnTo>
                      <a:lnTo>
                        <a:pt x="10662" y="3654"/>
                      </a:lnTo>
                      <a:lnTo>
                        <a:pt x="10656" y="3678"/>
                      </a:lnTo>
                      <a:lnTo>
                        <a:pt x="10644" y="3738"/>
                      </a:lnTo>
                      <a:lnTo>
                        <a:pt x="10632" y="3804"/>
                      </a:lnTo>
                      <a:lnTo>
                        <a:pt x="10614" y="3870"/>
                      </a:lnTo>
                      <a:lnTo>
                        <a:pt x="10590" y="3912"/>
                      </a:lnTo>
                      <a:lnTo>
                        <a:pt x="10584" y="3924"/>
                      </a:lnTo>
                      <a:lnTo>
                        <a:pt x="10578" y="3942"/>
                      </a:lnTo>
                      <a:lnTo>
                        <a:pt x="10578" y="3954"/>
                      </a:lnTo>
                      <a:lnTo>
                        <a:pt x="10572" y="3972"/>
                      </a:lnTo>
                      <a:lnTo>
                        <a:pt x="10566" y="3984"/>
                      </a:lnTo>
                      <a:lnTo>
                        <a:pt x="10560" y="4014"/>
                      </a:lnTo>
                      <a:lnTo>
                        <a:pt x="10554" y="4062"/>
                      </a:lnTo>
                      <a:lnTo>
                        <a:pt x="10554" y="4116"/>
                      </a:lnTo>
                      <a:lnTo>
                        <a:pt x="10554" y="4152"/>
                      </a:lnTo>
                      <a:lnTo>
                        <a:pt x="10536" y="4194"/>
                      </a:lnTo>
                      <a:lnTo>
                        <a:pt x="10512" y="4224"/>
                      </a:lnTo>
                      <a:lnTo>
                        <a:pt x="10488" y="4242"/>
                      </a:lnTo>
                      <a:lnTo>
                        <a:pt x="10476" y="4242"/>
                      </a:lnTo>
                      <a:lnTo>
                        <a:pt x="10470" y="4254"/>
                      </a:lnTo>
                      <a:lnTo>
                        <a:pt x="10464" y="4266"/>
                      </a:lnTo>
                      <a:lnTo>
                        <a:pt x="10458" y="4278"/>
                      </a:lnTo>
                      <a:lnTo>
                        <a:pt x="10458" y="4290"/>
                      </a:lnTo>
                      <a:lnTo>
                        <a:pt x="10452" y="4302"/>
                      </a:lnTo>
                      <a:lnTo>
                        <a:pt x="10446" y="4308"/>
                      </a:lnTo>
                      <a:lnTo>
                        <a:pt x="10440" y="4320"/>
                      </a:lnTo>
                      <a:lnTo>
                        <a:pt x="10434" y="4326"/>
                      </a:lnTo>
                      <a:lnTo>
                        <a:pt x="10434" y="4332"/>
                      </a:lnTo>
                      <a:lnTo>
                        <a:pt x="10440" y="4344"/>
                      </a:lnTo>
                      <a:lnTo>
                        <a:pt x="10452" y="4344"/>
                      </a:lnTo>
                      <a:lnTo>
                        <a:pt x="10470" y="4350"/>
                      </a:lnTo>
                      <a:lnTo>
                        <a:pt x="10482" y="4350"/>
                      </a:lnTo>
                      <a:lnTo>
                        <a:pt x="10500" y="4350"/>
                      </a:lnTo>
                      <a:lnTo>
                        <a:pt x="10518" y="4344"/>
                      </a:lnTo>
                      <a:lnTo>
                        <a:pt x="10536" y="4332"/>
                      </a:lnTo>
                      <a:lnTo>
                        <a:pt x="10542" y="4326"/>
                      </a:lnTo>
                      <a:lnTo>
                        <a:pt x="10554" y="4326"/>
                      </a:lnTo>
                      <a:lnTo>
                        <a:pt x="10560" y="4326"/>
                      </a:lnTo>
                      <a:lnTo>
                        <a:pt x="10566" y="4332"/>
                      </a:lnTo>
                      <a:lnTo>
                        <a:pt x="10572" y="4344"/>
                      </a:lnTo>
                      <a:lnTo>
                        <a:pt x="10584" y="4356"/>
                      </a:lnTo>
                      <a:lnTo>
                        <a:pt x="10596" y="4368"/>
                      </a:lnTo>
                      <a:lnTo>
                        <a:pt x="10608" y="4380"/>
                      </a:lnTo>
                      <a:lnTo>
                        <a:pt x="10614" y="4386"/>
                      </a:lnTo>
                      <a:lnTo>
                        <a:pt x="10614" y="4398"/>
                      </a:lnTo>
                      <a:lnTo>
                        <a:pt x="10614" y="4410"/>
                      </a:lnTo>
                      <a:lnTo>
                        <a:pt x="10614" y="4422"/>
                      </a:lnTo>
                      <a:lnTo>
                        <a:pt x="10614" y="4434"/>
                      </a:lnTo>
                      <a:lnTo>
                        <a:pt x="10620" y="4446"/>
                      </a:lnTo>
                      <a:lnTo>
                        <a:pt x="10632" y="4458"/>
                      </a:lnTo>
                      <a:lnTo>
                        <a:pt x="10638" y="4464"/>
                      </a:lnTo>
                      <a:lnTo>
                        <a:pt x="10650" y="4458"/>
                      </a:lnTo>
                      <a:lnTo>
                        <a:pt x="10656" y="4452"/>
                      </a:lnTo>
                      <a:lnTo>
                        <a:pt x="10662" y="4446"/>
                      </a:lnTo>
                      <a:lnTo>
                        <a:pt x="10668" y="4434"/>
                      </a:lnTo>
                      <a:lnTo>
                        <a:pt x="10674" y="4428"/>
                      </a:lnTo>
                      <a:lnTo>
                        <a:pt x="10668" y="4422"/>
                      </a:lnTo>
                      <a:lnTo>
                        <a:pt x="10668" y="4410"/>
                      </a:lnTo>
                      <a:lnTo>
                        <a:pt x="10662" y="4398"/>
                      </a:lnTo>
                      <a:lnTo>
                        <a:pt x="10656" y="4386"/>
                      </a:lnTo>
                      <a:lnTo>
                        <a:pt x="10650" y="4368"/>
                      </a:lnTo>
                      <a:lnTo>
                        <a:pt x="10650" y="4362"/>
                      </a:lnTo>
                      <a:lnTo>
                        <a:pt x="10656" y="4350"/>
                      </a:lnTo>
                      <a:lnTo>
                        <a:pt x="10662" y="4350"/>
                      </a:lnTo>
                      <a:lnTo>
                        <a:pt x="10674" y="4350"/>
                      </a:lnTo>
                      <a:lnTo>
                        <a:pt x="10686" y="4350"/>
                      </a:lnTo>
                      <a:lnTo>
                        <a:pt x="10692" y="4356"/>
                      </a:lnTo>
                      <a:lnTo>
                        <a:pt x="10692" y="4362"/>
                      </a:lnTo>
                      <a:lnTo>
                        <a:pt x="10692" y="4368"/>
                      </a:lnTo>
                      <a:lnTo>
                        <a:pt x="10698" y="4374"/>
                      </a:lnTo>
                      <a:lnTo>
                        <a:pt x="10698" y="4386"/>
                      </a:lnTo>
                      <a:lnTo>
                        <a:pt x="10710" y="4392"/>
                      </a:lnTo>
                      <a:lnTo>
                        <a:pt x="10716" y="4398"/>
                      </a:lnTo>
                      <a:lnTo>
                        <a:pt x="10722" y="4410"/>
                      </a:lnTo>
                      <a:lnTo>
                        <a:pt x="10722" y="4422"/>
                      </a:lnTo>
                      <a:lnTo>
                        <a:pt x="10716" y="4434"/>
                      </a:lnTo>
                      <a:lnTo>
                        <a:pt x="10710" y="4452"/>
                      </a:lnTo>
                      <a:lnTo>
                        <a:pt x="10704" y="4458"/>
                      </a:lnTo>
                      <a:lnTo>
                        <a:pt x="10710" y="4464"/>
                      </a:lnTo>
                      <a:lnTo>
                        <a:pt x="10716" y="4464"/>
                      </a:lnTo>
                      <a:lnTo>
                        <a:pt x="10728" y="4470"/>
                      </a:lnTo>
                      <a:lnTo>
                        <a:pt x="10740" y="4470"/>
                      </a:lnTo>
                      <a:lnTo>
                        <a:pt x="10752" y="4470"/>
                      </a:lnTo>
                      <a:lnTo>
                        <a:pt x="10764" y="4470"/>
                      </a:lnTo>
                      <a:lnTo>
                        <a:pt x="10776" y="4470"/>
                      </a:lnTo>
                      <a:lnTo>
                        <a:pt x="10788" y="4476"/>
                      </a:lnTo>
                      <a:lnTo>
                        <a:pt x="10794" y="4470"/>
                      </a:lnTo>
                      <a:lnTo>
                        <a:pt x="10794" y="4464"/>
                      </a:lnTo>
                      <a:lnTo>
                        <a:pt x="10794" y="4452"/>
                      </a:lnTo>
                      <a:lnTo>
                        <a:pt x="10800" y="4446"/>
                      </a:lnTo>
                      <a:lnTo>
                        <a:pt x="10800" y="4440"/>
                      </a:lnTo>
                      <a:lnTo>
                        <a:pt x="10806" y="4434"/>
                      </a:lnTo>
                      <a:lnTo>
                        <a:pt x="10818" y="4434"/>
                      </a:lnTo>
                      <a:lnTo>
                        <a:pt x="10830" y="4440"/>
                      </a:lnTo>
                      <a:lnTo>
                        <a:pt x="10836" y="4434"/>
                      </a:lnTo>
                      <a:lnTo>
                        <a:pt x="10842" y="4428"/>
                      </a:lnTo>
                      <a:lnTo>
                        <a:pt x="10836" y="4422"/>
                      </a:lnTo>
                      <a:lnTo>
                        <a:pt x="10836" y="4410"/>
                      </a:lnTo>
                      <a:lnTo>
                        <a:pt x="10830" y="4398"/>
                      </a:lnTo>
                      <a:lnTo>
                        <a:pt x="10818" y="4386"/>
                      </a:lnTo>
                      <a:lnTo>
                        <a:pt x="10812" y="4374"/>
                      </a:lnTo>
                      <a:lnTo>
                        <a:pt x="10812" y="4362"/>
                      </a:lnTo>
                      <a:lnTo>
                        <a:pt x="10812" y="4350"/>
                      </a:lnTo>
                      <a:lnTo>
                        <a:pt x="10818" y="4344"/>
                      </a:lnTo>
                      <a:lnTo>
                        <a:pt x="10824" y="4338"/>
                      </a:lnTo>
                      <a:lnTo>
                        <a:pt x="10836" y="4338"/>
                      </a:lnTo>
                      <a:lnTo>
                        <a:pt x="10848" y="4338"/>
                      </a:lnTo>
                      <a:lnTo>
                        <a:pt x="10860" y="4338"/>
                      </a:lnTo>
                      <a:lnTo>
                        <a:pt x="10872" y="4332"/>
                      </a:lnTo>
                      <a:lnTo>
                        <a:pt x="10878" y="4326"/>
                      </a:lnTo>
                      <a:lnTo>
                        <a:pt x="10884" y="4314"/>
                      </a:lnTo>
                      <a:lnTo>
                        <a:pt x="10890" y="4302"/>
                      </a:lnTo>
                      <a:lnTo>
                        <a:pt x="10896" y="4302"/>
                      </a:lnTo>
                      <a:lnTo>
                        <a:pt x="10908" y="4302"/>
                      </a:lnTo>
                      <a:lnTo>
                        <a:pt x="10914" y="4308"/>
                      </a:lnTo>
                      <a:lnTo>
                        <a:pt x="10926" y="4320"/>
                      </a:lnTo>
                      <a:lnTo>
                        <a:pt x="10938" y="4326"/>
                      </a:lnTo>
                      <a:lnTo>
                        <a:pt x="10950" y="4332"/>
                      </a:lnTo>
                      <a:lnTo>
                        <a:pt x="10962" y="4338"/>
                      </a:lnTo>
                      <a:lnTo>
                        <a:pt x="10974" y="4344"/>
                      </a:lnTo>
                      <a:lnTo>
                        <a:pt x="10986" y="4344"/>
                      </a:lnTo>
                      <a:lnTo>
                        <a:pt x="10992" y="4350"/>
                      </a:lnTo>
                      <a:lnTo>
                        <a:pt x="10998" y="4362"/>
                      </a:lnTo>
                      <a:lnTo>
                        <a:pt x="11004" y="4374"/>
                      </a:lnTo>
                      <a:lnTo>
                        <a:pt x="11016" y="4398"/>
                      </a:lnTo>
                      <a:lnTo>
                        <a:pt x="11034" y="4428"/>
                      </a:lnTo>
                      <a:lnTo>
                        <a:pt x="11058" y="4440"/>
                      </a:lnTo>
                      <a:lnTo>
                        <a:pt x="11082" y="4452"/>
                      </a:lnTo>
                      <a:lnTo>
                        <a:pt x="11112" y="4464"/>
                      </a:lnTo>
                      <a:lnTo>
                        <a:pt x="11130" y="4470"/>
                      </a:lnTo>
                      <a:lnTo>
                        <a:pt x="11142" y="4476"/>
                      </a:lnTo>
                      <a:lnTo>
                        <a:pt x="11148" y="4482"/>
                      </a:lnTo>
                      <a:lnTo>
                        <a:pt x="11154" y="4488"/>
                      </a:lnTo>
                      <a:lnTo>
                        <a:pt x="11148" y="4494"/>
                      </a:lnTo>
                      <a:lnTo>
                        <a:pt x="11136" y="4506"/>
                      </a:lnTo>
                      <a:lnTo>
                        <a:pt x="11124" y="4512"/>
                      </a:lnTo>
                      <a:lnTo>
                        <a:pt x="11124" y="4518"/>
                      </a:lnTo>
                      <a:lnTo>
                        <a:pt x="11124" y="4530"/>
                      </a:lnTo>
                      <a:lnTo>
                        <a:pt x="11136" y="4536"/>
                      </a:lnTo>
                      <a:lnTo>
                        <a:pt x="11148" y="4542"/>
                      </a:lnTo>
                      <a:lnTo>
                        <a:pt x="11160" y="4548"/>
                      </a:lnTo>
                      <a:lnTo>
                        <a:pt x="11172" y="4554"/>
                      </a:lnTo>
                      <a:lnTo>
                        <a:pt x="11178" y="4566"/>
                      </a:lnTo>
                      <a:lnTo>
                        <a:pt x="11184" y="4578"/>
                      </a:lnTo>
                      <a:lnTo>
                        <a:pt x="11184" y="4590"/>
                      </a:lnTo>
                      <a:lnTo>
                        <a:pt x="11184" y="4602"/>
                      </a:lnTo>
                      <a:lnTo>
                        <a:pt x="11190" y="4620"/>
                      </a:lnTo>
                      <a:lnTo>
                        <a:pt x="11196" y="4638"/>
                      </a:lnTo>
                      <a:lnTo>
                        <a:pt x="11202" y="4644"/>
                      </a:lnTo>
                      <a:lnTo>
                        <a:pt x="11214" y="4650"/>
                      </a:lnTo>
                      <a:lnTo>
                        <a:pt x="11226" y="4656"/>
                      </a:lnTo>
                      <a:lnTo>
                        <a:pt x="11244" y="4656"/>
                      </a:lnTo>
                      <a:lnTo>
                        <a:pt x="11262" y="4656"/>
                      </a:lnTo>
                      <a:lnTo>
                        <a:pt x="11268" y="4662"/>
                      </a:lnTo>
                      <a:lnTo>
                        <a:pt x="11274" y="4668"/>
                      </a:lnTo>
                      <a:lnTo>
                        <a:pt x="11274" y="4674"/>
                      </a:lnTo>
                      <a:lnTo>
                        <a:pt x="11274" y="4686"/>
                      </a:lnTo>
                      <a:lnTo>
                        <a:pt x="11280" y="4698"/>
                      </a:lnTo>
                      <a:lnTo>
                        <a:pt x="11286" y="4716"/>
                      </a:lnTo>
                      <a:lnTo>
                        <a:pt x="11286" y="4728"/>
                      </a:lnTo>
                      <a:lnTo>
                        <a:pt x="11286" y="4740"/>
                      </a:lnTo>
                      <a:lnTo>
                        <a:pt x="11280" y="4746"/>
                      </a:lnTo>
                      <a:lnTo>
                        <a:pt x="11280" y="4758"/>
                      </a:lnTo>
                      <a:lnTo>
                        <a:pt x="11280" y="4776"/>
                      </a:lnTo>
                      <a:lnTo>
                        <a:pt x="11280" y="4836"/>
                      </a:lnTo>
                      <a:lnTo>
                        <a:pt x="11298" y="4908"/>
                      </a:lnTo>
                      <a:lnTo>
                        <a:pt x="11310" y="4962"/>
                      </a:lnTo>
                      <a:lnTo>
                        <a:pt x="11316" y="5010"/>
                      </a:lnTo>
                      <a:lnTo>
                        <a:pt x="11322" y="5046"/>
                      </a:lnTo>
                      <a:lnTo>
                        <a:pt x="11328" y="5058"/>
                      </a:lnTo>
                      <a:lnTo>
                        <a:pt x="11334" y="5070"/>
                      </a:lnTo>
                      <a:lnTo>
                        <a:pt x="11346" y="5082"/>
                      </a:lnTo>
                      <a:lnTo>
                        <a:pt x="11352" y="5094"/>
                      </a:lnTo>
                      <a:lnTo>
                        <a:pt x="11358" y="5106"/>
                      </a:lnTo>
                      <a:lnTo>
                        <a:pt x="11358" y="5118"/>
                      </a:lnTo>
                      <a:lnTo>
                        <a:pt x="11358" y="5136"/>
                      </a:lnTo>
                      <a:lnTo>
                        <a:pt x="11364" y="5148"/>
                      </a:lnTo>
                      <a:lnTo>
                        <a:pt x="11370" y="5160"/>
                      </a:lnTo>
                      <a:lnTo>
                        <a:pt x="11376" y="5178"/>
                      </a:lnTo>
                      <a:lnTo>
                        <a:pt x="11388" y="5196"/>
                      </a:lnTo>
                      <a:lnTo>
                        <a:pt x="11400" y="5214"/>
                      </a:lnTo>
                      <a:lnTo>
                        <a:pt x="11412" y="5232"/>
                      </a:lnTo>
                      <a:lnTo>
                        <a:pt x="11418" y="5244"/>
                      </a:lnTo>
                      <a:lnTo>
                        <a:pt x="11430" y="5262"/>
                      </a:lnTo>
                      <a:lnTo>
                        <a:pt x="11436" y="5286"/>
                      </a:lnTo>
                      <a:lnTo>
                        <a:pt x="11436" y="5304"/>
                      </a:lnTo>
                      <a:lnTo>
                        <a:pt x="11442" y="5310"/>
                      </a:lnTo>
                      <a:lnTo>
                        <a:pt x="11442" y="5322"/>
                      </a:lnTo>
                      <a:lnTo>
                        <a:pt x="11448" y="5322"/>
                      </a:lnTo>
                      <a:lnTo>
                        <a:pt x="11448" y="5328"/>
                      </a:lnTo>
                      <a:lnTo>
                        <a:pt x="11454" y="5340"/>
                      </a:lnTo>
                      <a:lnTo>
                        <a:pt x="11466" y="5352"/>
                      </a:lnTo>
                      <a:lnTo>
                        <a:pt x="11478" y="5394"/>
                      </a:lnTo>
                      <a:lnTo>
                        <a:pt x="11472" y="5430"/>
                      </a:lnTo>
                      <a:lnTo>
                        <a:pt x="11466" y="5466"/>
                      </a:lnTo>
                      <a:lnTo>
                        <a:pt x="11460" y="5484"/>
                      </a:lnTo>
                      <a:lnTo>
                        <a:pt x="11454" y="5496"/>
                      </a:lnTo>
                      <a:lnTo>
                        <a:pt x="11442" y="5514"/>
                      </a:lnTo>
                      <a:lnTo>
                        <a:pt x="11430" y="5526"/>
                      </a:lnTo>
                      <a:lnTo>
                        <a:pt x="11418" y="5538"/>
                      </a:lnTo>
                      <a:lnTo>
                        <a:pt x="11406" y="5568"/>
                      </a:lnTo>
                      <a:lnTo>
                        <a:pt x="11388" y="5610"/>
                      </a:lnTo>
                      <a:lnTo>
                        <a:pt x="11376" y="5658"/>
                      </a:lnTo>
                      <a:lnTo>
                        <a:pt x="11364" y="5706"/>
                      </a:lnTo>
                      <a:lnTo>
                        <a:pt x="11358" y="5760"/>
                      </a:lnTo>
                      <a:lnTo>
                        <a:pt x="11364" y="5796"/>
                      </a:lnTo>
                      <a:lnTo>
                        <a:pt x="11382" y="5826"/>
                      </a:lnTo>
                      <a:lnTo>
                        <a:pt x="11382" y="5838"/>
                      </a:lnTo>
                      <a:lnTo>
                        <a:pt x="11382" y="5850"/>
                      </a:lnTo>
                      <a:lnTo>
                        <a:pt x="11382" y="5862"/>
                      </a:lnTo>
                      <a:lnTo>
                        <a:pt x="11370" y="5874"/>
                      </a:lnTo>
                      <a:lnTo>
                        <a:pt x="11370" y="5886"/>
                      </a:lnTo>
                      <a:lnTo>
                        <a:pt x="11364" y="5904"/>
                      </a:lnTo>
                      <a:lnTo>
                        <a:pt x="11364" y="5922"/>
                      </a:lnTo>
                      <a:lnTo>
                        <a:pt x="11358" y="5934"/>
                      </a:lnTo>
                      <a:lnTo>
                        <a:pt x="11358" y="5946"/>
                      </a:lnTo>
                      <a:lnTo>
                        <a:pt x="11352" y="5952"/>
                      </a:lnTo>
                      <a:lnTo>
                        <a:pt x="11352" y="5970"/>
                      </a:lnTo>
                      <a:lnTo>
                        <a:pt x="11352" y="5988"/>
                      </a:lnTo>
                      <a:lnTo>
                        <a:pt x="11346" y="6018"/>
                      </a:lnTo>
                      <a:lnTo>
                        <a:pt x="11340" y="6036"/>
                      </a:lnTo>
                      <a:lnTo>
                        <a:pt x="11334" y="6054"/>
                      </a:lnTo>
                      <a:lnTo>
                        <a:pt x="11334" y="6084"/>
                      </a:lnTo>
                      <a:lnTo>
                        <a:pt x="11334" y="6126"/>
                      </a:lnTo>
                      <a:lnTo>
                        <a:pt x="11316" y="6156"/>
                      </a:lnTo>
                      <a:lnTo>
                        <a:pt x="11298" y="6192"/>
                      </a:lnTo>
                      <a:lnTo>
                        <a:pt x="11286" y="6210"/>
                      </a:lnTo>
                      <a:lnTo>
                        <a:pt x="11286" y="6228"/>
                      </a:lnTo>
                      <a:lnTo>
                        <a:pt x="11280" y="6240"/>
                      </a:lnTo>
                      <a:lnTo>
                        <a:pt x="11280" y="6258"/>
                      </a:lnTo>
                      <a:lnTo>
                        <a:pt x="11274" y="6270"/>
                      </a:lnTo>
                      <a:lnTo>
                        <a:pt x="11274" y="6288"/>
                      </a:lnTo>
                      <a:lnTo>
                        <a:pt x="11262" y="6306"/>
                      </a:lnTo>
                      <a:lnTo>
                        <a:pt x="11256" y="6324"/>
                      </a:lnTo>
                      <a:lnTo>
                        <a:pt x="11256" y="6336"/>
                      </a:lnTo>
                      <a:lnTo>
                        <a:pt x="11256" y="6348"/>
                      </a:lnTo>
                      <a:lnTo>
                        <a:pt x="11256" y="6366"/>
                      </a:lnTo>
                      <a:lnTo>
                        <a:pt x="11262" y="6378"/>
                      </a:lnTo>
                      <a:lnTo>
                        <a:pt x="11262" y="6396"/>
                      </a:lnTo>
                      <a:lnTo>
                        <a:pt x="11262" y="6408"/>
                      </a:lnTo>
                      <a:lnTo>
                        <a:pt x="11262" y="6420"/>
                      </a:lnTo>
                      <a:lnTo>
                        <a:pt x="11256" y="6426"/>
                      </a:lnTo>
                      <a:lnTo>
                        <a:pt x="11250" y="6426"/>
                      </a:lnTo>
                      <a:lnTo>
                        <a:pt x="11238" y="6426"/>
                      </a:lnTo>
                      <a:lnTo>
                        <a:pt x="11232" y="6426"/>
                      </a:lnTo>
                      <a:lnTo>
                        <a:pt x="11214" y="6432"/>
                      </a:lnTo>
                      <a:lnTo>
                        <a:pt x="11202" y="6438"/>
                      </a:lnTo>
                      <a:lnTo>
                        <a:pt x="11178" y="6444"/>
                      </a:lnTo>
                      <a:lnTo>
                        <a:pt x="11160" y="6444"/>
                      </a:lnTo>
                      <a:lnTo>
                        <a:pt x="11142" y="6444"/>
                      </a:lnTo>
                      <a:lnTo>
                        <a:pt x="11130" y="6444"/>
                      </a:lnTo>
                      <a:lnTo>
                        <a:pt x="11118" y="6438"/>
                      </a:lnTo>
                      <a:lnTo>
                        <a:pt x="11106" y="6438"/>
                      </a:lnTo>
                      <a:lnTo>
                        <a:pt x="11094" y="6438"/>
                      </a:lnTo>
                      <a:lnTo>
                        <a:pt x="11082" y="6438"/>
                      </a:lnTo>
                      <a:lnTo>
                        <a:pt x="11070" y="6444"/>
                      </a:lnTo>
                      <a:lnTo>
                        <a:pt x="11064" y="6444"/>
                      </a:lnTo>
                      <a:lnTo>
                        <a:pt x="11058" y="6444"/>
                      </a:lnTo>
                      <a:lnTo>
                        <a:pt x="11052" y="6438"/>
                      </a:lnTo>
                      <a:lnTo>
                        <a:pt x="11046" y="6426"/>
                      </a:lnTo>
                      <a:lnTo>
                        <a:pt x="11046" y="6414"/>
                      </a:lnTo>
                      <a:lnTo>
                        <a:pt x="11040" y="6408"/>
                      </a:lnTo>
                      <a:lnTo>
                        <a:pt x="11028" y="6402"/>
                      </a:lnTo>
                      <a:lnTo>
                        <a:pt x="11016" y="6396"/>
                      </a:lnTo>
                      <a:lnTo>
                        <a:pt x="11004" y="6396"/>
                      </a:lnTo>
                      <a:lnTo>
                        <a:pt x="10986" y="6384"/>
                      </a:lnTo>
                      <a:lnTo>
                        <a:pt x="10974" y="6378"/>
                      </a:lnTo>
                      <a:lnTo>
                        <a:pt x="10962" y="6378"/>
                      </a:lnTo>
                      <a:lnTo>
                        <a:pt x="10956" y="6378"/>
                      </a:lnTo>
                      <a:lnTo>
                        <a:pt x="10950" y="6384"/>
                      </a:lnTo>
                      <a:lnTo>
                        <a:pt x="10944" y="6390"/>
                      </a:lnTo>
                      <a:lnTo>
                        <a:pt x="10932" y="6408"/>
                      </a:lnTo>
                      <a:lnTo>
                        <a:pt x="10926" y="6420"/>
                      </a:lnTo>
                      <a:lnTo>
                        <a:pt x="10920" y="6432"/>
                      </a:lnTo>
                      <a:lnTo>
                        <a:pt x="10920" y="6438"/>
                      </a:lnTo>
                      <a:lnTo>
                        <a:pt x="10920" y="6450"/>
                      </a:lnTo>
                      <a:lnTo>
                        <a:pt x="10926" y="6456"/>
                      </a:lnTo>
                      <a:lnTo>
                        <a:pt x="10932" y="6468"/>
                      </a:lnTo>
                      <a:lnTo>
                        <a:pt x="10932" y="6480"/>
                      </a:lnTo>
                      <a:lnTo>
                        <a:pt x="10938" y="6492"/>
                      </a:lnTo>
                      <a:lnTo>
                        <a:pt x="10944" y="6498"/>
                      </a:lnTo>
                      <a:lnTo>
                        <a:pt x="10950" y="6504"/>
                      </a:lnTo>
                      <a:lnTo>
                        <a:pt x="10950" y="6510"/>
                      </a:lnTo>
                      <a:lnTo>
                        <a:pt x="10944" y="6510"/>
                      </a:lnTo>
                      <a:lnTo>
                        <a:pt x="10938" y="6522"/>
                      </a:lnTo>
                      <a:lnTo>
                        <a:pt x="10932" y="6534"/>
                      </a:lnTo>
                      <a:lnTo>
                        <a:pt x="10926" y="6552"/>
                      </a:lnTo>
                      <a:lnTo>
                        <a:pt x="10872" y="6492"/>
                      </a:lnTo>
                      <a:lnTo>
                        <a:pt x="10866" y="6438"/>
                      </a:lnTo>
                      <a:lnTo>
                        <a:pt x="10890" y="6354"/>
                      </a:lnTo>
                      <a:lnTo>
                        <a:pt x="10860" y="6282"/>
                      </a:lnTo>
                      <a:lnTo>
                        <a:pt x="10812" y="6228"/>
                      </a:lnTo>
                      <a:lnTo>
                        <a:pt x="10788" y="6090"/>
                      </a:lnTo>
                      <a:lnTo>
                        <a:pt x="10842" y="6048"/>
                      </a:lnTo>
                      <a:lnTo>
                        <a:pt x="10854" y="6048"/>
                      </a:lnTo>
                      <a:lnTo>
                        <a:pt x="10896" y="6042"/>
                      </a:lnTo>
                      <a:lnTo>
                        <a:pt x="10938" y="6036"/>
                      </a:lnTo>
                      <a:lnTo>
                        <a:pt x="10968" y="6024"/>
                      </a:lnTo>
                      <a:lnTo>
                        <a:pt x="10974" y="6000"/>
                      </a:lnTo>
                      <a:lnTo>
                        <a:pt x="10968" y="5964"/>
                      </a:lnTo>
                      <a:lnTo>
                        <a:pt x="10944" y="5910"/>
                      </a:lnTo>
                      <a:lnTo>
                        <a:pt x="10932" y="5868"/>
                      </a:lnTo>
                      <a:lnTo>
                        <a:pt x="10932" y="5820"/>
                      </a:lnTo>
                      <a:lnTo>
                        <a:pt x="10938" y="5754"/>
                      </a:lnTo>
                      <a:lnTo>
                        <a:pt x="10938" y="5688"/>
                      </a:lnTo>
                      <a:lnTo>
                        <a:pt x="10938" y="5634"/>
                      </a:lnTo>
                      <a:lnTo>
                        <a:pt x="10950" y="5586"/>
                      </a:lnTo>
                      <a:lnTo>
                        <a:pt x="10956" y="5550"/>
                      </a:lnTo>
                      <a:lnTo>
                        <a:pt x="10956" y="5508"/>
                      </a:lnTo>
                      <a:lnTo>
                        <a:pt x="10950" y="5460"/>
                      </a:lnTo>
                      <a:lnTo>
                        <a:pt x="10944" y="5418"/>
                      </a:lnTo>
                      <a:lnTo>
                        <a:pt x="10932" y="5406"/>
                      </a:lnTo>
                      <a:lnTo>
                        <a:pt x="10926" y="5400"/>
                      </a:lnTo>
                      <a:lnTo>
                        <a:pt x="10908" y="5400"/>
                      </a:lnTo>
                      <a:lnTo>
                        <a:pt x="10896" y="5400"/>
                      </a:lnTo>
                      <a:lnTo>
                        <a:pt x="10884" y="5412"/>
                      </a:lnTo>
                      <a:lnTo>
                        <a:pt x="10866" y="5418"/>
                      </a:lnTo>
                      <a:lnTo>
                        <a:pt x="10860" y="5430"/>
                      </a:lnTo>
                      <a:lnTo>
                        <a:pt x="10848" y="5448"/>
                      </a:lnTo>
                      <a:lnTo>
                        <a:pt x="10848" y="5460"/>
                      </a:lnTo>
                      <a:lnTo>
                        <a:pt x="10848" y="5484"/>
                      </a:lnTo>
                      <a:lnTo>
                        <a:pt x="10842" y="5496"/>
                      </a:lnTo>
                      <a:lnTo>
                        <a:pt x="10830" y="5502"/>
                      </a:lnTo>
                      <a:lnTo>
                        <a:pt x="10818" y="5508"/>
                      </a:lnTo>
                      <a:lnTo>
                        <a:pt x="10800" y="5508"/>
                      </a:lnTo>
                      <a:lnTo>
                        <a:pt x="10782" y="5508"/>
                      </a:lnTo>
                      <a:lnTo>
                        <a:pt x="10770" y="5508"/>
                      </a:lnTo>
                      <a:lnTo>
                        <a:pt x="10758" y="5514"/>
                      </a:lnTo>
                      <a:lnTo>
                        <a:pt x="10746" y="5526"/>
                      </a:lnTo>
                      <a:lnTo>
                        <a:pt x="10740" y="5538"/>
                      </a:lnTo>
                      <a:lnTo>
                        <a:pt x="10740" y="5550"/>
                      </a:lnTo>
                      <a:lnTo>
                        <a:pt x="10740" y="5568"/>
                      </a:lnTo>
                      <a:lnTo>
                        <a:pt x="10740" y="5592"/>
                      </a:lnTo>
                      <a:lnTo>
                        <a:pt x="10722" y="5610"/>
                      </a:lnTo>
                      <a:lnTo>
                        <a:pt x="10692" y="5622"/>
                      </a:lnTo>
                      <a:lnTo>
                        <a:pt x="10656" y="5622"/>
                      </a:lnTo>
                      <a:lnTo>
                        <a:pt x="10620" y="5610"/>
                      </a:lnTo>
                      <a:lnTo>
                        <a:pt x="10596" y="5592"/>
                      </a:lnTo>
                      <a:lnTo>
                        <a:pt x="10590" y="5574"/>
                      </a:lnTo>
                      <a:lnTo>
                        <a:pt x="10584" y="5562"/>
                      </a:lnTo>
                      <a:lnTo>
                        <a:pt x="10578" y="5556"/>
                      </a:lnTo>
                      <a:lnTo>
                        <a:pt x="10566" y="5550"/>
                      </a:lnTo>
                      <a:lnTo>
                        <a:pt x="10548" y="5550"/>
                      </a:lnTo>
                      <a:lnTo>
                        <a:pt x="10518" y="5550"/>
                      </a:lnTo>
                      <a:lnTo>
                        <a:pt x="10476" y="5538"/>
                      </a:lnTo>
                      <a:lnTo>
                        <a:pt x="10440" y="5508"/>
                      </a:lnTo>
                      <a:lnTo>
                        <a:pt x="10416" y="5466"/>
                      </a:lnTo>
                      <a:lnTo>
                        <a:pt x="10398" y="5436"/>
                      </a:lnTo>
                      <a:lnTo>
                        <a:pt x="10362" y="5406"/>
                      </a:lnTo>
                      <a:lnTo>
                        <a:pt x="10320" y="5400"/>
                      </a:lnTo>
                      <a:lnTo>
                        <a:pt x="10278" y="5394"/>
                      </a:lnTo>
                      <a:lnTo>
                        <a:pt x="10230" y="5394"/>
                      </a:lnTo>
                      <a:lnTo>
                        <a:pt x="10188" y="5394"/>
                      </a:lnTo>
                      <a:lnTo>
                        <a:pt x="10134" y="5376"/>
                      </a:lnTo>
                      <a:lnTo>
                        <a:pt x="10110" y="5358"/>
                      </a:lnTo>
                      <a:lnTo>
                        <a:pt x="10092" y="5346"/>
                      </a:lnTo>
                      <a:lnTo>
                        <a:pt x="10074" y="5334"/>
                      </a:lnTo>
                      <a:lnTo>
                        <a:pt x="10068" y="5322"/>
                      </a:lnTo>
                      <a:lnTo>
                        <a:pt x="10062" y="5304"/>
                      </a:lnTo>
                      <a:lnTo>
                        <a:pt x="10062" y="5280"/>
                      </a:lnTo>
                      <a:lnTo>
                        <a:pt x="10056" y="5250"/>
                      </a:lnTo>
                      <a:lnTo>
                        <a:pt x="10038" y="5232"/>
                      </a:lnTo>
                      <a:lnTo>
                        <a:pt x="10002" y="5208"/>
                      </a:lnTo>
                      <a:lnTo>
                        <a:pt x="9948" y="5166"/>
                      </a:lnTo>
                      <a:lnTo>
                        <a:pt x="9888" y="5106"/>
                      </a:lnTo>
                      <a:lnTo>
                        <a:pt x="9828" y="5040"/>
                      </a:lnTo>
                      <a:lnTo>
                        <a:pt x="9774" y="4980"/>
                      </a:lnTo>
                      <a:lnTo>
                        <a:pt x="9732" y="4920"/>
                      </a:lnTo>
                      <a:lnTo>
                        <a:pt x="9696" y="4890"/>
                      </a:lnTo>
                      <a:lnTo>
                        <a:pt x="9666" y="4878"/>
                      </a:lnTo>
                      <a:lnTo>
                        <a:pt x="9636" y="4872"/>
                      </a:lnTo>
                      <a:lnTo>
                        <a:pt x="9594" y="4872"/>
                      </a:lnTo>
                      <a:lnTo>
                        <a:pt x="9570" y="4866"/>
                      </a:lnTo>
                      <a:lnTo>
                        <a:pt x="9558" y="4860"/>
                      </a:lnTo>
                      <a:lnTo>
                        <a:pt x="9546" y="4848"/>
                      </a:lnTo>
                      <a:lnTo>
                        <a:pt x="9534" y="4842"/>
                      </a:lnTo>
                      <a:lnTo>
                        <a:pt x="9528" y="4836"/>
                      </a:lnTo>
                      <a:lnTo>
                        <a:pt x="9522" y="4830"/>
                      </a:lnTo>
                      <a:lnTo>
                        <a:pt x="9510" y="4830"/>
                      </a:lnTo>
                      <a:lnTo>
                        <a:pt x="9504" y="4830"/>
                      </a:lnTo>
                      <a:lnTo>
                        <a:pt x="9468" y="4836"/>
                      </a:lnTo>
                      <a:lnTo>
                        <a:pt x="9438" y="4842"/>
                      </a:lnTo>
                      <a:lnTo>
                        <a:pt x="9396" y="4842"/>
                      </a:lnTo>
                      <a:lnTo>
                        <a:pt x="9360" y="4848"/>
                      </a:lnTo>
                      <a:lnTo>
                        <a:pt x="9318" y="4860"/>
                      </a:lnTo>
                      <a:lnTo>
                        <a:pt x="9282" y="4878"/>
                      </a:lnTo>
                      <a:lnTo>
                        <a:pt x="9252" y="4890"/>
                      </a:lnTo>
                      <a:lnTo>
                        <a:pt x="9246" y="4896"/>
                      </a:lnTo>
                      <a:lnTo>
                        <a:pt x="9204" y="4950"/>
                      </a:lnTo>
                      <a:lnTo>
                        <a:pt x="9180" y="5010"/>
                      </a:lnTo>
                      <a:lnTo>
                        <a:pt x="9198" y="5046"/>
                      </a:lnTo>
                      <a:lnTo>
                        <a:pt x="9264" y="5064"/>
                      </a:lnTo>
                      <a:lnTo>
                        <a:pt x="9276" y="5136"/>
                      </a:lnTo>
                      <a:lnTo>
                        <a:pt x="9276" y="5202"/>
                      </a:lnTo>
                      <a:lnTo>
                        <a:pt x="9288" y="5280"/>
                      </a:lnTo>
                      <a:lnTo>
                        <a:pt x="9294" y="5358"/>
                      </a:lnTo>
                      <a:lnTo>
                        <a:pt x="9246" y="5394"/>
                      </a:lnTo>
                      <a:lnTo>
                        <a:pt x="9228" y="5448"/>
                      </a:lnTo>
                      <a:lnTo>
                        <a:pt x="9234" y="5514"/>
                      </a:lnTo>
                      <a:lnTo>
                        <a:pt x="9186" y="5568"/>
                      </a:lnTo>
                      <a:lnTo>
                        <a:pt x="9132" y="5604"/>
                      </a:lnTo>
                      <a:lnTo>
                        <a:pt x="9054" y="5580"/>
                      </a:lnTo>
                      <a:lnTo>
                        <a:pt x="9054" y="5580"/>
                      </a:lnTo>
                      <a:lnTo>
                        <a:pt x="9030" y="5526"/>
                      </a:lnTo>
                      <a:lnTo>
                        <a:pt x="8964" y="5514"/>
                      </a:lnTo>
                      <a:lnTo>
                        <a:pt x="8904" y="5556"/>
                      </a:lnTo>
                      <a:lnTo>
                        <a:pt x="8820" y="5496"/>
                      </a:lnTo>
                      <a:lnTo>
                        <a:pt x="8736" y="5502"/>
                      </a:lnTo>
                      <a:lnTo>
                        <a:pt x="8688" y="5556"/>
                      </a:lnTo>
                      <a:lnTo>
                        <a:pt x="8700" y="5616"/>
                      </a:lnTo>
                      <a:lnTo>
                        <a:pt x="8616" y="5664"/>
                      </a:lnTo>
                      <a:lnTo>
                        <a:pt x="8490" y="5688"/>
                      </a:lnTo>
                      <a:lnTo>
                        <a:pt x="8406" y="5736"/>
                      </a:lnTo>
                      <a:lnTo>
                        <a:pt x="8220" y="5736"/>
                      </a:lnTo>
                      <a:lnTo>
                        <a:pt x="8154" y="5688"/>
                      </a:lnTo>
                      <a:lnTo>
                        <a:pt x="7962" y="5652"/>
                      </a:lnTo>
                      <a:lnTo>
                        <a:pt x="7836" y="5646"/>
                      </a:lnTo>
                      <a:lnTo>
                        <a:pt x="7800" y="5712"/>
                      </a:lnTo>
                      <a:lnTo>
                        <a:pt x="7734" y="5730"/>
                      </a:lnTo>
                      <a:lnTo>
                        <a:pt x="7608" y="5670"/>
                      </a:lnTo>
                      <a:lnTo>
                        <a:pt x="7536" y="5580"/>
                      </a:lnTo>
                      <a:lnTo>
                        <a:pt x="7428" y="5514"/>
                      </a:lnTo>
                      <a:lnTo>
                        <a:pt x="7224" y="5448"/>
                      </a:lnTo>
                      <a:lnTo>
                        <a:pt x="7152" y="5460"/>
                      </a:lnTo>
                      <a:lnTo>
                        <a:pt x="7128" y="5520"/>
                      </a:lnTo>
                      <a:lnTo>
                        <a:pt x="7068" y="5556"/>
                      </a:lnTo>
                      <a:lnTo>
                        <a:pt x="7062" y="5622"/>
                      </a:lnTo>
                      <a:lnTo>
                        <a:pt x="7182" y="5712"/>
                      </a:lnTo>
                      <a:lnTo>
                        <a:pt x="7194" y="5766"/>
                      </a:lnTo>
                      <a:lnTo>
                        <a:pt x="7176" y="5820"/>
                      </a:lnTo>
                      <a:lnTo>
                        <a:pt x="7110" y="5826"/>
                      </a:lnTo>
                      <a:lnTo>
                        <a:pt x="6990" y="5868"/>
                      </a:lnTo>
                      <a:lnTo>
                        <a:pt x="6882" y="5838"/>
                      </a:lnTo>
                      <a:lnTo>
                        <a:pt x="6816" y="5760"/>
                      </a:lnTo>
                      <a:lnTo>
                        <a:pt x="6720" y="5766"/>
                      </a:lnTo>
                      <a:lnTo>
                        <a:pt x="6582" y="5754"/>
                      </a:lnTo>
                      <a:lnTo>
                        <a:pt x="6522" y="5802"/>
                      </a:lnTo>
                      <a:lnTo>
                        <a:pt x="6462" y="5868"/>
                      </a:lnTo>
                      <a:lnTo>
                        <a:pt x="6414" y="5898"/>
                      </a:lnTo>
                      <a:lnTo>
                        <a:pt x="6342" y="5934"/>
                      </a:lnTo>
                      <a:lnTo>
                        <a:pt x="6342" y="6000"/>
                      </a:lnTo>
                      <a:lnTo>
                        <a:pt x="6246" y="6066"/>
                      </a:lnTo>
                      <a:lnTo>
                        <a:pt x="6252" y="6066"/>
                      </a:lnTo>
                      <a:lnTo>
                        <a:pt x="6228" y="6048"/>
                      </a:lnTo>
                      <a:lnTo>
                        <a:pt x="6174" y="6048"/>
                      </a:lnTo>
                      <a:lnTo>
                        <a:pt x="6168" y="6048"/>
                      </a:lnTo>
                      <a:lnTo>
                        <a:pt x="6120" y="6024"/>
                      </a:lnTo>
                      <a:lnTo>
                        <a:pt x="6048" y="6036"/>
                      </a:lnTo>
                      <a:lnTo>
                        <a:pt x="5958" y="6048"/>
                      </a:lnTo>
                      <a:lnTo>
                        <a:pt x="5880" y="5964"/>
                      </a:lnTo>
                      <a:lnTo>
                        <a:pt x="5838" y="5898"/>
                      </a:lnTo>
                      <a:lnTo>
                        <a:pt x="5760" y="5856"/>
                      </a:lnTo>
                      <a:lnTo>
                        <a:pt x="5682" y="5850"/>
                      </a:lnTo>
                      <a:lnTo>
                        <a:pt x="5604" y="5880"/>
                      </a:lnTo>
                      <a:lnTo>
                        <a:pt x="5484" y="5862"/>
                      </a:lnTo>
                      <a:lnTo>
                        <a:pt x="5430" y="5892"/>
                      </a:lnTo>
                      <a:lnTo>
                        <a:pt x="5370" y="5910"/>
                      </a:lnTo>
                      <a:lnTo>
                        <a:pt x="5328" y="5850"/>
                      </a:lnTo>
                      <a:lnTo>
                        <a:pt x="5280" y="5802"/>
                      </a:lnTo>
                      <a:lnTo>
                        <a:pt x="5280" y="5718"/>
                      </a:lnTo>
                      <a:lnTo>
                        <a:pt x="5220" y="5718"/>
                      </a:lnTo>
                      <a:lnTo>
                        <a:pt x="5178" y="5682"/>
                      </a:lnTo>
                      <a:lnTo>
                        <a:pt x="5142" y="5634"/>
                      </a:lnTo>
                      <a:lnTo>
                        <a:pt x="5082" y="5562"/>
                      </a:lnTo>
                      <a:lnTo>
                        <a:pt x="5034" y="5556"/>
                      </a:lnTo>
                      <a:lnTo>
                        <a:pt x="4980" y="5508"/>
                      </a:lnTo>
                      <a:lnTo>
                        <a:pt x="4926" y="5484"/>
                      </a:lnTo>
                      <a:lnTo>
                        <a:pt x="4914" y="5418"/>
                      </a:lnTo>
                      <a:lnTo>
                        <a:pt x="4830" y="5400"/>
                      </a:lnTo>
                      <a:lnTo>
                        <a:pt x="4794" y="5460"/>
                      </a:lnTo>
                      <a:lnTo>
                        <a:pt x="4752" y="5538"/>
                      </a:lnTo>
                      <a:lnTo>
                        <a:pt x="4704" y="5580"/>
                      </a:lnTo>
                      <a:lnTo>
                        <a:pt x="4614" y="5580"/>
                      </a:lnTo>
                      <a:lnTo>
                        <a:pt x="4584" y="5514"/>
                      </a:lnTo>
                      <a:lnTo>
                        <a:pt x="4530" y="5490"/>
                      </a:lnTo>
                      <a:lnTo>
                        <a:pt x="4488" y="5496"/>
                      </a:lnTo>
                      <a:lnTo>
                        <a:pt x="4428" y="5502"/>
                      </a:lnTo>
                      <a:lnTo>
                        <a:pt x="4362" y="5454"/>
                      </a:lnTo>
                      <a:lnTo>
                        <a:pt x="4308" y="5382"/>
                      </a:lnTo>
                      <a:lnTo>
                        <a:pt x="4266" y="5340"/>
                      </a:lnTo>
                      <a:lnTo>
                        <a:pt x="4170" y="5340"/>
                      </a:lnTo>
                      <a:lnTo>
                        <a:pt x="4074" y="5364"/>
                      </a:lnTo>
                      <a:lnTo>
                        <a:pt x="4026" y="5418"/>
                      </a:lnTo>
                      <a:lnTo>
                        <a:pt x="3942" y="5460"/>
                      </a:lnTo>
                      <a:lnTo>
                        <a:pt x="3870" y="5472"/>
                      </a:lnTo>
                      <a:lnTo>
                        <a:pt x="3786" y="5490"/>
                      </a:lnTo>
                      <a:lnTo>
                        <a:pt x="3714" y="5574"/>
                      </a:lnTo>
                      <a:lnTo>
                        <a:pt x="3648" y="5586"/>
                      </a:lnTo>
                      <a:lnTo>
                        <a:pt x="3546" y="5640"/>
                      </a:lnTo>
                      <a:lnTo>
                        <a:pt x="3474" y="5640"/>
                      </a:lnTo>
                      <a:lnTo>
                        <a:pt x="3414" y="5676"/>
                      </a:lnTo>
                      <a:lnTo>
                        <a:pt x="3438" y="5772"/>
                      </a:lnTo>
                      <a:lnTo>
                        <a:pt x="3426" y="5892"/>
                      </a:lnTo>
                      <a:lnTo>
                        <a:pt x="3402" y="5982"/>
                      </a:lnTo>
                      <a:lnTo>
                        <a:pt x="3510" y="6054"/>
                      </a:lnTo>
                      <a:lnTo>
                        <a:pt x="3528" y="6114"/>
                      </a:lnTo>
                      <a:lnTo>
                        <a:pt x="3480" y="6156"/>
                      </a:lnTo>
                      <a:lnTo>
                        <a:pt x="3360" y="6198"/>
                      </a:lnTo>
                      <a:lnTo>
                        <a:pt x="3318" y="6168"/>
                      </a:lnTo>
                      <a:lnTo>
                        <a:pt x="3240" y="6120"/>
                      </a:lnTo>
                      <a:lnTo>
                        <a:pt x="3138" y="6156"/>
                      </a:lnTo>
                      <a:lnTo>
                        <a:pt x="3078" y="6156"/>
                      </a:lnTo>
                      <a:lnTo>
                        <a:pt x="3030" y="6204"/>
                      </a:lnTo>
                      <a:lnTo>
                        <a:pt x="2946" y="6222"/>
                      </a:lnTo>
                      <a:lnTo>
                        <a:pt x="2898" y="6228"/>
                      </a:lnTo>
                      <a:lnTo>
                        <a:pt x="2862" y="6198"/>
                      </a:lnTo>
                      <a:lnTo>
                        <a:pt x="2832" y="6138"/>
                      </a:lnTo>
                      <a:lnTo>
                        <a:pt x="2772" y="6078"/>
                      </a:lnTo>
                      <a:lnTo>
                        <a:pt x="2676" y="6078"/>
                      </a:lnTo>
                      <a:lnTo>
                        <a:pt x="2574" y="6120"/>
                      </a:lnTo>
                      <a:lnTo>
                        <a:pt x="2502" y="6108"/>
                      </a:lnTo>
                      <a:lnTo>
                        <a:pt x="2442" y="6138"/>
                      </a:lnTo>
                      <a:lnTo>
                        <a:pt x="2382" y="6180"/>
                      </a:lnTo>
                      <a:lnTo>
                        <a:pt x="2322" y="6258"/>
                      </a:lnTo>
                      <a:lnTo>
                        <a:pt x="2334" y="6336"/>
                      </a:lnTo>
                      <a:lnTo>
                        <a:pt x="2298" y="6390"/>
                      </a:lnTo>
                      <a:lnTo>
                        <a:pt x="2220" y="6294"/>
                      </a:lnTo>
                      <a:lnTo>
                        <a:pt x="2172" y="6366"/>
                      </a:lnTo>
                      <a:lnTo>
                        <a:pt x="2172" y="6492"/>
                      </a:lnTo>
                      <a:lnTo>
                        <a:pt x="2214" y="6534"/>
                      </a:lnTo>
                      <a:lnTo>
                        <a:pt x="2178" y="6576"/>
                      </a:lnTo>
                      <a:lnTo>
                        <a:pt x="2190" y="6606"/>
                      </a:lnTo>
                      <a:lnTo>
                        <a:pt x="2238" y="6648"/>
                      </a:lnTo>
                      <a:lnTo>
                        <a:pt x="2316" y="6696"/>
                      </a:lnTo>
                      <a:lnTo>
                        <a:pt x="2376" y="6696"/>
                      </a:lnTo>
                      <a:lnTo>
                        <a:pt x="2412" y="6744"/>
                      </a:lnTo>
                      <a:lnTo>
                        <a:pt x="2388" y="6810"/>
                      </a:lnTo>
                      <a:lnTo>
                        <a:pt x="2460" y="6828"/>
                      </a:lnTo>
                      <a:lnTo>
                        <a:pt x="2568" y="6936"/>
                      </a:lnTo>
                      <a:lnTo>
                        <a:pt x="2496" y="7062"/>
                      </a:lnTo>
                      <a:lnTo>
                        <a:pt x="2514" y="7176"/>
                      </a:lnTo>
                      <a:lnTo>
                        <a:pt x="2730" y="7542"/>
                      </a:lnTo>
                      <a:lnTo>
                        <a:pt x="2520" y="7578"/>
                      </a:lnTo>
                      <a:lnTo>
                        <a:pt x="2490" y="7608"/>
                      </a:lnTo>
                      <a:lnTo>
                        <a:pt x="2442" y="7590"/>
                      </a:lnTo>
                      <a:lnTo>
                        <a:pt x="2394" y="7524"/>
                      </a:lnTo>
                      <a:lnTo>
                        <a:pt x="2304" y="7524"/>
                      </a:lnTo>
                      <a:lnTo>
                        <a:pt x="2238" y="7464"/>
                      </a:lnTo>
                      <a:lnTo>
                        <a:pt x="2160" y="7464"/>
                      </a:lnTo>
                      <a:lnTo>
                        <a:pt x="2088" y="7422"/>
                      </a:lnTo>
                      <a:lnTo>
                        <a:pt x="2028" y="7368"/>
                      </a:lnTo>
                      <a:lnTo>
                        <a:pt x="1926" y="7368"/>
                      </a:lnTo>
                      <a:lnTo>
                        <a:pt x="1848" y="7368"/>
                      </a:lnTo>
                      <a:lnTo>
                        <a:pt x="1794" y="7344"/>
                      </a:lnTo>
                      <a:lnTo>
                        <a:pt x="1698" y="7332"/>
                      </a:lnTo>
                      <a:lnTo>
                        <a:pt x="1608" y="7368"/>
                      </a:lnTo>
                      <a:lnTo>
                        <a:pt x="1608" y="7368"/>
                      </a:lnTo>
                      <a:lnTo>
                        <a:pt x="1536" y="7332"/>
                      </a:lnTo>
                      <a:lnTo>
                        <a:pt x="1464" y="7302"/>
                      </a:lnTo>
                      <a:lnTo>
                        <a:pt x="1416" y="7278"/>
                      </a:lnTo>
                      <a:lnTo>
                        <a:pt x="1362" y="7248"/>
                      </a:lnTo>
                      <a:lnTo>
                        <a:pt x="1302" y="7224"/>
                      </a:lnTo>
                      <a:lnTo>
                        <a:pt x="1284" y="7218"/>
                      </a:lnTo>
                      <a:lnTo>
                        <a:pt x="1272" y="7212"/>
                      </a:lnTo>
                      <a:lnTo>
                        <a:pt x="1266" y="7206"/>
                      </a:lnTo>
                      <a:lnTo>
                        <a:pt x="1266" y="7194"/>
                      </a:lnTo>
                      <a:lnTo>
                        <a:pt x="1266" y="7188"/>
                      </a:lnTo>
                      <a:lnTo>
                        <a:pt x="1260" y="7176"/>
                      </a:lnTo>
                      <a:lnTo>
                        <a:pt x="1260" y="7170"/>
                      </a:lnTo>
                      <a:lnTo>
                        <a:pt x="1254" y="7164"/>
                      </a:lnTo>
                      <a:lnTo>
                        <a:pt x="1248" y="7158"/>
                      </a:lnTo>
                      <a:lnTo>
                        <a:pt x="1236" y="7146"/>
                      </a:lnTo>
                      <a:lnTo>
                        <a:pt x="1230" y="7134"/>
                      </a:lnTo>
                      <a:lnTo>
                        <a:pt x="1224" y="7122"/>
                      </a:lnTo>
                      <a:lnTo>
                        <a:pt x="1224" y="7104"/>
                      </a:lnTo>
                      <a:lnTo>
                        <a:pt x="1230" y="7092"/>
                      </a:lnTo>
                      <a:lnTo>
                        <a:pt x="1236" y="7086"/>
                      </a:lnTo>
                      <a:lnTo>
                        <a:pt x="1242" y="7080"/>
                      </a:lnTo>
                      <a:lnTo>
                        <a:pt x="1254" y="7086"/>
                      </a:lnTo>
                      <a:lnTo>
                        <a:pt x="1266" y="7080"/>
                      </a:lnTo>
                      <a:lnTo>
                        <a:pt x="1272" y="7074"/>
                      </a:lnTo>
                      <a:lnTo>
                        <a:pt x="1278" y="7056"/>
                      </a:lnTo>
                      <a:lnTo>
                        <a:pt x="1278" y="7038"/>
                      </a:lnTo>
                      <a:lnTo>
                        <a:pt x="1278" y="7020"/>
                      </a:lnTo>
                      <a:lnTo>
                        <a:pt x="1278" y="7002"/>
                      </a:lnTo>
                      <a:lnTo>
                        <a:pt x="1278" y="6990"/>
                      </a:lnTo>
                      <a:lnTo>
                        <a:pt x="1284" y="6978"/>
                      </a:lnTo>
                      <a:lnTo>
                        <a:pt x="1296" y="6972"/>
                      </a:lnTo>
                      <a:lnTo>
                        <a:pt x="1314" y="6960"/>
                      </a:lnTo>
                      <a:lnTo>
                        <a:pt x="1326" y="6948"/>
                      </a:lnTo>
                      <a:lnTo>
                        <a:pt x="1326" y="6942"/>
                      </a:lnTo>
                      <a:lnTo>
                        <a:pt x="1326" y="6936"/>
                      </a:lnTo>
                      <a:lnTo>
                        <a:pt x="1320" y="6930"/>
                      </a:lnTo>
                      <a:lnTo>
                        <a:pt x="1308" y="6918"/>
                      </a:lnTo>
                      <a:lnTo>
                        <a:pt x="1296" y="6912"/>
                      </a:lnTo>
                      <a:lnTo>
                        <a:pt x="1284" y="6906"/>
                      </a:lnTo>
                      <a:lnTo>
                        <a:pt x="1272" y="6900"/>
                      </a:lnTo>
                      <a:lnTo>
                        <a:pt x="1266" y="6888"/>
                      </a:lnTo>
                      <a:lnTo>
                        <a:pt x="1266" y="6882"/>
                      </a:lnTo>
                      <a:lnTo>
                        <a:pt x="1278" y="6882"/>
                      </a:lnTo>
                      <a:lnTo>
                        <a:pt x="1284" y="6876"/>
                      </a:lnTo>
                      <a:lnTo>
                        <a:pt x="1302" y="6876"/>
                      </a:lnTo>
                      <a:lnTo>
                        <a:pt x="1314" y="6876"/>
                      </a:lnTo>
                      <a:lnTo>
                        <a:pt x="1326" y="6876"/>
                      </a:lnTo>
                      <a:lnTo>
                        <a:pt x="1338" y="6876"/>
                      </a:lnTo>
                      <a:lnTo>
                        <a:pt x="1350" y="6882"/>
                      </a:lnTo>
                      <a:lnTo>
                        <a:pt x="1362" y="6876"/>
                      </a:lnTo>
                      <a:lnTo>
                        <a:pt x="1362" y="6876"/>
                      </a:lnTo>
                      <a:lnTo>
                        <a:pt x="1362" y="6864"/>
                      </a:lnTo>
                      <a:lnTo>
                        <a:pt x="1362" y="6858"/>
                      </a:lnTo>
                      <a:lnTo>
                        <a:pt x="1368" y="6846"/>
                      </a:lnTo>
                      <a:lnTo>
                        <a:pt x="1380" y="6840"/>
                      </a:lnTo>
                      <a:lnTo>
                        <a:pt x="1392" y="6834"/>
                      </a:lnTo>
                      <a:lnTo>
                        <a:pt x="1416" y="6828"/>
                      </a:lnTo>
                      <a:lnTo>
                        <a:pt x="1434" y="6822"/>
                      </a:lnTo>
                      <a:lnTo>
                        <a:pt x="1446" y="6816"/>
                      </a:lnTo>
                      <a:lnTo>
                        <a:pt x="1452" y="6810"/>
                      </a:lnTo>
                      <a:lnTo>
                        <a:pt x="1452" y="6798"/>
                      </a:lnTo>
                      <a:lnTo>
                        <a:pt x="1446" y="6786"/>
                      </a:lnTo>
                      <a:lnTo>
                        <a:pt x="1434" y="6780"/>
                      </a:lnTo>
                      <a:lnTo>
                        <a:pt x="1422" y="6780"/>
                      </a:lnTo>
                      <a:lnTo>
                        <a:pt x="1404" y="6780"/>
                      </a:lnTo>
                      <a:lnTo>
                        <a:pt x="1380" y="6780"/>
                      </a:lnTo>
                      <a:lnTo>
                        <a:pt x="1356" y="6786"/>
                      </a:lnTo>
                      <a:lnTo>
                        <a:pt x="1344" y="6792"/>
                      </a:lnTo>
                      <a:lnTo>
                        <a:pt x="1374" y="6726"/>
                      </a:lnTo>
                      <a:lnTo>
                        <a:pt x="1428" y="6726"/>
                      </a:lnTo>
                      <a:lnTo>
                        <a:pt x="1488" y="6696"/>
                      </a:lnTo>
                      <a:lnTo>
                        <a:pt x="1488" y="6648"/>
                      </a:lnTo>
                      <a:lnTo>
                        <a:pt x="1488" y="6558"/>
                      </a:lnTo>
                      <a:lnTo>
                        <a:pt x="1518" y="6510"/>
                      </a:lnTo>
                      <a:lnTo>
                        <a:pt x="1512" y="6438"/>
                      </a:lnTo>
                      <a:lnTo>
                        <a:pt x="1440" y="6444"/>
                      </a:lnTo>
                      <a:lnTo>
                        <a:pt x="1386" y="6420"/>
                      </a:lnTo>
                      <a:lnTo>
                        <a:pt x="1338" y="6426"/>
                      </a:lnTo>
                      <a:lnTo>
                        <a:pt x="1254" y="6432"/>
                      </a:lnTo>
                      <a:lnTo>
                        <a:pt x="1200" y="6396"/>
                      </a:lnTo>
                      <a:lnTo>
                        <a:pt x="1128" y="6384"/>
                      </a:lnTo>
                      <a:lnTo>
                        <a:pt x="1062" y="6396"/>
                      </a:lnTo>
                      <a:lnTo>
                        <a:pt x="1002" y="6366"/>
                      </a:lnTo>
                      <a:lnTo>
                        <a:pt x="1002" y="6324"/>
                      </a:lnTo>
                      <a:lnTo>
                        <a:pt x="924" y="6270"/>
                      </a:lnTo>
                      <a:lnTo>
                        <a:pt x="876" y="6252"/>
                      </a:lnTo>
                      <a:lnTo>
                        <a:pt x="888" y="6198"/>
                      </a:lnTo>
                      <a:lnTo>
                        <a:pt x="864" y="6138"/>
                      </a:lnTo>
                      <a:lnTo>
                        <a:pt x="798" y="6138"/>
                      </a:lnTo>
                      <a:lnTo>
                        <a:pt x="732" y="6138"/>
                      </a:lnTo>
                      <a:lnTo>
                        <a:pt x="666" y="6132"/>
                      </a:lnTo>
                      <a:lnTo>
                        <a:pt x="594" y="6150"/>
                      </a:lnTo>
                      <a:lnTo>
                        <a:pt x="594" y="6102"/>
                      </a:lnTo>
                      <a:lnTo>
                        <a:pt x="564" y="6054"/>
                      </a:lnTo>
                      <a:lnTo>
                        <a:pt x="600" y="6012"/>
                      </a:lnTo>
                      <a:lnTo>
                        <a:pt x="660" y="6000"/>
                      </a:lnTo>
                      <a:lnTo>
                        <a:pt x="672" y="5964"/>
                      </a:lnTo>
                      <a:lnTo>
                        <a:pt x="654" y="5928"/>
                      </a:lnTo>
                      <a:lnTo>
                        <a:pt x="606" y="5868"/>
                      </a:lnTo>
                      <a:lnTo>
                        <a:pt x="564" y="5850"/>
                      </a:lnTo>
                      <a:lnTo>
                        <a:pt x="516" y="5802"/>
                      </a:lnTo>
                      <a:lnTo>
                        <a:pt x="498" y="5742"/>
                      </a:lnTo>
                      <a:lnTo>
                        <a:pt x="504" y="5688"/>
                      </a:lnTo>
                      <a:lnTo>
                        <a:pt x="480" y="5628"/>
                      </a:lnTo>
                      <a:lnTo>
                        <a:pt x="408" y="5604"/>
                      </a:lnTo>
                      <a:lnTo>
                        <a:pt x="354" y="5610"/>
                      </a:lnTo>
                      <a:lnTo>
                        <a:pt x="276" y="5604"/>
                      </a:lnTo>
                      <a:lnTo>
                        <a:pt x="198" y="5556"/>
                      </a:lnTo>
                      <a:lnTo>
                        <a:pt x="174" y="5520"/>
                      </a:lnTo>
                      <a:lnTo>
                        <a:pt x="138" y="5496"/>
                      </a:lnTo>
                      <a:lnTo>
                        <a:pt x="144" y="5442"/>
                      </a:lnTo>
                      <a:lnTo>
                        <a:pt x="120" y="5418"/>
                      </a:lnTo>
                      <a:lnTo>
                        <a:pt x="96" y="5370"/>
                      </a:lnTo>
                      <a:lnTo>
                        <a:pt x="120" y="5304"/>
                      </a:lnTo>
                      <a:lnTo>
                        <a:pt x="96" y="5220"/>
                      </a:lnTo>
                      <a:lnTo>
                        <a:pt x="96" y="5100"/>
                      </a:lnTo>
                      <a:lnTo>
                        <a:pt x="120" y="5064"/>
                      </a:lnTo>
                      <a:lnTo>
                        <a:pt x="120" y="5016"/>
                      </a:lnTo>
                      <a:lnTo>
                        <a:pt x="150" y="4986"/>
                      </a:lnTo>
                      <a:lnTo>
                        <a:pt x="180" y="4974"/>
                      </a:lnTo>
                      <a:lnTo>
                        <a:pt x="216" y="4968"/>
                      </a:lnTo>
                      <a:lnTo>
                        <a:pt x="252" y="4974"/>
                      </a:lnTo>
                      <a:lnTo>
                        <a:pt x="264" y="4974"/>
                      </a:lnTo>
                      <a:lnTo>
                        <a:pt x="276" y="4968"/>
                      </a:lnTo>
                      <a:lnTo>
                        <a:pt x="282" y="4962"/>
                      </a:lnTo>
                      <a:lnTo>
                        <a:pt x="288" y="4950"/>
                      </a:lnTo>
                      <a:lnTo>
                        <a:pt x="288" y="4938"/>
                      </a:lnTo>
                      <a:lnTo>
                        <a:pt x="288" y="4926"/>
                      </a:lnTo>
                      <a:lnTo>
                        <a:pt x="264" y="4908"/>
                      </a:lnTo>
                      <a:lnTo>
                        <a:pt x="228" y="4896"/>
                      </a:lnTo>
                      <a:lnTo>
                        <a:pt x="180" y="4890"/>
                      </a:lnTo>
                      <a:lnTo>
                        <a:pt x="162" y="4890"/>
                      </a:lnTo>
                      <a:lnTo>
                        <a:pt x="150" y="4884"/>
                      </a:lnTo>
                      <a:lnTo>
                        <a:pt x="144" y="4878"/>
                      </a:lnTo>
                      <a:lnTo>
                        <a:pt x="144" y="4872"/>
                      </a:lnTo>
                      <a:lnTo>
                        <a:pt x="144" y="4866"/>
                      </a:lnTo>
                      <a:lnTo>
                        <a:pt x="144" y="4854"/>
                      </a:lnTo>
                      <a:lnTo>
                        <a:pt x="144" y="4836"/>
                      </a:lnTo>
                      <a:lnTo>
                        <a:pt x="144" y="4830"/>
                      </a:lnTo>
                      <a:lnTo>
                        <a:pt x="144" y="4830"/>
                      </a:lnTo>
                      <a:lnTo>
                        <a:pt x="138" y="4830"/>
                      </a:lnTo>
                      <a:lnTo>
                        <a:pt x="222" y="4734"/>
                      </a:lnTo>
                      <a:lnTo>
                        <a:pt x="276" y="4644"/>
                      </a:lnTo>
                      <a:lnTo>
                        <a:pt x="306" y="4620"/>
                      </a:lnTo>
                      <a:lnTo>
                        <a:pt x="354" y="4524"/>
                      </a:lnTo>
                      <a:lnTo>
                        <a:pt x="378" y="4440"/>
                      </a:lnTo>
                      <a:lnTo>
                        <a:pt x="342" y="4404"/>
                      </a:lnTo>
                      <a:lnTo>
                        <a:pt x="258" y="4362"/>
                      </a:lnTo>
                      <a:lnTo>
                        <a:pt x="258" y="4302"/>
                      </a:lnTo>
                      <a:lnTo>
                        <a:pt x="198" y="4194"/>
                      </a:lnTo>
                      <a:lnTo>
                        <a:pt x="138" y="4116"/>
                      </a:lnTo>
                      <a:lnTo>
                        <a:pt x="126" y="3930"/>
                      </a:lnTo>
                      <a:lnTo>
                        <a:pt x="66" y="3888"/>
                      </a:lnTo>
                      <a:lnTo>
                        <a:pt x="72" y="3810"/>
                      </a:lnTo>
                      <a:lnTo>
                        <a:pt x="48" y="3768"/>
                      </a:lnTo>
                      <a:lnTo>
                        <a:pt x="102" y="3726"/>
                      </a:lnTo>
                      <a:lnTo>
                        <a:pt x="96" y="3648"/>
                      </a:lnTo>
                      <a:lnTo>
                        <a:pt x="6" y="3570"/>
                      </a:lnTo>
                      <a:lnTo>
                        <a:pt x="0" y="3456"/>
                      </a:lnTo>
                      <a:lnTo>
                        <a:pt x="30" y="3438"/>
                      </a:lnTo>
                      <a:lnTo>
                        <a:pt x="18" y="3354"/>
                      </a:lnTo>
                      <a:lnTo>
                        <a:pt x="108" y="3276"/>
                      </a:lnTo>
                      <a:lnTo>
                        <a:pt x="132" y="3294"/>
                      </a:lnTo>
                      <a:lnTo>
                        <a:pt x="150" y="3300"/>
                      </a:lnTo>
                      <a:lnTo>
                        <a:pt x="162" y="3306"/>
                      </a:lnTo>
                      <a:lnTo>
                        <a:pt x="180" y="3300"/>
                      </a:lnTo>
                      <a:lnTo>
                        <a:pt x="186" y="3294"/>
                      </a:lnTo>
                      <a:lnTo>
                        <a:pt x="192" y="3282"/>
                      </a:lnTo>
                      <a:lnTo>
                        <a:pt x="198" y="3264"/>
                      </a:lnTo>
                      <a:lnTo>
                        <a:pt x="198" y="3258"/>
                      </a:lnTo>
                      <a:lnTo>
                        <a:pt x="204" y="3252"/>
                      </a:lnTo>
                      <a:lnTo>
                        <a:pt x="216" y="3246"/>
                      </a:lnTo>
                      <a:lnTo>
                        <a:pt x="234" y="3246"/>
                      </a:lnTo>
                      <a:lnTo>
                        <a:pt x="246" y="3246"/>
                      </a:lnTo>
                      <a:lnTo>
                        <a:pt x="264" y="3246"/>
                      </a:lnTo>
                      <a:lnTo>
                        <a:pt x="276" y="3246"/>
                      </a:lnTo>
                      <a:lnTo>
                        <a:pt x="294" y="3252"/>
                      </a:lnTo>
                      <a:lnTo>
                        <a:pt x="300" y="3258"/>
                      </a:lnTo>
                      <a:lnTo>
                        <a:pt x="300" y="3264"/>
                      </a:lnTo>
                      <a:lnTo>
                        <a:pt x="294" y="3270"/>
                      </a:lnTo>
                      <a:lnTo>
                        <a:pt x="282" y="3282"/>
                      </a:lnTo>
                      <a:lnTo>
                        <a:pt x="276" y="3294"/>
                      </a:lnTo>
                      <a:lnTo>
                        <a:pt x="270" y="3300"/>
                      </a:lnTo>
                      <a:lnTo>
                        <a:pt x="276" y="3312"/>
                      </a:lnTo>
                      <a:lnTo>
                        <a:pt x="288" y="3318"/>
                      </a:lnTo>
                      <a:lnTo>
                        <a:pt x="306" y="3336"/>
                      </a:lnTo>
                      <a:lnTo>
                        <a:pt x="324" y="3348"/>
                      </a:lnTo>
                      <a:lnTo>
                        <a:pt x="342" y="3366"/>
                      </a:lnTo>
                      <a:lnTo>
                        <a:pt x="354" y="3372"/>
                      </a:lnTo>
                      <a:lnTo>
                        <a:pt x="366" y="3378"/>
                      </a:lnTo>
                      <a:lnTo>
                        <a:pt x="366" y="3384"/>
                      </a:lnTo>
                      <a:lnTo>
                        <a:pt x="372" y="3378"/>
                      </a:lnTo>
                      <a:lnTo>
                        <a:pt x="372" y="3372"/>
                      </a:lnTo>
                      <a:lnTo>
                        <a:pt x="366" y="3360"/>
                      </a:lnTo>
                      <a:lnTo>
                        <a:pt x="372" y="3348"/>
                      </a:lnTo>
                      <a:lnTo>
                        <a:pt x="390" y="3342"/>
                      </a:lnTo>
                      <a:lnTo>
                        <a:pt x="426" y="3342"/>
                      </a:lnTo>
                      <a:lnTo>
                        <a:pt x="480" y="3336"/>
                      </a:lnTo>
                      <a:lnTo>
                        <a:pt x="558" y="3342"/>
                      </a:lnTo>
                      <a:lnTo>
                        <a:pt x="630" y="3360"/>
                      </a:lnTo>
                      <a:lnTo>
                        <a:pt x="702" y="3384"/>
                      </a:lnTo>
                      <a:lnTo>
                        <a:pt x="762" y="3408"/>
                      </a:lnTo>
                      <a:lnTo>
                        <a:pt x="810" y="3438"/>
                      </a:lnTo>
                      <a:lnTo>
                        <a:pt x="852" y="3468"/>
                      </a:lnTo>
                      <a:lnTo>
                        <a:pt x="894" y="3498"/>
                      </a:lnTo>
                      <a:lnTo>
                        <a:pt x="930" y="3504"/>
                      </a:lnTo>
                      <a:lnTo>
                        <a:pt x="954" y="3504"/>
                      </a:lnTo>
                      <a:lnTo>
                        <a:pt x="972" y="3510"/>
                      </a:lnTo>
                      <a:lnTo>
                        <a:pt x="990" y="3516"/>
                      </a:lnTo>
                      <a:lnTo>
                        <a:pt x="1008" y="3528"/>
                      </a:lnTo>
                      <a:lnTo>
                        <a:pt x="1014" y="3546"/>
                      </a:lnTo>
                      <a:lnTo>
                        <a:pt x="1020" y="3558"/>
                      </a:lnTo>
                      <a:lnTo>
                        <a:pt x="1026" y="3576"/>
                      </a:lnTo>
                      <a:lnTo>
                        <a:pt x="1032" y="3588"/>
                      </a:lnTo>
                      <a:lnTo>
                        <a:pt x="1044" y="3606"/>
                      </a:lnTo>
                      <a:lnTo>
                        <a:pt x="1056" y="3618"/>
                      </a:lnTo>
                      <a:lnTo>
                        <a:pt x="1074" y="3636"/>
                      </a:lnTo>
                      <a:lnTo>
                        <a:pt x="1086" y="3678"/>
                      </a:lnTo>
                      <a:lnTo>
                        <a:pt x="1080" y="3732"/>
                      </a:lnTo>
                      <a:lnTo>
                        <a:pt x="1062" y="3792"/>
                      </a:lnTo>
                      <a:lnTo>
                        <a:pt x="1044" y="3822"/>
                      </a:lnTo>
                      <a:lnTo>
                        <a:pt x="1014" y="3846"/>
                      </a:lnTo>
                      <a:lnTo>
                        <a:pt x="972" y="3858"/>
                      </a:lnTo>
                      <a:lnTo>
                        <a:pt x="930" y="3870"/>
                      </a:lnTo>
                      <a:lnTo>
                        <a:pt x="858" y="3876"/>
                      </a:lnTo>
                      <a:lnTo>
                        <a:pt x="792" y="3870"/>
                      </a:lnTo>
                      <a:lnTo>
                        <a:pt x="726" y="3852"/>
                      </a:lnTo>
                      <a:lnTo>
                        <a:pt x="672" y="3840"/>
                      </a:lnTo>
                      <a:lnTo>
                        <a:pt x="624" y="3834"/>
                      </a:lnTo>
                      <a:lnTo>
                        <a:pt x="576" y="3828"/>
                      </a:lnTo>
                      <a:lnTo>
                        <a:pt x="540" y="3810"/>
                      </a:lnTo>
                      <a:lnTo>
                        <a:pt x="510" y="3780"/>
                      </a:lnTo>
                      <a:lnTo>
                        <a:pt x="474" y="3762"/>
                      </a:lnTo>
                      <a:lnTo>
                        <a:pt x="426" y="3744"/>
                      </a:lnTo>
                      <a:lnTo>
                        <a:pt x="396" y="3738"/>
                      </a:lnTo>
                      <a:lnTo>
                        <a:pt x="378" y="3732"/>
                      </a:lnTo>
                      <a:lnTo>
                        <a:pt x="366" y="3726"/>
                      </a:lnTo>
                      <a:lnTo>
                        <a:pt x="354" y="3714"/>
                      </a:lnTo>
                      <a:lnTo>
                        <a:pt x="348" y="3708"/>
                      </a:lnTo>
                      <a:lnTo>
                        <a:pt x="336" y="3696"/>
                      </a:lnTo>
                      <a:lnTo>
                        <a:pt x="324" y="3690"/>
                      </a:lnTo>
                      <a:lnTo>
                        <a:pt x="306" y="3684"/>
                      </a:lnTo>
                      <a:lnTo>
                        <a:pt x="288" y="3684"/>
                      </a:lnTo>
                      <a:lnTo>
                        <a:pt x="276" y="3684"/>
                      </a:lnTo>
                      <a:lnTo>
                        <a:pt x="258" y="3690"/>
                      </a:lnTo>
                      <a:lnTo>
                        <a:pt x="246" y="3696"/>
                      </a:lnTo>
                      <a:lnTo>
                        <a:pt x="246" y="3708"/>
                      </a:lnTo>
                      <a:lnTo>
                        <a:pt x="246" y="3720"/>
                      </a:lnTo>
                      <a:lnTo>
                        <a:pt x="246" y="3732"/>
                      </a:lnTo>
                      <a:lnTo>
                        <a:pt x="258" y="3738"/>
                      </a:lnTo>
                      <a:lnTo>
                        <a:pt x="276" y="3744"/>
                      </a:lnTo>
                      <a:lnTo>
                        <a:pt x="300" y="3750"/>
                      </a:lnTo>
                      <a:lnTo>
                        <a:pt x="324" y="3756"/>
                      </a:lnTo>
                      <a:lnTo>
                        <a:pt x="330" y="3762"/>
                      </a:lnTo>
                      <a:lnTo>
                        <a:pt x="336" y="3768"/>
                      </a:lnTo>
                      <a:lnTo>
                        <a:pt x="330" y="3780"/>
                      </a:lnTo>
                      <a:lnTo>
                        <a:pt x="318" y="3786"/>
                      </a:lnTo>
                      <a:lnTo>
                        <a:pt x="300" y="3798"/>
                      </a:lnTo>
                      <a:lnTo>
                        <a:pt x="288" y="3810"/>
                      </a:lnTo>
                      <a:lnTo>
                        <a:pt x="288" y="3816"/>
                      </a:lnTo>
                      <a:lnTo>
                        <a:pt x="288" y="3822"/>
                      </a:lnTo>
                      <a:lnTo>
                        <a:pt x="300" y="3822"/>
                      </a:lnTo>
                      <a:lnTo>
                        <a:pt x="312" y="3828"/>
                      </a:lnTo>
                      <a:lnTo>
                        <a:pt x="330" y="3822"/>
                      </a:lnTo>
                      <a:lnTo>
                        <a:pt x="348" y="3822"/>
                      </a:lnTo>
                      <a:lnTo>
                        <a:pt x="372" y="3816"/>
                      </a:lnTo>
                      <a:lnTo>
                        <a:pt x="384" y="3822"/>
                      </a:lnTo>
                      <a:lnTo>
                        <a:pt x="396" y="3828"/>
                      </a:lnTo>
                      <a:lnTo>
                        <a:pt x="408" y="3840"/>
                      </a:lnTo>
                      <a:lnTo>
                        <a:pt x="414" y="3858"/>
                      </a:lnTo>
                      <a:lnTo>
                        <a:pt x="420" y="3876"/>
                      </a:lnTo>
                      <a:lnTo>
                        <a:pt x="426" y="3882"/>
                      </a:lnTo>
                      <a:lnTo>
                        <a:pt x="432" y="3888"/>
                      </a:lnTo>
                      <a:lnTo>
                        <a:pt x="450" y="3894"/>
                      </a:lnTo>
                      <a:lnTo>
                        <a:pt x="462" y="3894"/>
                      </a:lnTo>
                      <a:lnTo>
                        <a:pt x="486" y="3894"/>
                      </a:lnTo>
                      <a:lnTo>
                        <a:pt x="510" y="3900"/>
                      </a:lnTo>
                      <a:lnTo>
                        <a:pt x="522" y="3906"/>
                      </a:lnTo>
                      <a:lnTo>
                        <a:pt x="534" y="3912"/>
                      </a:lnTo>
                      <a:lnTo>
                        <a:pt x="546" y="3930"/>
                      </a:lnTo>
                      <a:lnTo>
                        <a:pt x="558" y="3942"/>
                      </a:lnTo>
                      <a:lnTo>
                        <a:pt x="570" y="3954"/>
                      </a:lnTo>
                      <a:lnTo>
                        <a:pt x="582" y="3972"/>
                      </a:lnTo>
                      <a:lnTo>
                        <a:pt x="588" y="3978"/>
                      </a:lnTo>
                      <a:lnTo>
                        <a:pt x="588" y="3990"/>
                      </a:lnTo>
                      <a:lnTo>
                        <a:pt x="582" y="3996"/>
                      </a:lnTo>
                      <a:lnTo>
                        <a:pt x="576" y="4008"/>
                      </a:lnTo>
                      <a:lnTo>
                        <a:pt x="570" y="4014"/>
                      </a:lnTo>
                      <a:lnTo>
                        <a:pt x="570" y="4020"/>
                      </a:lnTo>
                      <a:lnTo>
                        <a:pt x="564" y="4026"/>
                      </a:lnTo>
                      <a:lnTo>
                        <a:pt x="570" y="4032"/>
                      </a:lnTo>
                      <a:lnTo>
                        <a:pt x="582" y="4044"/>
                      </a:lnTo>
                      <a:lnTo>
                        <a:pt x="594" y="4050"/>
                      </a:lnTo>
                      <a:lnTo>
                        <a:pt x="600" y="4062"/>
                      </a:lnTo>
                      <a:lnTo>
                        <a:pt x="600" y="4074"/>
                      </a:lnTo>
                      <a:lnTo>
                        <a:pt x="594" y="4086"/>
                      </a:lnTo>
                      <a:lnTo>
                        <a:pt x="588" y="4098"/>
                      </a:lnTo>
                      <a:lnTo>
                        <a:pt x="588" y="4116"/>
                      </a:lnTo>
                      <a:lnTo>
                        <a:pt x="588" y="4134"/>
                      </a:lnTo>
                      <a:lnTo>
                        <a:pt x="606" y="4164"/>
                      </a:lnTo>
                      <a:lnTo>
                        <a:pt x="636" y="4188"/>
                      </a:lnTo>
                      <a:lnTo>
                        <a:pt x="672" y="4200"/>
                      </a:lnTo>
                      <a:lnTo>
                        <a:pt x="708" y="4218"/>
                      </a:lnTo>
                      <a:lnTo>
                        <a:pt x="720" y="4224"/>
                      </a:lnTo>
                      <a:lnTo>
                        <a:pt x="732" y="4236"/>
                      </a:lnTo>
                      <a:lnTo>
                        <a:pt x="738" y="4248"/>
                      </a:lnTo>
                      <a:lnTo>
                        <a:pt x="744" y="4254"/>
                      </a:lnTo>
                      <a:lnTo>
                        <a:pt x="756" y="4260"/>
                      </a:lnTo>
                      <a:lnTo>
                        <a:pt x="762" y="4260"/>
                      </a:lnTo>
                      <a:lnTo>
                        <a:pt x="774" y="4260"/>
                      </a:lnTo>
                      <a:lnTo>
                        <a:pt x="792" y="4254"/>
                      </a:lnTo>
                      <a:lnTo>
                        <a:pt x="804" y="4260"/>
                      </a:lnTo>
                      <a:lnTo>
                        <a:pt x="816" y="4266"/>
                      </a:lnTo>
                      <a:lnTo>
                        <a:pt x="828" y="4272"/>
                      </a:lnTo>
                      <a:lnTo>
                        <a:pt x="840" y="4266"/>
                      </a:lnTo>
                      <a:lnTo>
                        <a:pt x="852" y="4260"/>
                      </a:lnTo>
                      <a:lnTo>
                        <a:pt x="864" y="4248"/>
                      </a:lnTo>
                      <a:lnTo>
                        <a:pt x="876" y="4242"/>
                      </a:lnTo>
                      <a:lnTo>
                        <a:pt x="882" y="4242"/>
                      </a:lnTo>
                      <a:lnTo>
                        <a:pt x="894" y="4242"/>
                      </a:lnTo>
                      <a:lnTo>
                        <a:pt x="900" y="4248"/>
                      </a:lnTo>
                      <a:lnTo>
                        <a:pt x="918" y="4248"/>
                      </a:lnTo>
                      <a:lnTo>
                        <a:pt x="930" y="4248"/>
                      </a:lnTo>
                      <a:lnTo>
                        <a:pt x="936" y="4236"/>
                      </a:lnTo>
                      <a:lnTo>
                        <a:pt x="942" y="4230"/>
                      </a:lnTo>
                      <a:lnTo>
                        <a:pt x="936" y="4212"/>
                      </a:lnTo>
                      <a:lnTo>
                        <a:pt x="930" y="4194"/>
                      </a:lnTo>
                      <a:lnTo>
                        <a:pt x="924" y="4182"/>
                      </a:lnTo>
                      <a:lnTo>
                        <a:pt x="918" y="4170"/>
                      </a:lnTo>
                      <a:lnTo>
                        <a:pt x="912" y="4170"/>
                      </a:lnTo>
                      <a:lnTo>
                        <a:pt x="906" y="4170"/>
                      </a:lnTo>
                      <a:lnTo>
                        <a:pt x="894" y="4170"/>
                      </a:lnTo>
                      <a:lnTo>
                        <a:pt x="882" y="4170"/>
                      </a:lnTo>
                      <a:lnTo>
                        <a:pt x="864" y="4170"/>
                      </a:lnTo>
                      <a:lnTo>
                        <a:pt x="852" y="4164"/>
                      </a:lnTo>
                      <a:lnTo>
                        <a:pt x="846" y="4158"/>
                      </a:lnTo>
                      <a:lnTo>
                        <a:pt x="840" y="4146"/>
                      </a:lnTo>
                      <a:lnTo>
                        <a:pt x="840" y="4128"/>
                      </a:lnTo>
                      <a:lnTo>
                        <a:pt x="828" y="4110"/>
                      </a:lnTo>
                      <a:lnTo>
                        <a:pt x="816" y="4098"/>
                      </a:lnTo>
                      <a:lnTo>
                        <a:pt x="804" y="4086"/>
                      </a:lnTo>
                      <a:lnTo>
                        <a:pt x="792" y="4080"/>
                      </a:lnTo>
                      <a:lnTo>
                        <a:pt x="774" y="4074"/>
                      </a:lnTo>
                      <a:lnTo>
                        <a:pt x="768" y="4062"/>
                      </a:lnTo>
                      <a:lnTo>
                        <a:pt x="762" y="4056"/>
                      </a:lnTo>
                      <a:lnTo>
                        <a:pt x="762" y="4050"/>
                      </a:lnTo>
                      <a:lnTo>
                        <a:pt x="768" y="4044"/>
                      </a:lnTo>
                      <a:lnTo>
                        <a:pt x="786" y="4044"/>
                      </a:lnTo>
                      <a:lnTo>
                        <a:pt x="798" y="4038"/>
                      </a:lnTo>
                      <a:lnTo>
                        <a:pt x="810" y="4038"/>
                      </a:lnTo>
                      <a:lnTo>
                        <a:pt x="828" y="4038"/>
                      </a:lnTo>
                      <a:lnTo>
                        <a:pt x="840" y="4038"/>
                      </a:lnTo>
                      <a:lnTo>
                        <a:pt x="858" y="4038"/>
                      </a:lnTo>
                      <a:lnTo>
                        <a:pt x="876" y="4050"/>
                      </a:lnTo>
                      <a:lnTo>
                        <a:pt x="924" y="4074"/>
                      </a:lnTo>
                      <a:lnTo>
                        <a:pt x="972" y="4092"/>
                      </a:lnTo>
                      <a:lnTo>
                        <a:pt x="1008" y="4086"/>
                      </a:lnTo>
                      <a:lnTo>
                        <a:pt x="1044" y="4068"/>
                      </a:lnTo>
                      <a:lnTo>
                        <a:pt x="1092" y="4062"/>
                      </a:lnTo>
                      <a:lnTo>
                        <a:pt x="1104" y="4056"/>
                      </a:lnTo>
                      <a:lnTo>
                        <a:pt x="1110" y="4050"/>
                      </a:lnTo>
                      <a:lnTo>
                        <a:pt x="1110" y="4044"/>
                      </a:lnTo>
                      <a:lnTo>
                        <a:pt x="1110" y="4032"/>
                      </a:lnTo>
                      <a:lnTo>
                        <a:pt x="1110" y="4020"/>
                      </a:lnTo>
                      <a:lnTo>
                        <a:pt x="1104" y="4008"/>
                      </a:lnTo>
                      <a:lnTo>
                        <a:pt x="1098" y="3996"/>
                      </a:lnTo>
                      <a:lnTo>
                        <a:pt x="1092" y="3984"/>
                      </a:lnTo>
                      <a:lnTo>
                        <a:pt x="1086" y="3978"/>
                      </a:lnTo>
                      <a:lnTo>
                        <a:pt x="1080" y="3972"/>
                      </a:lnTo>
                      <a:lnTo>
                        <a:pt x="1074" y="3966"/>
                      </a:lnTo>
                      <a:lnTo>
                        <a:pt x="1062" y="3960"/>
                      </a:lnTo>
                      <a:lnTo>
                        <a:pt x="1056" y="3960"/>
                      </a:lnTo>
                      <a:lnTo>
                        <a:pt x="1044" y="3954"/>
                      </a:lnTo>
                      <a:lnTo>
                        <a:pt x="1038" y="3948"/>
                      </a:lnTo>
                      <a:lnTo>
                        <a:pt x="1038" y="3936"/>
                      </a:lnTo>
                      <a:lnTo>
                        <a:pt x="1038" y="3924"/>
                      </a:lnTo>
                      <a:lnTo>
                        <a:pt x="1044" y="3912"/>
                      </a:lnTo>
                      <a:lnTo>
                        <a:pt x="1062" y="3900"/>
                      </a:lnTo>
                      <a:lnTo>
                        <a:pt x="1080" y="3888"/>
                      </a:lnTo>
                      <a:lnTo>
                        <a:pt x="1098" y="3882"/>
                      </a:lnTo>
                      <a:lnTo>
                        <a:pt x="1116" y="3870"/>
                      </a:lnTo>
                      <a:lnTo>
                        <a:pt x="1128" y="3858"/>
                      </a:lnTo>
                      <a:lnTo>
                        <a:pt x="1140" y="3846"/>
                      </a:lnTo>
                      <a:lnTo>
                        <a:pt x="1146" y="3828"/>
                      </a:lnTo>
                      <a:lnTo>
                        <a:pt x="1146" y="3810"/>
                      </a:lnTo>
                      <a:lnTo>
                        <a:pt x="1152" y="3792"/>
                      </a:lnTo>
                      <a:lnTo>
                        <a:pt x="1158" y="3780"/>
                      </a:lnTo>
                      <a:lnTo>
                        <a:pt x="1170" y="3768"/>
                      </a:lnTo>
                      <a:lnTo>
                        <a:pt x="1176" y="3762"/>
                      </a:lnTo>
                      <a:lnTo>
                        <a:pt x="1188" y="3762"/>
                      </a:lnTo>
                      <a:lnTo>
                        <a:pt x="1206" y="3756"/>
                      </a:lnTo>
                      <a:lnTo>
                        <a:pt x="1230" y="3756"/>
                      </a:lnTo>
                      <a:lnTo>
                        <a:pt x="1254" y="3762"/>
                      </a:lnTo>
                      <a:lnTo>
                        <a:pt x="1272" y="3762"/>
                      </a:lnTo>
                      <a:lnTo>
                        <a:pt x="1290" y="3774"/>
                      </a:lnTo>
                      <a:lnTo>
                        <a:pt x="1308" y="3798"/>
                      </a:lnTo>
                      <a:lnTo>
                        <a:pt x="1338" y="3828"/>
                      </a:lnTo>
                      <a:lnTo>
                        <a:pt x="1356" y="3846"/>
                      </a:lnTo>
                      <a:lnTo>
                        <a:pt x="1374" y="3858"/>
                      </a:lnTo>
                      <a:lnTo>
                        <a:pt x="1380" y="3864"/>
                      </a:lnTo>
                      <a:lnTo>
                        <a:pt x="1386" y="3864"/>
                      </a:lnTo>
                      <a:lnTo>
                        <a:pt x="1392" y="3864"/>
                      </a:lnTo>
                      <a:lnTo>
                        <a:pt x="1392" y="3858"/>
                      </a:lnTo>
                      <a:lnTo>
                        <a:pt x="1392" y="3846"/>
                      </a:lnTo>
                      <a:lnTo>
                        <a:pt x="1392" y="3840"/>
                      </a:lnTo>
                      <a:lnTo>
                        <a:pt x="1386" y="3828"/>
                      </a:lnTo>
                      <a:lnTo>
                        <a:pt x="1380" y="3816"/>
                      </a:lnTo>
                      <a:lnTo>
                        <a:pt x="1374" y="3798"/>
                      </a:lnTo>
                      <a:lnTo>
                        <a:pt x="1374" y="3780"/>
                      </a:lnTo>
                      <a:lnTo>
                        <a:pt x="1374" y="3768"/>
                      </a:lnTo>
                      <a:lnTo>
                        <a:pt x="1374" y="3750"/>
                      </a:lnTo>
                      <a:lnTo>
                        <a:pt x="1380" y="3726"/>
                      </a:lnTo>
                      <a:lnTo>
                        <a:pt x="1374" y="3702"/>
                      </a:lnTo>
                      <a:lnTo>
                        <a:pt x="1368" y="3684"/>
                      </a:lnTo>
                      <a:lnTo>
                        <a:pt x="1362" y="3672"/>
                      </a:lnTo>
                      <a:lnTo>
                        <a:pt x="1344" y="3666"/>
                      </a:lnTo>
                      <a:lnTo>
                        <a:pt x="1320" y="3654"/>
                      </a:lnTo>
                      <a:lnTo>
                        <a:pt x="1302" y="3636"/>
                      </a:lnTo>
                      <a:lnTo>
                        <a:pt x="1290" y="3612"/>
                      </a:lnTo>
                      <a:lnTo>
                        <a:pt x="1272" y="3582"/>
                      </a:lnTo>
                      <a:lnTo>
                        <a:pt x="1260" y="3540"/>
                      </a:lnTo>
                      <a:lnTo>
                        <a:pt x="1254" y="3498"/>
                      </a:lnTo>
                      <a:lnTo>
                        <a:pt x="1242" y="3462"/>
                      </a:lnTo>
                      <a:lnTo>
                        <a:pt x="1224" y="3444"/>
                      </a:lnTo>
                      <a:lnTo>
                        <a:pt x="1206" y="3426"/>
                      </a:lnTo>
                      <a:lnTo>
                        <a:pt x="1188" y="3408"/>
                      </a:lnTo>
                      <a:lnTo>
                        <a:pt x="1170" y="3390"/>
                      </a:lnTo>
                      <a:lnTo>
                        <a:pt x="1158" y="3378"/>
                      </a:lnTo>
                      <a:lnTo>
                        <a:pt x="1152" y="3366"/>
                      </a:lnTo>
                      <a:lnTo>
                        <a:pt x="1158" y="3360"/>
                      </a:lnTo>
                      <a:lnTo>
                        <a:pt x="1164" y="3354"/>
                      </a:lnTo>
                      <a:lnTo>
                        <a:pt x="1176" y="3354"/>
                      </a:lnTo>
                      <a:lnTo>
                        <a:pt x="1194" y="3360"/>
                      </a:lnTo>
                      <a:lnTo>
                        <a:pt x="1212" y="3366"/>
                      </a:lnTo>
                      <a:lnTo>
                        <a:pt x="1242" y="3384"/>
                      </a:lnTo>
                      <a:lnTo>
                        <a:pt x="1272" y="3384"/>
                      </a:lnTo>
                      <a:lnTo>
                        <a:pt x="1308" y="3372"/>
                      </a:lnTo>
                      <a:lnTo>
                        <a:pt x="1350" y="3366"/>
                      </a:lnTo>
                      <a:lnTo>
                        <a:pt x="1380" y="3366"/>
                      </a:lnTo>
                      <a:lnTo>
                        <a:pt x="1422" y="3372"/>
                      </a:lnTo>
                      <a:lnTo>
                        <a:pt x="1440" y="3378"/>
                      </a:lnTo>
                      <a:lnTo>
                        <a:pt x="1458" y="3384"/>
                      </a:lnTo>
                      <a:lnTo>
                        <a:pt x="1464" y="3390"/>
                      </a:lnTo>
                      <a:lnTo>
                        <a:pt x="1476" y="3402"/>
                      </a:lnTo>
                      <a:lnTo>
                        <a:pt x="1488" y="3420"/>
                      </a:lnTo>
                      <a:lnTo>
                        <a:pt x="1500" y="3432"/>
                      </a:lnTo>
                      <a:lnTo>
                        <a:pt x="1518" y="3450"/>
                      </a:lnTo>
                      <a:lnTo>
                        <a:pt x="1530" y="3468"/>
                      </a:lnTo>
                      <a:lnTo>
                        <a:pt x="1536" y="3480"/>
                      </a:lnTo>
                      <a:lnTo>
                        <a:pt x="1536" y="3486"/>
                      </a:lnTo>
                      <a:lnTo>
                        <a:pt x="1536" y="3498"/>
                      </a:lnTo>
                      <a:lnTo>
                        <a:pt x="1530" y="3498"/>
                      </a:lnTo>
                      <a:lnTo>
                        <a:pt x="1518" y="3504"/>
                      </a:lnTo>
                      <a:lnTo>
                        <a:pt x="1506" y="3504"/>
                      </a:lnTo>
                      <a:lnTo>
                        <a:pt x="1494" y="3498"/>
                      </a:lnTo>
                      <a:lnTo>
                        <a:pt x="1476" y="3492"/>
                      </a:lnTo>
                      <a:lnTo>
                        <a:pt x="1464" y="3486"/>
                      </a:lnTo>
                      <a:lnTo>
                        <a:pt x="1452" y="3486"/>
                      </a:lnTo>
                      <a:lnTo>
                        <a:pt x="1440" y="3492"/>
                      </a:lnTo>
                      <a:lnTo>
                        <a:pt x="1428" y="3504"/>
                      </a:lnTo>
                      <a:lnTo>
                        <a:pt x="1416" y="3522"/>
                      </a:lnTo>
                      <a:lnTo>
                        <a:pt x="1398" y="3546"/>
                      </a:lnTo>
                      <a:lnTo>
                        <a:pt x="1392" y="3576"/>
                      </a:lnTo>
                      <a:lnTo>
                        <a:pt x="1404" y="3606"/>
                      </a:lnTo>
                      <a:lnTo>
                        <a:pt x="1428" y="3624"/>
                      </a:lnTo>
                      <a:lnTo>
                        <a:pt x="1464" y="3648"/>
                      </a:lnTo>
                      <a:lnTo>
                        <a:pt x="1494" y="3666"/>
                      </a:lnTo>
                      <a:lnTo>
                        <a:pt x="1518" y="3678"/>
                      </a:lnTo>
                      <a:lnTo>
                        <a:pt x="1536" y="3678"/>
                      </a:lnTo>
                      <a:lnTo>
                        <a:pt x="1560" y="3672"/>
                      </a:lnTo>
                      <a:lnTo>
                        <a:pt x="1590" y="3666"/>
                      </a:lnTo>
                      <a:lnTo>
                        <a:pt x="1614" y="3666"/>
                      </a:lnTo>
                      <a:lnTo>
                        <a:pt x="1632" y="3666"/>
                      </a:lnTo>
                      <a:lnTo>
                        <a:pt x="1638" y="3660"/>
                      </a:lnTo>
                      <a:lnTo>
                        <a:pt x="1644" y="3660"/>
                      </a:lnTo>
                      <a:lnTo>
                        <a:pt x="1644" y="3654"/>
                      </a:lnTo>
                      <a:lnTo>
                        <a:pt x="1638" y="3648"/>
                      </a:lnTo>
                      <a:lnTo>
                        <a:pt x="1626" y="3624"/>
                      </a:lnTo>
                      <a:lnTo>
                        <a:pt x="1632" y="3588"/>
                      </a:lnTo>
                      <a:lnTo>
                        <a:pt x="1638" y="3552"/>
                      </a:lnTo>
                      <a:lnTo>
                        <a:pt x="1650" y="3522"/>
                      </a:lnTo>
                      <a:lnTo>
                        <a:pt x="1674" y="3486"/>
                      </a:lnTo>
                      <a:lnTo>
                        <a:pt x="1692" y="3450"/>
                      </a:lnTo>
                      <a:lnTo>
                        <a:pt x="1710" y="3420"/>
                      </a:lnTo>
                      <a:lnTo>
                        <a:pt x="1758" y="3396"/>
                      </a:lnTo>
                      <a:lnTo>
                        <a:pt x="1812" y="3372"/>
                      </a:lnTo>
                      <a:lnTo>
                        <a:pt x="1860" y="3354"/>
                      </a:lnTo>
                      <a:lnTo>
                        <a:pt x="1902" y="3330"/>
                      </a:lnTo>
                      <a:lnTo>
                        <a:pt x="1932" y="3318"/>
                      </a:lnTo>
                      <a:lnTo>
                        <a:pt x="1962" y="3312"/>
                      </a:lnTo>
                      <a:lnTo>
                        <a:pt x="1974" y="3312"/>
                      </a:lnTo>
                      <a:lnTo>
                        <a:pt x="1986" y="3312"/>
                      </a:lnTo>
                      <a:lnTo>
                        <a:pt x="1992" y="3306"/>
                      </a:lnTo>
                      <a:lnTo>
                        <a:pt x="1992" y="3300"/>
                      </a:lnTo>
                      <a:lnTo>
                        <a:pt x="1992" y="3288"/>
                      </a:lnTo>
                      <a:lnTo>
                        <a:pt x="1998" y="3282"/>
                      </a:lnTo>
                      <a:lnTo>
                        <a:pt x="2004" y="3270"/>
                      </a:lnTo>
                      <a:lnTo>
                        <a:pt x="2016" y="3246"/>
                      </a:lnTo>
                      <a:lnTo>
                        <a:pt x="2028" y="3222"/>
                      </a:lnTo>
                      <a:lnTo>
                        <a:pt x="2046" y="3198"/>
                      </a:lnTo>
                      <a:lnTo>
                        <a:pt x="2064" y="3174"/>
                      </a:lnTo>
                      <a:lnTo>
                        <a:pt x="2094" y="3156"/>
                      </a:lnTo>
                      <a:lnTo>
                        <a:pt x="2130" y="3138"/>
                      </a:lnTo>
                      <a:lnTo>
                        <a:pt x="2190" y="3132"/>
                      </a:lnTo>
                      <a:lnTo>
                        <a:pt x="2202" y="3132"/>
                      </a:lnTo>
                      <a:lnTo>
                        <a:pt x="2208" y="3138"/>
                      </a:lnTo>
                      <a:lnTo>
                        <a:pt x="2208" y="3138"/>
                      </a:lnTo>
                      <a:lnTo>
                        <a:pt x="2208" y="3144"/>
                      </a:lnTo>
                      <a:lnTo>
                        <a:pt x="2196" y="3150"/>
                      </a:lnTo>
                      <a:lnTo>
                        <a:pt x="2190" y="3162"/>
                      </a:lnTo>
                      <a:lnTo>
                        <a:pt x="2172" y="3168"/>
                      </a:lnTo>
                      <a:lnTo>
                        <a:pt x="2160" y="3174"/>
                      </a:lnTo>
                      <a:lnTo>
                        <a:pt x="2148" y="3180"/>
                      </a:lnTo>
                      <a:lnTo>
                        <a:pt x="2136" y="3192"/>
                      </a:lnTo>
                      <a:lnTo>
                        <a:pt x="2118" y="3198"/>
                      </a:lnTo>
                      <a:lnTo>
                        <a:pt x="2106" y="3210"/>
                      </a:lnTo>
                      <a:lnTo>
                        <a:pt x="2106" y="3228"/>
                      </a:lnTo>
                      <a:lnTo>
                        <a:pt x="2106" y="3240"/>
                      </a:lnTo>
                      <a:lnTo>
                        <a:pt x="2106" y="3252"/>
                      </a:lnTo>
                      <a:lnTo>
                        <a:pt x="2112" y="3270"/>
                      </a:lnTo>
                      <a:lnTo>
                        <a:pt x="2112" y="3282"/>
                      </a:lnTo>
                      <a:lnTo>
                        <a:pt x="2118" y="3294"/>
                      </a:lnTo>
                      <a:lnTo>
                        <a:pt x="2112" y="3306"/>
                      </a:lnTo>
                      <a:lnTo>
                        <a:pt x="2106" y="3312"/>
                      </a:lnTo>
                      <a:lnTo>
                        <a:pt x="2094" y="3318"/>
                      </a:lnTo>
                      <a:lnTo>
                        <a:pt x="2082" y="3324"/>
                      </a:lnTo>
                      <a:lnTo>
                        <a:pt x="2076" y="3330"/>
                      </a:lnTo>
                      <a:lnTo>
                        <a:pt x="2076" y="3348"/>
                      </a:lnTo>
                      <a:lnTo>
                        <a:pt x="2076" y="3360"/>
                      </a:lnTo>
                      <a:lnTo>
                        <a:pt x="2082" y="3372"/>
                      </a:lnTo>
                      <a:lnTo>
                        <a:pt x="2088" y="3378"/>
                      </a:lnTo>
                      <a:lnTo>
                        <a:pt x="2106" y="3384"/>
                      </a:lnTo>
                      <a:lnTo>
                        <a:pt x="2124" y="3384"/>
                      </a:lnTo>
                      <a:lnTo>
                        <a:pt x="2136" y="3378"/>
                      </a:lnTo>
                      <a:lnTo>
                        <a:pt x="2148" y="3372"/>
                      </a:lnTo>
                      <a:lnTo>
                        <a:pt x="2160" y="3366"/>
                      </a:lnTo>
                      <a:lnTo>
                        <a:pt x="2172" y="3360"/>
                      </a:lnTo>
                      <a:lnTo>
                        <a:pt x="2184" y="3348"/>
                      </a:lnTo>
                      <a:lnTo>
                        <a:pt x="2196" y="3342"/>
                      </a:lnTo>
                      <a:lnTo>
                        <a:pt x="2202" y="3330"/>
                      </a:lnTo>
                      <a:lnTo>
                        <a:pt x="2202" y="3318"/>
                      </a:lnTo>
                      <a:lnTo>
                        <a:pt x="2196" y="3306"/>
                      </a:lnTo>
                      <a:lnTo>
                        <a:pt x="2184" y="3300"/>
                      </a:lnTo>
                      <a:lnTo>
                        <a:pt x="2184" y="3288"/>
                      </a:lnTo>
                      <a:lnTo>
                        <a:pt x="2184" y="3276"/>
                      </a:lnTo>
                      <a:lnTo>
                        <a:pt x="2196" y="3270"/>
                      </a:lnTo>
                      <a:lnTo>
                        <a:pt x="2202" y="3258"/>
                      </a:lnTo>
                      <a:lnTo>
                        <a:pt x="2214" y="3246"/>
                      </a:lnTo>
                      <a:lnTo>
                        <a:pt x="2226" y="3234"/>
                      </a:lnTo>
                      <a:lnTo>
                        <a:pt x="2250" y="3228"/>
                      </a:lnTo>
                      <a:lnTo>
                        <a:pt x="2286" y="3228"/>
                      </a:lnTo>
                      <a:lnTo>
                        <a:pt x="2328" y="3240"/>
                      </a:lnTo>
                      <a:lnTo>
                        <a:pt x="2370" y="3252"/>
                      </a:lnTo>
                      <a:lnTo>
                        <a:pt x="2382" y="3252"/>
                      </a:lnTo>
                      <a:lnTo>
                        <a:pt x="2394" y="3252"/>
                      </a:lnTo>
                      <a:lnTo>
                        <a:pt x="2400" y="3246"/>
                      </a:lnTo>
                      <a:lnTo>
                        <a:pt x="2406" y="3240"/>
                      </a:lnTo>
                      <a:lnTo>
                        <a:pt x="2400" y="3234"/>
                      </a:lnTo>
                      <a:lnTo>
                        <a:pt x="2400" y="3228"/>
                      </a:lnTo>
                      <a:lnTo>
                        <a:pt x="2394" y="3216"/>
                      </a:lnTo>
                      <a:lnTo>
                        <a:pt x="2382" y="3210"/>
                      </a:lnTo>
                      <a:lnTo>
                        <a:pt x="2376" y="3198"/>
                      </a:lnTo>
                      <a:lnTo>
                        <a:pt x="2382" y="3192"/>
                      </a:lnTo>
                      <a:lnTo>
                        <a:pt x="2388" y="3186"/>
                      </a:lnTo>
                      <a:lnTo>
                        <a:pt x="2406" y="3180"/>
                      </a:lnTo>
                      <a:lnTo>
                        <a:pt x="2424" y="3174"/>
                      </a:lnTo>
                      <a:lnTo>
                        <a:pt x="2442" y="3174"/>
                      </a:lnTo>
                      <a:lnTo>
                        <a:pt x="2466" y="3174"/>
                      </a:lnTo>
                      <a:lnTo>
                        <a:pt x="2484" y="3174"/>
                      </a:lnTo>
                      <a:lnTo>
                        <a:pt x="2502" y="3174"/>
                      </a:lnTo>
                      <a:lnTo>
                        <a:pt x="2514" y="3168"/>
                      </a:lnTo>
                      <a:lnTo>
                        <a:pt x="2526" y="3156"/>
                      </a:lnTo>
                      <a:lnTo>
                        <a:pt x="2538" y="3144"/>
                      </a:lnTo>
                      <a:lnTo>
                        <a:pt x="2550" y="3144"/>
                      </a:lnTo>
                      <a:lnTo>
                        <a:pt x="2562" y="3150"/>
                      </a:lnTo>
                      <a:lnTo>
                        <a:pt x="2568" y="3168"/>
                      </a:lnTo>
                      <a:lnTo>
                        <a:pt x="2574" y="3192"/>
                      </a:lnTo>
                      <a:lnTo>
                        <a:pt x="2580" y="3204"/>
                      </a:lnTo>
                      <a:lnTo>
                        <a:pt x="2586" y="3216"/>
                      </a:lnTo>
                      <a:lnTo>
                        <a:pt x="2598" y="3222"/>
                      </a:lnTo>
                      <a:lnTo>
                        <a:pt x="2604" y="3222"/>
                      </a:lnTo>
                      <a:lnTo>
                        <a:pt x="2616" y="3222"/>
                      </a:lnTo>
                      <a:lnTo>
                        <a:pt x="2628" y="3216"/>
                      </a:lnTo>
                      <a:lnTo>
                        <a:pt x="2640" y="3210"/>
                      </a:lnTo>
                      <a:lnTo>
                        <a:pt x="2646" y="3180"/>
                      </a:lnTo>
                      <a:lnTo>
                        <a:pt x="2646" y="3138"/>
                      </a:lnTo>
                      <a:lnTo>
                        <a:pt x="2634" y="3102"/>
                      </a:lnTo>
                      <a:lnTo>
                        <a:pt x="2628" y="3072"/>
                      </a:lnTo>
                      <a:lnTo>
                        <a:pt x="2622" y="3054"/>
                      </a:lnTo>
                      <a:lnTo>
                        <a:pt x="2622" y="3042"/>
                      </a:lnTo>
                      <a:lnTo>
                        <a:pt x="2634" y="3030"/>
                      </a:lnTo>
                      <a:lnTo>
                        <a:pt x="2640" y="3018"/>
                      </a:lnTo>
                      <a:lnTo>
                        <a:pt x="2658" y="3018"/>
                      </a:lnTo>
                      <a:lnTo>
                        <a:pt x="2670" y="3018"/>
                      </a:lnTo>
                      <a:lnTo>
                        <a:pt x="2682" y="3012"/>
                      </a:lnTo>
                      <a:lnTo>
                        <a:pt x="2688" y="3006"/>
                      </a:lnTo>
                      <a:lnTo>
                        <a:pt x="2688" y="3000"/>
                      </a:lnTo>
                      <a:lnTo>
                        <a:pt x="2682" y="2988"/>
                      </a:lnTo>
                      <a:lnTo>
                        <a:pt x="2676" y="2982"/>
                      </a:lnTo>
                      <a:lnTo>
                        <a:pt x="2682" y="2976"/>
                      </a:lnTo>
                      <a:lnTo>
                        <a:pt x="2694" y="2976"/>
                      </a:lnTo>
                      <a:lnTo>
                        <a:pt x="2706" y="2976"/>
                      </a:lnTo>
                      <a:lnTo>
                        <a:pt x="2718" y="2982"/>
                      </a:lnTo>
                      <a:lnTo>
                        <a:pt x="2736" y="2982"/>
                      </a:lnTo>
                      <a:lnTo>
                        <a:pt x="2748" y="2988"/>
                      </a:lnTo>
                      <a:lnTo>
                        <a:pt x="2754" y="2994"/>
                      </a:lnTo>
                      <a:lnTo>
                        <a:pt x="2766" y="2994"/>
                      </a:lnTo>
                      <a:lnTo>
                        <a:pt x="2784" y="3000"/>
                      </a:lnTo>
                      <a:lnTo>
                        <a:pt x="2802" y="2994"/>
                      </a:lnTo>
                      <a:lnTo>
                        <a:pt x="2826" y="2988"/>
                      </a:lnTo>
                      <a:lnTo>
                        <a:pt x="2838" y="2970"/>
                      </a:lnTo>
                      <a:lnTo>
                        <a:pt x="2862" y="2958"/>
                      </a:lnTo>
                      <a:lnTo>
                        <a:pt x="2892" y="2964"/>
                      </a:lnTo>
                      <a:lnTo>
                        <a:pt x="2928" y="2982"/>
                      </a:lnTo>
                      <a:lnTo>
                        <a:pt x="2964" y="2994"/>
                      </a:lnTo>
                      <a:lnTo>
                        <a:pt x="2982" y="3000"/>
                      </a:lnTo>
                      <a:lnTo>
                        <a:pt x="2994" y="3006"/>
                      </a:lnTo>
                      <a:lnTo>
                        <a:pt x="3006" y="3018"/>
                      </a:lnTo>
                      <a:lnTo>
                        <a:pt x="3018" y="3024"/>
                      </a:lnTo>
                      <a:lnTo>
                        <a:pt x="3030" y="3030"/>
                      </a:lnTo>
                      <a:lnTo>
                        <a:pt x="3048" y="3042"/>
                      </a:lnTo>
                      <a:lnTo>
                        <a:pt x="3096" y="3060"/>
                      </a:lnTo>
                      <a:lnTo>
                        <a:pt x="3150" y="3066"/>
                      </a:lnTo>
                      <a:lnTo>
                        <a:pt x="3198" y="3072"/>
                      </a:lnTo>
                      <a:lnTo>
                        <a:pt x="3246" y="3084"/>
                      </a:lnTo>
                      <a:lnTo>
                        <a:pt x="3282" y="3108"/>
                      </a:lnTo>
                      <a:lnTo>
                        <a:pt x="3318" y="3144"/>
                      </a:lnTo>
                      <a:lnTo>
                        <a:pt x="3330" y="3156"/>
                      </a:lnTo>
                      <a:lnTo>
                        <a:pt x="3342" y="3168"/>
                      </a:lnTo>
                      <a:lnTo>
                        <a:pt x="3348" y="3174"/>
                      </a:lnTo>
                      <a:lnTo>
                        <a:pt x="3354" y="3174"/>
                      </a:lnTo>
                      <a:lnTo>
                        <a:pt x="3360" y="3174"/>
                      </a:lnTo>
                      <a:lnTo>
                        <a:pt x="3366" y="3162"/>
                      </a:lnTo>
                      <a:lnTo>
                        <a:pt x="3360" y="3132"/>
                      </a:lnTo>
                      <a:lnTo>
                        <a:pt x="3348" y="3090"/>
                      </a:lnTo>
                      <a:lnTo>
                        <a:pt x="3336" y="3042"/>
                      </a:lnTo>
                      <a:lnTo>
                        <a:pt x="3318" y="3006"/>
                      </a:lnTo>
                      <a:lnTo>
                        <a:pt x="3288" y="2976"/>
                      </a:lnTo>
                      <a:lnTo>
                        <a:pt x="3258" y="2952"/>
                      </a:lnTo>
                      <a:lnTo>
                        <a:pt x="3222" y="2922"/>
                      </a:lnTo>
                      <a:lnTo>
                        <a:pt x="3210" y="2904"/>
                      </a:lnTo>
                      <a:lnTo>
                        <a:pt x="3192" y="2898"/>
                      </a:lnTo>
                      <a:lnTo>
                        <a:pt x="3186" y="2892"/>
                      </a:lnTo>
                      <a:lnTo>
                        <a:pt x="3174" y="2892"/>
                      </a:lnTo>
                      <a:lnTo>
                        <a:pt x="3168" y="2892"/>
                      </a:lnTo>
                      <a:lnTo>
                        <a:pt x="3162" y="2898"/>
                      </a:lnTo>
                      <a:lnTo>
                        <a:pt x="3156" y="2904"/>
                      </a:lnTo>
                      <a:lnTo>
                        <a:pt x="3150" y="2910"/>
                      </a:lnTo>
                      <a:lnTo>
                        <a:pt x="3144" y="2916"/>
                      </a:lnTo>
                      <a:lnTo>
                        <a:pt x="3144" y="2916"/>
                      </a:lnTo>
                      <a:lnTo>
                        <a:pt x="3138" y="2916"/>
                      </a:lnTo>
                      <a:lnTo>
                        <a:pt x="3126" y="2916"/>
                      </a:lnTo>
                      <a:lnTo>
                        <a:pt x="3120" y="2910"/>
                      </a:lnTo>
                      <a:lnTo>
                        <a:pt x="3108" y="2898"/>
                      </a:lnTo>
                      <a:lnTo>
                        <a:pt x="3102" y="2880"/>
                      </a:lnTo>
                      <a:lnTo>
                        <a:pt x="3096" y="2862"/>
                      </a:lnTo>
                      <a:lnTo>
                        <a:pt x="3096" y="2850"/>
                      </a:lnTo>
                      <a:lnTo>
                        <a:pt x="3096" y="2838"/>
                      </a:lnTo>
                      <a:lnTo>
                        <a:pt x="3096" y="2826"/>
                      </a:lnTo>
                      <a:lnTo>
                        <a:pt x="3096" y="2808"/>
                      </a:lnTo>
                      <a:lnTo>
                        <a:pt x="3090" y="2796"/>
                      </a:lnTo>
                      <a:lnTo>
                        <a:pt x="3090" y="2784"/>
                      </a:lnTo>
                      <a:lnTo>
                        <a:pt x="3096" y="2778"/>
                      </a:lnTo>
                      <a:lnTo>
                        <a:pt x="3102" y="2772"/>
                      </a:lnTo>
                      <a:lnTo>
                        <a:pt x="3114" y="2772"/>
                      </a:lnTo>
                      <a:lnTo>
                        <a:pt x="3126" y="2766"/>
                      </a:lnTo>
                      <a:lnTo>
                        <a:pt x="3138" y="2760"/>
                      </a:lnTo>
                      <a:lnTo>
                        <a:pt x="3132" y="2742"/>
                      </a:lnTo>
                      <a:lnTo>
                        <a:pt x="3120" y="2718"/>
                      </a:lnTo>
                      <a:lnTo>
                        <a:pt x="3102" y="2688"/>
                      </a:lnTo>
                      <a:lnTo>
                        <a:pt x="3084" y="2670"/>
                      </a:lnTo>
                      <a:lnTo>
                        <a:pt x="3072" y="2658"/>
                      </a:lnTo>
                      <a:lnTo>
                        <a:pt x="3066" y="2658"/>
                      </a:lnTo>
                      <a:lnTo>
                        <a:pt x="3060" y="2652"/>
                      </a:lnTo>
                      <a:lnTo>
                        <a:pt x="3054" y="2646"/>
                      </a:lnTo>
                      <a:lnTo>
                        <a:pt x="3048" y="2640"/>
                      </a:lnTo>
                      <a:lnTo>
                        <a:pt x="3042" y="2634"/>
                      </a:lnTo>
                      <a:lnTo>
                        <a:pt x="3042" y="2622"/>
                      </a:lnTo>
                      <a:lnTo>
                        <a:pt x="3042" y="2604"/>
                      </a:lnTo>
                      <a:lnTo>
                        <a:pt x="3048" y="2586"/>
                      </a:lnTo>
                      <a:lnTo>
                        <a:pt x="3060" y="2568"/>
                      </a:lnTo>
                      <a:lnTo>
                        <a:pt x="3072" y="2556"/>
                      </a:lnTo>
                      <a:lnTo>
                        <a:pt x="3090" y="2556"/>
                      </a:lnTo>
                      <a:lnTo>
                        <a:pt x="3108" y="2550"/>
                      </a:lnTo>
                      <a:lnTo>
                        <a:pt x="3132" y="2550"/>
                      </a:lnTo>
                      <a:lnTo>
                        <a:pt x="3168" y="2544"/>
                      </a:lnTo>
                      <a:lnTo>
                        <a:pt x="3186" y="2520"/>
                      </a:lnTo>
                      <a:lnTo>
                        <a:pt x="3192" y="2484"/>
                      </a:lnTo>
                      <a:lnTo>
                        <a:pt x="3180" y="2442"/>
                      </a:lnTo>
                      <a:lnTo>
                        <a:pt x="3162" y="2376"/>
                      </a:lnTo>
                      <a:lnTo>
                        <a:pt x="3156" y="2316"/>
                      </a:lnTo>
                      <a:lnTo>
                        <a:pt x="3156" y="2268"/>
                      </a:lnTo>
                      <a:lnTo>
                        <a:pt x="3156" y="2250"/>
                      </a:lnTo>
                      <a:lnTo>
                        <a:pt x="3162" y="2238"/>
                      </a:lnTo>
                      <a:lnTo>
                        <a:pt x="3180" y="2232"/>
                      </a:lnTo>
                      <a:lnTo>
                        <a:pt x="3192" y="2226"/>
                      </a:lnTo>
                      <a:lnTo>
                        <a:pt x="3210" y="2226"/>
                      </a:lnTo>
                      <a:lnTo>
                        <a:pt x="3228" y="2232"/>
                      </a:lnTo>
                      <a:lnTo>
                        <a:pt x="3246" y="2238"/>
                      </a:lnTo>
                      <a:lnTo>
                        <a:pt x="3264" y="2244"/>
                      </a:lnTo>
                      <a:lnTo>
                        <a:pt x="3282" y="2238"/>
                      </a:lnTo>
                      <a:lnTo>
                        <a:pt x="3300" y="2238"/>
                      </a:lnTo>
                      <a:lnTo>
                        <a:pt x="3324" y="2238"/>
                      </a:lnTo>
                      <a:lnTo>
                        <a:pt x="3378" y="2238"/>
                      </a:lnTo>
                      <a:lnTo>
                        <a:pt x="3432" y="2256"/>
                      </a:lnTo>
                      <a:lnTo>
                        <a:pt x="3462" y="2280"/>
                      </a:lnTo>
                      <a:lnTo>
                        <a:pt x="3480" y="2310"/>
                      </a:lnTo>
                      <a:lnTo>
                        <a:pt x="3486" y="2352"/>
                      </a:lnTo>
                      <a:lnTo>
                        <a:pt x="3480" y="2400"/>
                      </a:lnTo>
                      <a:lnTo>
                        <a:pt x="3480" y="2436"/>
                      </a:lnTo>
                      <a:lnTo>
                        <a:pt x="3474" y="2466"/>
                      </a:lnTo>
                      <a:lnTo>
                        <a:pt x="3474" y="2484"/>
                      </a:lnTo>
                      <a:lnTo>
                        <a:pt x="3474" y="2496"/>
                      </a:lnTo>
                      <a:lnTo>
                        <a:pt x="3486" y="2502"/>
                      </a:lnTo>
                      <a:lnTo>
                        <a:pt x="3498" y="2514"/>
                      </a:lnTo>
                      <a:lnTo>
                        <a:pt x="3516" y="2526"/>
                      </a:lnTo>
                      <a:lnTo>
                        <a:pt x="3528" y="2538"/>
                      </a:lnTo>
                      <a:lnTo>
                        <a:pt x="3540" y="2544"/>
                      </a:lnTo>
                      <a:lnTo>
                        <a:pt x="3552" y="2550"/>
                      </a:lnTo>
                      <a:lnTo>
                        <a:pt x="3564" y="2562"/>
                      </a:lnTo>
                      <a:lnTo>
                        <a:pt x="3576" y="2580"/>
                      </a:lnTo>
                      <a:lnTo>
                        <a:pt x="3588" y="2598"/>
                      </a:lnTo>
                      <a:lnTo>
                        <a:pt x="3594" y="2616"/>
                      </a:lnTo>
                      <a:lnTo>
                        <a:pt x="3594" y="2628"/>
                      </a:lnTo>
                      <a:lnTo>
                        <a:pt x="3594" y="2634"/>
                      </a:lnTo>
                      <a:lnTo>
                        <a:pt x="3582" y="2646"/>
                      </a:lnTo>
                      <a:lnTo>
                        <a:pt x="3576" y="2652"/>
                      </a:lnTo>
                      <a:lnTo>
                        <a:pt x="3570" y="2664"/>
                      </a:lnTo>
                      <a:lnTo>
                        <a:pt x="3570" y="2670"/>
                      </a:lnTo>
                      <a:lnTo>
                        <a:pt x="3576" y="2682"/>
                      </a:lnTo>
                      <a:lnTo>
                        <a:pt x="3588" y="2688"/>
                      </a:lnTo>
                      <a:lnTo>
                        <a:pt x="3594" y="2694"/>
                      </a:lnTo>
                      <a:lnTo>
                        <a:pt x="3606" y="2694"/>
                      </a:lnTo>
                      <a:lnTo>
                        <a:pt x="3606" y="2700"/>
                      </a:lnTo>
                      <a:lnTo>
                        <a:pt x="3612" y="2712"/>
                      </a:lnTo>
                      <a:lnTo>
                        <a:pt x="3612" y="2730"/>
                      </a:lnTo>
                      <a:lnTo>
                        <a:pt x="3612" y="2754"/>
                      </a:lnTo>
                      <a:lnTo>
                        <a:pt x="3618" y="2790"/>
                      </a:lnTo>
                      <a:lnTo>
                        <a:pt x="3630" y="2820"/>
                      </a:lnTo>
                      <a:lnTo>
                        <a:pt x="3654" y="2844"/>
                      </a:lnTo>
                      <a:lnTo>
                        <a:pt x="3678" y="2880"/>
                      </a:lnTo>
                      <a:lnTo>
                        <a:pt x="3708" y="2934"/>
                      </a:lnTo>
                      <a:lnTo>
                        <a:pt x="3726" y="2964"/>
                      </a:lnTo>
                      <a:lnTo>
                        <a:pt x="3750" y="2988"/>
                      </a:lnTo>
                      <a:lnTo>
                        <a:pt x="3762" y="2988"/>
                      </a:lnTo>
                      <a:lnTo>
                        <a:pt x="3774" y="2994"/>
                      </a:lnTo>
                      <a:lnTo>
                        <a:pt x="3780" y="2994"/>
                      </a:lnTo>
                      <a:lnTo>
                        <a:pt x="3786" y="2994"/>
                      </a:lnTo>
                      <a:lnTo>
                        <a:pt x="3786" y="3000"/>
                      </a:lnTo>
                      <a:lnTo>
                        <a:pt x="3786" y="3006"/>
                      </a:lnTo>
                      <a:lnTo>
                        <a:pt x="3780" y="3018"/>
                      </a:lnTo>
                      <a:lnTo>
                        <a:pt x="3774" y="3030"/>
                      </a:lnTo>
                      <a:lnTo>
                        <a:pt x="3768" y="3036"/>
                      </a:lnTo>
                      <a:lnTo>
                        <a:pt x="3762" y="3048"/>
                      </a:lnTo>
                      <a:lnTo>
                        <a:pt x="3762" y="3054"/>
                      </a:lnTo>
                      <a:lnTo>
                        <a:pt x="3762" y="3060"/>
                      </a:lnTo>
                      <a:lnTo>
                        <a:pt x="3768" y="3072"/>
                      </a:lnTo>
                      <a:lnTo>
                        <a:pt x="3774" y="3090"/>
                      </a:lnTo>
                      <a:lnTo>
                        <a:pt x="3780" y="3108"/>
                      </a:lnTo>
                      <a:lnTo>
                        <a:pt x="3786" y="3120"/>
                      </a:lnTo>
                      <a:lnTo>
                        <a:pt x="3786" y="3138"/>
                      </a:lnTo>
                      <a:lnTo>
                        <a:pt x="3780" y="3156"/>
                      </a:lnTo>
                      <a:lnTo>
                        <a:pt x="3768" y="3168"/>
                      </a:lnTo>
                      <a:lnTo>
                        <a:pt x="3756" y="3174"/>
                      </a:lnTo>
                      <a:lnTo>
                        <a:pt x="3750" y="3186"/>
                      </a:lnTo>
                      <a:lnTo>
                        <a:pt x="3738" y="3198"/>
                      </a:lnTo>
                      <a:lnTo>
                        <a:pt x="3732" y="3216"/>
                      </a:lnTo>
                      <a:lnTo>
                        <a:pt x="3726" y="3240"/>
                      </a:lnTo>
                      <a:lnTo>
                        <a:pt x="3726" y="3276"/>
                      </a:lnTo>
                      <a:lnTo>
                        <a:pt x="3720" y="3300"/>
                      </a:lnTo>
                      <a:lnTo>
                        <a:pt x="3708" y="3336"/>
                      </a:lnTo>
                      <a:lnTo>
                        <a:pt x="3702" y="3354"/>
                      </a:lnTo>
                      <a:lnTo>
                        <a:pt x="3690" y="3372"/>
                      </a:lnTo>
                      <a:lnTo>
                        <a:pt x="3678" y="3378"/>
                      </a:lnTo>
                      <a:lnTo>
                        <a:pt x="3660" y="3378"/>
                      </a:lnTo>
                      <a:lnTo>
                        <a:pt x="3642" y="3372"/>
                      </a:lnTo>
                      <a:lnTo>
                        <a:pt x="3618" y="3366"/>
                      </a:lnTo>
                      <a:lnTo>
                        <a:pt x="3606" y="3360"/>
                      </a:lnTo>
                      <a:lnTo>
                        <a:pt x="3588" y="3360"/>
                      </a:lnTo>
                      <a:lnTo>
                        <a:pt x="3576" y="3360"/>
                      </a:lnTo>
                      <a:lnTo>
                        <a:pt x="3564" y="3360"/>
                      </a:lnTo>
                      <a:lnTo>
                        <a:pt x="3558" y="3366"/>
                      </a:lnTo>
                      <a:lnTo>
                        <a:pt x="3558" y="3372"/>
                      </a:lnTo>
                      <a:lnTo>
                        <a:pt x="3558" y="3384"/>
                      </a:lnTo>
                      <a:lnTo>
                        <a:pt x="3570" y="3396"/>
                      </a:lnTo>
                      <a:lnTo>
                        <a:pt x="3576" y="3408"/>
                      </a:lnTo>
                      <a:lnTo>
                        <a:pt x="3576" y="3414"/>
                      </a:lnTo>
                      <a:lnTo>
                        <a:pt x="3570" y="3420"/>
                      </a:lnTo>
                      <a:lnTo>
                        <a:pt x="3564" y="3420"/>
                      </a:lnTo>
                      <a:lnTo>
                        <a:pt x="3558" y="3420"/>
                      </a:lnTo>
                      <a:lnTo>
                        <a:pt x="3546" y="3420"/>
                      </a:lnTo>
                      <a:lnTo>
                        <a:pt x="3534" y="3414"/>
                      </a:lnTo>
                      <a:lnTo>
                        <a:pt x="3516" y="3408"/>
                      </a:lnTo>
                      <a:lnTo>
                        <a:pt x="3504" y="3408"/>
                      </a:lnTo>
                      <a:lnTo>
                        <a:pt x="3492" y="3402"/>
                      </a:lnTo>
                      <a:lnTo>
                        <a:pt x="3486" y="3402"/>
                      </a:lnTo>
                      <a:lnTo>
                        <a:pt x="3480" y="3408"/>
                      </a:lnTo>
                      <a:lnTo>
                        <a:pt x="3480" y="3414"/>
                      </a:lnTo>
                      <a:lnTo>
                        <a:pt x="3480" y="3426"/>
                      </a:lnTo>
                      <a:lnTo>
                        <a:pt x="3492" y="3438"/>
                      </a:lnTo>
                      <a:lnTo>
                        <a:pt x="3498" y="3450"/>
                      </a:lnTo>
                      <a:lnTo>
                        <a:pt x="3510" y="3462"/>
                      </a:lnTo>
                      <a:lnTo>
                        <a:pt x="3534" y="3486"/>
                      </a:lnTo>
                      <a:lnTo>
                        <a:pt x="3558" y="3492"/>
                      </a:lnTo>
                      <a:lnTo>
                        <a:pt x="3576" y="3486"/>
                      </a:lnTo>
                      <a:lnTo>
                        <a:pt x="3606" y="3474"/>
                      </a:lnTo>
                      <a:lnTo>
                        <a:pt x="3630" y="3468"/>
                      </a:lnTo>
                      <a:lnTo>
                        <a:pt x="3648" y="3468"/>
                      </a:lnTo>
                      <a:lnTo>
                        <a:pt x="3660" y="3468"/>
                      </a:lnTo>
                      <a:lnTo>
                        <a:pt x="3672" y="3468"/>
                      </a:lnTo>
                      <a:lnTo>
                        <a:pt x="3684" y="3474"/>
                      </a:lnTo>
                      <a:lnTo>
                        <a:pt x="3696" y="3486"/>
                      </a:lnTo>
                      <a:lnTo>
                        <a:pt x="3708" y="3498"/>
                      </a:lnTo>
                      <a:lnTo>
                        <a:pt x="3720" y="3498"/>
                      </a:lnTo>
                      <a:lnTo>
                        <a:pt x="3732" y="3498"/>
                      </a:lnTo>
                      <a:lnTo>
                        <a:pt x="3744" y="3486"/>
                      </a:lnTo>
                      <a:lnTo>
                        <a:pt x="3756" y="3474"/>
                      </a:lnTo>
                      <a:lnTo>
                        <a:pt x="3768" y="3462"/>
                      </a:lnTo>
                      <a:lnTo>
                        <a:pt x="3780" y="3456"/>
                      </a:lnTo>
                      <a:lnTo>
                        <a:pt x="3798" y="3456"/>
                      </a:lnTo>
                      <a:lnTo>
                        <a:pt x="3816" y="3450"/>
                      </a:lnTo>
                      <a:lnTo>
                        <a:pt x="3834" y="3450"/>
                      </a:lnTo>
                      <a:lnTo>
                        <a:pt x="3846" y="3444"/>
                      </a:lnTo>
                      <a:lnTo>
                        <a:pt x="3864" y="3414"/>
                      </a:lnTo>
                      <a:lnTo>
                        <a:pt x="3870" y="3372"/>
                      </a:lnTo>
                      <a:lnTo>
                        <a:pt x="3882" y="3318"/>
                      </a:lnTo>
                      <a:lnTo>
                        <a:pt x="3906" y="3270"/>
                      </a:lnTo>
                      <a:lnTo>
                        <a:pt x="3936" y="3228"/>
                      </a:lnTo>
                      <a:lnTo>
                        <a:pt x="3948" y="3186"/>
                      </a:lnTo>
                      <a:lnTo>
                        <a:pt x="3942" y="3162"/>
                      </a:lnTo>
                      <a:lnTo>
                        <a:pt x="3930" y="3144"/>
                      </a:lnTo>
                      <a:lnTo>
                        <a:pt x="3912" y="3114"/>
                      </a:lnTo>
                      <a:lnTo>
                        <a:pt x="3906" y="3072"/>
                      </a:lnTo>
                      <a:lnTo>
                        <a:pt x="3906" y="3024"/>
                      </a:lnTo>
                      <a:lnTo>
                        <a:pt x="3918" y="2994"/>
                      </a:lnTo>
                      <a:lnTo>
                        <a:pt x="3942" y="2970"/>
                      </a:lnTo>
                      <a:lnTo>
                        <a:pt x="3966" y="2952"/>
                      </a:lnTo>
                      <a:lnTo>
                        <a:pt x="3984" y="2934"/>
                      </a:lnTo>
                      <a:lnTo>
                        <a:pt x="4002" y="2928"/>
                      </a:lnTo>
                      <a:lnTo>
                        <a:pt x="4020" y="2928"/>
                      </a:lnTo>
                      <a:lnTo>
                        <a:pt x="4038" y="2940"/>
                      </a:lnTo>
                      <a:lnTo>
                        <a:pt x="4056" y="2946"/>
                      </a:lnTo>
                      <a:lnTo>
                        <a:pt x="4086" y="2970"/>
                      </a:lnTo>
                      <a:lnTo>
                        <a:pt x="4116" y="3000"/>
                      </a:lnTo>
                      <a:lnTo>
                        <a:pt x="4146" y="3036"/>
                      </a:lnTo>
                      <a:lnTo>
                        <a:pt x="4170" y="3060"/>
                      </a:lnTo>
                      <a:lnTo>
                        <a:pt x="4176" y="3096"/>
                      </a:lnTo>
                      <a:lnTo>
                        <a:pt x="4182" y="3138"/>
                      </a:lnTo>
                      <a:lnTo>
                        <a:pt x="4182" y="3156"/>
                      </a:lnTo>
                      <a:lnTo>
                        <a:pt x="4188" y="3168"/>
                      </a:lnTo>
                      <a:lnTo>
                        <a:pt x="4194" y="3174"/>
                      </a:lnTo>
                      <a:lnTo>
                        <a:pt x="4200" y="3180"/>
                      </a:lnTo>
                      <a:lnTo>
                        <a:pt x="4212" y="3180"/>
                      </a:lnTo>
                      <a:lnTo>
                        <a:pt x="4224" y="3180"/>
                      </a:lnTo>
                      <a:lnTo>
                        <a:pt x="4242" y="3186"/>
                      </a:lnTo>
                      <a:lnTo>
                        <a:pt x="4314" y="3204"/>
                      </a:lnTo>
                      <a:lnTo>
                        <a:pt x="4410" y="3210"/>
                      </a:lnTo>
                      <a:lnTo>
                        <a:pt x="4428" y="3210"/>
                      </a:lnTo>
                      <a:lnTo>
                        <a:pt x="4440" y="3210"/>
                      </a:lnTo>
                      <a:lnTo>
                        <a:pt x="4446" y="3204"/>
                      </a:lnTo>
                      <a:lnTo>
                        <a:pt x="4446" y="3198"/>
                      </a:lnTo>
                      <a:lnTo>
                        <a:pt x="4440" y="3192"/>
                      </a:lnTo>
                      <a:lnTo>
                        <a:pt x="4434" y="3186"/>
                      </a:lnTo>
                      <a:lnTo>
                        <a:pt x="4422" y="3174"/>
                      </a:lnTo>
                      <a:lnTo>
                        <a:pt x="4410" y="3162"/>
                      </a:lnTo>
                      <a:lnTo>
                        <a:pt x="4368" y="3138"/>
                      </a:lnTo>
                      <a:lnTo>
                        <a:pt x="4320" y="3126"/>
                      </a:lnTo>
                      <a:lnTo>
                        <a:pt x="4278" y="3120"/>
                      </a:lnTo>
                      <a:lnTo>
                        <a:pt x="4254" y="3096"/>
                      </a:lnTo>
                      <a:lnTo>
                        <a:pt x="4230" y="3054"/>
                      </a:lnTo>
                      <a:lnTo>
                        <a:pt x="4206" y="3012"/>
                      </a:lnTo>
                      <a:lnTo>
                        <a:pt x="4194" y="2988"/>
                      </a:lnTo>
                      <a:lnTo>
                        <a:pt x="4188" y="2976"/>
                      </a:lnTo>
                      <a:lnTo>
                        <a:pt x="4182" y="2964"/>
                      </a:lnTo>
                      <a:lnTo>
                        <a:pt x="4176" y="2952"/>
                      </a:lnTo>
                      <a:lnTo>
                        <a:pt x="4164" y="2940"/>
                      </a:lnTo>
                      <a:lnTo>
                        <a:pt x="4146" y="2922"/>
                      </a:lnTo>
                      <a:lnTo>
                        <a:pt x="4122" y="2904"/>
                      </a:lnTo>
                      <a:lnTo>
                        <a:pt x="4086" y="2880"/>
                      </a:lnTo>
                      <a:lnTo>
                        <a:pt x="4062" y="2862"/>
                      </a:lnTo>
                      <a:lnTo>
                        <a:pt x="4032" y="2856"/>
                      </a:lnTo>
                      <a:lnTo>
                        <a:pt x="3984" y="2850"/>
                      </a:lnTo>
                      <a:lnTo>
                        <a:pt x="3936" y="2856"/>
                      </a:lnTo>
                      <a:lnTo>
                        <a:pt x="3894" y="2868"/>
                      </a:lnTo>
                      <a:lnTo>
                        <a:pt x="3864" y="2892"/>
                      </a:lnTo>
                      <a:lnTo>
                        <a:pt x="3834" y="2910"/>
                      </a:lnTo>
                      <a:lnTo>
                        <a:pt x="3816" y="2916"/>
                      </a:lnTo>
                      <a:lnTo>
                        <a:pt x="3798" y="2910"/>
                      </a:lnTo>
                      <a:lnTo>
                        <a:pt x="3786" y="2898"/>
                      </a:lnTo>
                      <a:lnTo>
                        <a:pt x="3768" y="2886"/>
                      </a:lnTo>
                      <a:lnTo>
                        <a:pt x="3762" y="2868"/>
                      </a:lnTo>
                      <a:lnTo>
                        <a:pt x="3756" y="2844"/>
                      </a:lnTo>
                      <a:lnTo>
                        <a:pt x="3750" y="2826"/>
                      </a:lnTo>
                      <a:lnTo>
                        <a:pt x="3750" y="2808"/>
                      </a:lnTo>
                      <a:lnTo>
                        <a:pt x="3750" y="2796"/>
                      </a:lnTo>
                      <a:lnTo>
                        <a:pt x="3744" y="2784"/>
                      </a:lnTo>
                      <a:lnTo>
                        <a:pt x="3732" y="2772"/>
                      </a:lnTo>
                      <a:lnTo>
                        <a:pt x="3726" y="2766"/>
                      </a:lnTo>
                      <a:lnTo>
                        <a:pt x="3714" y="2754"/>
                      </a:lnTo>
                      <a:lnTo>
                        <a:pt x="3708" y="2736"/>
                      </a:lnTo>
                      <a:lnTo>
                        <a:pt x="3708" y="2718"/>
                      </a:lnTo>
                      <a:lnTo>
                        <a:pt x="3714" y="2700"/>
                      </a:lnTo>
                      <a:lnTo>
                        <a:pt x="3720" y="2688"/>
                      </a:lnTo>
                      <a:lnTo>
                        <a:pt x="3738" y="2670"/>
                      </a:lnTo>
                      <a:lnTo>
                        <a:pt x="3750" y="2658"/>
                      </a:lnTo>
                      <a:lnTo>
                        <a:pt x="3756" y="2652"/>
                      </a:lnTo>
                      <a:lnTo>
                        <a:pt x="3756" y="2640"/>
                      </a:lnTo>
                      <a:lnTo>
                        <a:pt x="3750" y="2634"/>
                      </a:lnTo>
                      <a:lnTo>
                        <a:pt x="3744" y="2622"/>
                      </a:lnTo>
                      <a:lnTo>
                        <a:pt x="3714" y="2592"/>
                      </a:lnTo>
                      <a:lnTo>
                        <a:pt x="3678" y="2556"/>
                      </a:lnTo>
                      <a:lnTo>
                        <a:pt x="3642" y="2514"/>
                      </a:lnTo>
                      <a:lnTo>
                        <a:pt x="3624" y="2502"/>
                      </a:lnTo>
                      <a:lnTo>
                        <a:pt x="3606" y="2490"/>
                      </a:lnTo>
                      <a:lnTo>
                        <a:pt x="3600" y="2478"/>
                      </a:lnTo>
                      <a:lnTo>
                        <a:pt x="3594" y="2466"/>
                      </a:lnTo>
                      <a:lnTo>
                        <a:pt x="3588" y="2454"/>
                      </a:lnTo>
                      <a:lnTo>
                        <a:pt x="3588" y="2442"/>
                      </a:lnTo>
                      <a:lnTo>
                        <a:pt x="3594" y="2418"/>
                      </a:lnTo>
                      <a:lnTo>
                        <a:pt x="3594" y="2406"/>
                      </a:lnTo>
                      <a:lnTo>
                        <a:pt x="3594" y="2394"/>
                      </a:lnTo>
                      <a:lnTo>
                        <a:pt x="3600" y="2382"/>
                      </a:lnTo>
                      <a:lnTo>
                        <a:pt x="3612" y="2370"/>
                      </a:lnTo>
                      <a:lnTo>
                        <a:pt x="3630" y="2352"/>
                      </a:lnTo>
                      <a:lnTo>
                        <a:pt x="3642" y="2328"/>
                      </a:lnTo>
                      <a:lnTo>
                        <a:pt x="3648" y="2304"/>
                      </a:lnTo>
                      <a:lnTo>
                        <a:pt x="3660" y="2280"/>
                      </a:lnTo>
                      <a:lnTo>
                        <a:pt x="3660" y="2262"/>
                      </a:lnTo>
                      <a:lnTo>
                        <a:pt x="3660" y="2244"/>
                      </a:lnTo>
                      <a:lnTo>
                        <a:pt x="3654" y="2232"/>
                      </a:lnTo>
                      <a:lnTo>
                        <a:pt x="3642" y="2226"/>
                      </a:lnTo>
                      <a:lnTo>
                        <a:pt x="3636" y="2214"/>
                      </a:lnTo>
                      <a:lnTo>
                        <a:pt x="3624" y="2208"/>
                      </a:lnTo>
                      <a:lnTo>
                        <a:pt x="3624" y="2202"/>
                      </a:lnTo>
                      <a:lnTo>
                        <a:pt x="3624" y="2190"/>
                      </a:lnTo>
                      <a:lnTo>
                        <a:pt x="3630" y="2178"/>
                      </a:lnTo>
                      <a:lnTo>
                        <a:pt x="3636" y="2166"/>
                      </a:lnTo>
                      <a:lnTo>
                        <a:pt x="3636" y="2154"/>
                      </a:lnTo>
                      <a:lnTo>
                        <a:pt x="3642" y="2142"/>
                      </a:lnTo>
                      <a:lnTo>
                        <a:pt x="3648" y="2136"/>
                      </a:lnTo>
                      <a:lnTo>
                        <a:pt x="3654" y="2136"/>
                      </a:lnTo>
                      <a:lnTo>
                        <a:pt x="3666" y="2142"/>
                      </a:lnTo>
                      <a:lnTo>
                        <a:pt x="3684" y="2148"/>
                      </a:lnTo>
                      <a:lnTo>
                        <a:pt x="3702" y="2166"/>
                      </a:lnTo>
                      <a:lnTo>
                        <a:pt x="3720" y="2178"/>
                      </a:lnTo>
                      <a:lnTo>
                        <a:pt x="3726" y="2196"/>
                      </a:lnTo>
                      <a:lnTo>
                        <a:pt x="3732" y="2214"/>
                      </a:lnTo>
                      <a:lnTo>
                        <a:pt x="3732" y="2256"/>
                      </a:lnTo>
                      <a:lnTo>
                        <a:pt x="3720" y="2310"/>
                      </a:lnTo>
                      <a:lnTo>
                        <a:pt x="3714" y="2334"/>
                      </a:lnTo>
                      <a:lnTo>
                        <a:pt x="3708" y="2346"/>
                      </a:lnTo>
                      <a:lnTo>
                        <a:pt x="3708" y="2358"/>
                      </a:lnTo>
                      <a:lnTo>
                        <a:pt x="3702" y="2370"/>
                      </a:lnTo>
                      <a:lnTo>
                        <a:pt x="3702" y="2388"/>
                      </a:lnTo>
                      <a:lnTo>
                        <a:pt x="3708" y="2406"/>
                      </a:lnTo>
                      <a:lnTo>
                        <a:pt x="3708" y="2418"/>
                      </a:lnTo>
                      <a:lnTo>
                        <a:pt x="3720" y="2430"/>
                      </a:lnTo>
                      <a:lnTo>
                        <a:pt x="3732" y="2436"/>
                      </a:lnTo>
                      <a:lnTo>
                        <a:pt x="3756" y="2442"/>
                      </a:lnTo>
                      <a:lnTo>
                        <a:pt x="3816" y="2466"/>
                      </a:lnTo>
                      <a:lnTo>
                        <a:pt x="3870" y="2484"/>
                      </a:lnTo>
                      <a:lnTo>
                        <a:pt x="3906" y="2496"/>
                      </a:lnTo>
                      <a:lnTo>
                        <a:pt x="3942" y="2508"/>
                      </a:lnTo>
                      <a:lnTo>
                        <a:pt x="3978" y="2520"/>
                      </a:lnTo>
                      <a:lnTo>
                        <a:pt x="3996" y="2520"/>
                      </a:lnTo>
                      <a:lnTo>
                        <a:pt x="4008" y="2508"/>
                      </a:lnTo>
                      <a:lnTo>
                        <a:pt x="4020" y="2502"/>
                      </a:lnTo>
                      <a:lnTo>
                        <a:pt x="4032" y="2502"/>
                      </a:lnTo>
                      <a:lnTo>
                        <a:pt x="4044" y="2508"/>
                      </a:lnTo>
                      <a:lnTo>
                        <a:pt x="4056" y="2514"/>
                      </a:lnTo>
                      <a:lnTo>
                        <a:pt x="4062" y="2520"/>
                      </a:lnTo>
                      <a:lnTo>
                        <a:pt x="4068" y="2526"/>
                      </a:lnTo>
                      <a:lnTo>
                        <a:pt x="4074" y="2526"/>
                      </a:lnTo>
                      <a:lnTo>
                        <a:pt x="4086" y="2526"/>
                      </a:lnTo>
                      <a:lnTo>
                        <a:pt x="4110" y="2532"/>
                      </a:lnTo>
                      <a:lnTo>
                        <a:pt x="4122" y="2526"/>
                      </a:lnTo>
                      <a:lnTo>
                        <a:pt x="4128" y="2526"/>
                      </a:lnTo>
                      <a:lnTo>
                        <a:pt x="4134" y="2520"/>
                      </a:lnTo>
                      <a:lnTo>
                        <a:pt x="4134" y="2508"/>
                      </a:lnTo>
                      <a:lnTo>
                        <a:pt x="4128" y="2496"/>
                      </a:lnTo>
                      <a:lnTo>
                        <a:pt x="4122" y="2484"/>
                      </a:lnTo>
                      <a:lnTo>
                        <a:pt x="4116" y="2472"/>
                      </a:lnTo>
                      <a:lnTo>
                        <a:pt x="4110" y="2454"/>
                      </a:lnTo>
                      <a:lnTo>
                        <a:pt x="4092" y="2430"/>
                      </a:lnTo>
                      <a:lnTo>
                        <a:pt x="4080" y="2406"/>
                      </a:lnTo>
                      <a:lnTo>
                        <a:pt x="4062" y="2394"/>
                      </a:lnTo>
                      <a:lnTo>
                        <a:pt x="4050" y="2394"/>
                      </a:lnTo>
                      <a:lnTo>
                        <a:pt x="4038" y="2394"/>
                      </a:lnTo>
                      <a:lnTo>
                        <a:pt x="4026" y="2394"/>
                      </a:lnTo>
                      <a:lnTo>
                        <a:pt x="4020" y="2400"/>
                      </a:lnTo>
                      <a:lnTo>
                        <a:pt x="4008" y="2406"/>
                      </a:lnTo>
                      <a:lnTo>
                        <a:pt x="4002" y="2424"/>
                      </a:lnTo>
                      <a:lnTo>
                        <a:pt x="3996" y="2436"/>
                      </a:lnTo>
                      <a:lnTo>
                        <a:pt x="3984" y="2436"/>
                      </a:lnTo>
                      <a:lnTo>
                        <a:pt x="3972" y="2436"/>
                      </a:lnTo>
                      <a:lnTo>
                        <a:pt x="3966" y="2430"/>
                      </a:lnTo>
                      <a:lnTo>
                        <a:pt x="3954" y="2424"/>
                      </a:lnTo>
                      <a:lnTo>
                        <a:pt x="3942" y="2418"/>
                      </a:lnTo>
                      <a:lnTo>
                        <a:pt x="3930" y="2412"/>
                      </a:lnTo>
                      <a:lnTo>
                        <a:pt x="3876" y="2400"/>
                      </a:lnTo>
                      <a:lnTo>
                        <a:pt x="3828" y="2394"/>
                      </a:lnTo>
                      <a:lnTo>
                        <a:pt x="3804" y="2388"/>
                      </a:lnTo>
                      <a:lnTo>
                        <a:pt x="3792" y="2382"/>
                      </a:lnTo>
                      <a:lnTo>
                        <a:pt x="3786" y="2370"/>
                      </a:lnTo>
                      <a:lnTo>
                        <a:pt x="3780" y="2358"/>
                      </a:lnTo>
                      <a:lnTo>
                        <a:pt x="3780" y="2346"/>
                      </a:lnTo>
                      <a:lnTo>
                        <a:pt x="3780" y="2322"/>
                      </a:lnTo>
                      <a:lnTo>
                        <a:pt x="3792" y="2310"/>
                      </a:lnTo>
                      <a:lnTo>
                        <a:pt x="3804" y="2292"/>
                      </a:lnTo>
                      <a:lnTo>
                        <a:pt x="3822" y="2286"/>
                      </a:lnTo>
                      <a:lnTo>
                        <a:pt x="3852" y="2280"/>
                      </a:lnTo>
                      <a:lnTo>
                        <a:pt x="3894" y="2292"/>
                      </a:lnTo>
                      <a:lnTo>
                        <a:pt x="3948" y="2316"/>
                      </a:lnTo>
                      <a:lnTo>
                        <a:pt x="3960" y="2322"/>
                      </a:lnTo>
                      <a:lnTo>
                        <a:pt x="3966" y="2322"/>
                      </a:lnTo>
                      <a:lnTo>
                        <a:pt x="3972" y="2316"/>
                      </a:lnTo>
                      <a:lnTo>
                        <a:pt x="3972" y="2310"/>
                      </a:lnTo>
                      <a:lnTo>
                        <a:pt x="3972" y="2298"/>
                      </a:lnTo>
                      <a:lnTo>
                        <a:pt x="3966" y="2292"/>
                      </a:lnTo>
                      <a:lnTo>
                        <a:pt x="3960" y="2280"/>
                      </a:lnTo>
                      <a:lnTo>
                        <a:pt x="3954" y="2268"/>
                      </a:lnTo>
                      <a:lnTo>
                        <a:pt x="3948" y="2256"/>
                      </a:lnTo>
                      <a:lnTo>
                        <a:pt x="3936" y="2244"/>
                      </a:lnTo>
                      <a:lnTo>
                        <a:pt x="3930" y="2232"/>
                      </a:lnTo>
                      <a:lnTo>
                        <a:pt x="3924" y="2220"/>
                      </a:lnTo>
                      <a:lnTo>
                        <a:pt x="3924" y="2214"/>
                      </a:lnTo>
                      <a:lnTo>
                        <a:pt x="3930" y="2208"/>
                      </a:lnTo>
                      <a:lnTo>
                        <a:pt x="3942" y="2208"/>
                      </a:lnTo>
                      <a:lnTo>
                        <a:pt x="3948" y="2208"/>
                      </a:lnTo>
                      <a:lnTo>
                        <a:pt x="3954" y="2208"/>
                      </a:lnTo>
                      <a:lnTo>
                        <a:pt x="3954" y="2196"/>
                      </a:lnTo>
                      <a:lnTo>
                        <a:pt x="3954" y="2190"/>
                      </a:lnTo>
                      <a:lnTo>
                        <a:pt x="3954" y="2178"/>
                      </a:lnTo>
                      <a:lnTo>
                        <a:pt x="3948" y="2172"/>
                      </a:lnTo>
                      <a:lnTo>
                        <a:pt x="3936" y="2166"/>
                      </a:lnTo>
                      <a:lnTo>
                        <a:pt x="3918" y="2166"/>
                      </a:lnTo>
                      <a:lnTo>
                        <a:pt x="3906" y="2160"/>
                      </a:lnTo>
                      <a:lnTo>
                        <a:pt x="3894" y="2154"/>
                      </a:lnTo>
                      <a:lnTo>
                        <a:pt x="3888" y="2148"/>
                      </a:lnTo>
                      <a:lnTo>
                        <a:pt x="3888" y="2136"/>
                      </a:lnTo>
                      <a:lnTo>
                        <a:pt x="3894" y="2130"/>
                      </a:lnTo>
                      <a:lnTo>
                        <a:pt x="3906" y="2124"/>
                      </a:lnTo>
                      <a:lnTo>
                        <a:pt x="3924" y="2124"/>
                      </a:lnTo>
                      <a:lnTo>
                        <a:pt x="3942" y="2124"/>
                      </a:lnTo>
                      <a:lnTo>
                        <a:pt x="4002" y="2148"/>
                      </a:lnTo>
                      <a:lnTo>
                        <a:pt x="4074" y="2178"/>
                      </a:lnTo>
                      <a:lnTo>
                        <a:pt x="4140" y="2214"/>
                      </a:lnTo>
                      <a:lnTo>
                        <a:pt x="4176" y="2244"/>
                      </a:lnTo>
                      <a:lnTo>
                        <a:pt x="4206" y="2268"/>
                      </a:lnTo>
                      <a:lnTo>
                        <a:pt x="4230" y="2280"/>
                      </a:lnTo>
                      <a:lnTo>
                        <a:pt x="4266" y="2268"/>
                      </a:lnTo>
                      <a:lnTo>
                        <a:pt x="4302" y="2256"/>
                      </a:lnTo>
                      <a:lnTo>
                        <a:pt x="4344" y="2244"/>
                      </a:lnTo>
                      <a:lnTo>
                        <a:pt x="4374" y="2238"/>
                      </a:lnTo>
                      <a:lnTo>
                        <a:pt x="4392" y="2250"/>
                      </a:lnTo>
                      <a:lnTo>
                        <a:pt x="4392" y="2268"/>
                      </a:lnTo>
                      <a:lnTo>
                        <a:pt x="4386" y="2298"/>
                      </a:lnTo>
                      <a:lnTo>
                        <a:pt x="4380" y="2334"/>
                      </a:lnTo>
                      <a:lnTo>
                        <a:pt x="4374" y="2364"/>
                      </a:lnTo>
                      <a:lnTo>
                        <a:pt x="4362" y="2406"/>
                      </a:lnTo>
                      <a:lnTo>
                        <a:pt x="4362" y="2448"/>
                      </a:lnTo>
                      <a:lnTo>
                        <a:pt x="4380" y="2490"/>
                      </a:lnTo>
                      <a:lnTo>
                        <a:pt x="4440" y="2544"/>
                      </a:lnTo>
                      <a:lnTo>
                        <a:pt x="4494" y="2580"/>
                      </a:lnTo>
                      <a:lnTo>
                        <a:pt x="4506" y="2592"/>
                      </a:lnTo>
                      <a:lnTo>
                        <a:pt x="4512" y="2604"/>
                      </a:lnTo>
                      <a:lnTo>
                        <a:pt x="4518" y="2616"/>
                      </a:lnTo>
                      <a:lnTo>
                        <a:pt x="4518" y="2622"/>
                      </a:lnTo>
                      <a:lnTo>
                        <a:pt x="4524" y="2634"/>
                      </a:lnTo>
                      <a:lnTo>
                        <a:pt x="4536" y="2646"/>
                      </a:lnTo>
                      <a:lnTo>
                        <a:pt x="4554" y="2658"/>
                      </a:lnTo>
                      <a:lnTo>
                        <a:pt x="4578" y="2664"/>
                      </a:lnTo>
                      <a:lnTo>
                        <a:pt x="4596" y="2670"/>
                      </a:lnTo>
                      <a:lnTo>
                        <a:pt x="4608" y="2670"/>
                      </a:lnTo>
                      <a:lnTo>
                        <a:pt x="4614" y="2664"/>
                      </a:lnTo>
                      <a:lnTo>
                        <a:pt x="4626" y="2658"/>
                      </a:lnTo>
                      <a:lnTo>
                        <a:pt x="4632" y="2652"/>
                      </a:lnTo>
                      <a:lnTo>
                        <a:pt x="4638" y="2640"/>
                      </a:lnTo>
                      <a:lnTo>
                        <a:pt x="4638" y="2634"/>
                      </a:lnTo>
                      <a:lnTo>
                        <a:pt x="4638" y="2622"/>
                      </a:lnTo>
                      <a:lnTo>
                        <a:pt x="4638" y="2616"/>
                      </a:lnTo>
                      <a:lnTo>
                        <a:pt x="4632" y="2610"/>
                      </a:lnTo>
                      <a:lnTo>
                        <a:pt x="4620" y="2598"/>
                      </a:lnTo>
                      <a:lnTo>
                        <a:pt x="4596" y="2586"/>
                      </a:lnTo>
                      <a:lnTo>
                        <a:pt x="4566" y="2568"/>
                      </a:lnTo>
                      <a:lnTo>
                        <a:pt x="4542" y="2550"/>
                      </a:lnTo>
                      <a:lnTo>
                        <a:pt x="4524" y="2526"/>
                      </a:lnTo>
                      <a:lnTo>
                        <a:pt x="4518" y="2508"/>
                      </a:lnTo>
                      <a:lnTo>
                        <a:pt x="4518" y="2490"/>
                      </a:lnTo>
                      <a:lnTo>
                        <a:pt x="4524" y="2472"/>
                      </a:lnTo>
                      <a:lnTo>
                        <a:pt x="4530" y="2460"/>
                      </a:lnTo>
                      <a:lnTo>
                        <a:pt x="4536" y="2442"/>
                      </a:lnTo>
                      <a:lnTo>
                        <a:pt x="4536" y="2424"/>
                      </a:lnTo>
                      <a:lnTo>
                        <a:pt x="4530" y="2400"/>
                      </a:lnTo>
                      <a:lnTo>
                        <a:pt x="4506" y="2370"/>
                      </a:lnTo>
                      <a:lnTo>
                        <a:pt x="4476" y="2340"/>
                      </a:lnTo>
                      <a:lnTo>
                        <a:pt x="4458" y="2304"/>
                      </a:lnTo>
                      <a:lnTo>
                        <a:pt x="4452" y="2274"/>
                      </a:lnTo>
                      <a:lnTo>
                        <a:pt x="4458" y="2256"/>
                      </a:lnTo>
                      <a:lnTo>
                        <a:pt x="4464" y="2244"/>
                      </a:lnTo>
                      <a:lnTo>
                        <a:pt x="4470" y="2232"/>
                      </a:lnTo>
                      <a:lnTo>
                        <a:pt x="4470" y="2214"/>
                      </a:lnTo>
                      <a:lnTo>
                        <a:pt x="4470" y="2202"/>
                      </a:lnTo>
                      <a:lnTo>
                        <a:pt x="4464" y="2190"/>
                      </a:lnTo>
                      <a:lnTo>
                        <a:pt x="4452" y="2184"/>
                      </a:lnTo>
                      <a:lnTo>
                        <a:pt x="4434" y="2178"/>
                      </a:lnTo>
                      <a:lnTo>
                        <a:pt x="4392" y="2178"/>
                      </a:lnTo>
                      <a:lnTo>
                        <a:pt x="4356" y="2178"/>
                      </a:lnTo>
                      <a:lnTo>
                        <a:pt x="4338" y="2172"/>
                      </a:lnTo>
                      <a:lnTo>
                        <a:pt x="4314" y="2166"/>
                      </a:lnTo>
                      <a:lnTo>
                        <a:pt x="4272" y="2160"/>
                      </a:lnTo>
                      <a:lnTo>
                        <a:pt x="4218" y="2136"/>
                      </a:lnTo>
                      <a:lnTo>
                        <a:pt x="4200" y="2130"/>
                      </a:lnTo>
                      <a:lnTo>
                        <a:pt x="4182" y="2118"/>
                      </a:lnTo>
                      <a:lnTo>
                        <a:pt x="4176" y="2112"/>
                      </a:lnTo>
                      <a:lnTo>
                        <a:pt x="4170" y="2106"/>
                      </a:lnTo>
                      <a:lnTo>
                        <a:pt x="4164" y="2094"/>
                      </a:lnTo>
                      <a:lnTo>
                        <a:pt x="4164" y="2082"/>
                      </a:lnTo>
                      <a:lnTo>
                        <a:pt x="4158" y="2070"/>
                      </a:lnTo>
                      <a:lnTo>
                        <a:pt x="4146" y="2064"/>
                      </a:lnTo>
                      <a:lnTo>
                        <a:pt x="4134" y="2052"/>
                      </a:lnTo>
                      <a:lnTo>
                        <a:pt x="4122" y="2046"/>
                      </a:lnTo>
                      <a:lnTo>
                        <a:pt x="4110" y="2040"/>
                      </a:lnTo>
                      <a:lnTo>
                        <a:pt x="4104" y="2028"/>
                      </a:lnTo>
                      <a:lnTo>
                        <a:pt x="4098" y="2022"/>
                      </a:lnTo>
                      <a:lnTo>
                        <a:pt x="4104" y="2016"/>
                      </a:lnTo>
                      <a:lnTo>
                        <a:pt x="4110" y="2004"/>
                      </a:lnTo>
                      <a:lnTo>
                        <a:pt x="4116" y="1998"/>
                      </a:lnTo>
                      <a:lnTo>
                        <a:pt x="4122" y="1992"/>
                      </a:lnTo>
                      <a:lnTo>
                        <a:pt x="4128" y="1986"/>
                      </a:lnTo>
                      <a:lnTo>
                        <a:pt x="4122" y="1980"/>
                      </a:lnTo>
                      <a:lnTo>
                        <a:pt x="4116" y="1974"/>
                      </a:lnTo>
                      <a:lnTo>
                        <a:pt x="4098" y="1968"/>
                      </a:lnTo>
                      <a:lnTo>
                        <a:pt x="4086" y="1950"/>
                      </a:lnTo>
                      <a:lnTo>
                        <a:pt x="4086" y="1938"/>
                      </a:lnTo>
                      <a:lnTo>
                        <a:pt x="4086" y="1920"/>
                      </a:lnTo>
                      <a:lnTo>
                        <a:pt x="4098" y="1908"/>
                      </a:lnTo>
                      <a:lnTo>
                        <a:pt x="4110" y="1890"/>
                      </a:lnTo>
                      <a:lnTo>
                        <a:pt x="4134" y="1878"/>
                      </a:lnTo>
                      <a:lnTo>
                        <a:pt x="4188" y="1860"/>
                      </a:lnTo>
                      <a:lnTo>
                        <a:pt x="4224" y="1848"/>
                      </a:lnTo>
                      <a:lnTo>
                        <a:pt x="4260" y="1836"/>
                      </a:lnTo>
                      <a:lnTo>
                        <a:pt x="4308" y="1830"/>
                      </a:lnTo>
                      <a:lnTo>
                        <a:pt x="4344" y="1818"/>
                      </a:lnTo>
                      <a:lnTo>
                        <a:pt x="4380" y="1824"/>
                      </a:lnTo>
                      <a:lnTo>
                        <a:pt x="4392" y="1824"/>
                      </a:lnTo>
                      <a:lnTo>
                        <a:pt x="4398" y="1824"/>
                      </a:lnTo>
                      <a:lnTo>
                        <a:pt x="4404" y="1818"/>
                      </a:lnTo>
                      <a:lnTo>
                        <a:pt x="4404" y="1812"/>
                      </a:lnTo>
                      <a:lnTo>
                        <a:pt x="4404" y="1800"/>
                      </a:lnTo>
                      <a:lnTo>
                        <a:pt x="4410" y="1794"/>
                      </a:lnTo>
                      <a:lnTo>
                        <a:pt x="4410" y="1782"/>
                      </a:lnTo>
                      <a:lnTo>
                        <a:pt x="4416" y="1770"/>
                      </a:lnTo>
                      <a:lnTo>
                        <a:pt x="4428" y="1752"/>
                      </a:lnTo>
                      <a:lnTo>
                        <a:pt x="4440" y="1740"/>
                      </a:lnTo>
                      <a:lnTo>
                        <a:pt x="4452" y="1734"/>
                      </a:lnTo>
                      <a:lnTo>
                        <a:pt x="4464" y="1734"/>
                      </a:lnTo>
                      <a:lnTo>
                        <a:pt x="4488" y="1734"/>
                      </a:lnTo>
                      <a:lnTo>
                        <a:pt x="4500" y="1734"/>
                      </a:lnTo>
                      <a:lnTo>
                        <a:pt x="4506" y="1740"/>
                      </a:lnTo>
                      <a:lnTo>
                        <a:pt x="4512" y="1752"/>
                      </a:lnTo>
                      <a:lnTo>
                        <a:pt x="4512" y="1764"/>
                      </a:lnTo>
                      <a:lnTo>
                        <a:pt x="4512" y="1776"/>
                      </a:lnTo>
                      <a:lnTo>
                        <a:pt x="4506" y="1782"/>
                      </a:lnTo>
                      <a:lnTo>
                        <a:pt x="4500" y="1788"/>
                      </a:lnTo>
                      <a:lnTo>
                        <a:pt x="4494" y="1800"/>
                      </a:lnTo>
                      <a:lnTo>
                        <a:pt x="4482" y="1818"/>
                      </a:lnTo>
                      <a:lnTo>
                        <a:pt x="4482" y="1836"/>
                      </a:lnTo>
                      <a:lnTo>
                        <a:pt x="4482" y="1854"/>
                      </a:lnTo>
                      <a:lnTo>
                        <a:pt x="4488" y="1866"/>
                      </a:lnTo>
                      <a:lnTo>
                        <a:pt x="4494" y="1872"/>
                      </a:lnTo>
                      <a:lnTo>
                        <a:pt x="4500" y="1872"/>
                      </a:lnTo>
                      <a:lnTo>
                        <a:pt x="4512" y="1872"/>
                      </a:lnTo>
                      <a:lnTo>
                        <a:pt x="4518" y="1866"/>
                      </a:lnTo>
                      <a:lnTo>
                        <a:pt x="4518" y="1854"/>
                      </a:lnTo>
                      <a:lnTo>
                        <a:pt x="4524" y="1836"/>
                      </a:lnTo>
                      <a:lnTo>
                        <a:pt x="4536" y="1824"/>
                      </a:lnTo>
                      <a:lnTo>
                        <a:pt x="4554" y="1806"/>
                      </a:lnTo>
                      <a:lnTo>
                        <a:pt x="4572" y="1788"/>
                      </a:lnTo>
                      <a:lnTo>
                        <a:pt x="4590" y="1770"/>
                      </a:lnTo>
                      <a:lnTo>
                        <a:pt x="4602" y="1752"/>
                      </a:lnTo>
                      <a:lnTo>
                        <a:pt x="4602" y="1734"/>
                      </a:lnTo>
                      <a:lnTo>
                        <a:pt x="4602" y="1722"/>
                      </a:lnTo>
                      <a:lnTo>
                        <a:pt x="4596" y="1704"/>
                      </a:lnTo>
                      <a:lnTo>
                        <a:pt x="4584" y="1698"/>
                      </a:lnTo>
                      <a:lnTo>
                        <a:pt x="4572" y="1686"/>
                      </a:lnTo>
                      <a:lnTo>
                        <a:pt x="4560" y="1680"/>
                      </a:lnTo>
                      <a:lnTo>
                        <a:pt x="4548" y="1674"/>
                      </a:lnTo>
                      <a:lnTo>
                        <a:pt x="4542" y="1674"/>
                      </a:lnTo>
                      <a:lnTo>
                        <a:pt x="4536" y="1668"/>
                      </a:lnTo>
                      <a:lnTo>
                        <a:pt x="4542" y="1662"/>
                      </a:lnTo>
                      <a:lnTo>
                        <a:pt x="4548" y="1656"/>
                      </a:lnTo>
                      <a:lnTo>
                        <a:pt x="4560" y="1650"/>
                      </a:lnTo>
                      <a:lnTo>
                        <a:pt x="4560" y="1638"/>
                      </a:lnTo>
                      <a:lnTo>
                        <a:pt x="4554" y="1632"/>
                      </a:lnTo>
                      <a:lnTo>
                        <a:pt x="4542" y="1632"/>
                      </a:lnTo>
                      <a:lnTo>
                        <a:pt x="4524" y="1626"/>
                      </a:lnTo>
                      <a:lnTo>
                        <a:pt x="4500" y="1614"/>
                      </a:lnTo>
                      <a:lnTo>
                        <a:pt x="4482" y="1590"/>
                      </a:lnTo>
                      <a:lnTo>
                        <a:pt x="4470" y="1554"/>
                      </a:lnTo>
                      <a:lnTo>
                        <a:pt x="4458" y="1524"/>
                      </a:lnTo>
                      <a:lnTo>
                        <a:pt x="4458" y="1512"/>
                      </a:lnTo>
                      <a:lnTo>
                        <a:pt x="4452" y="1500"/>
                      </a:lnTo>
                      <a:lnTo>
                        <a:pt x="4458" y="1494"/>
                      </a:lnTo>
                      <a:lnTo>
                        <a:pt x="4458" y="1488"/>
                      </a:lnTo>
                      <a:lnTo>
                        <a:pt x="4470" y="1482"/>
                      </a:lnTo>
                      <a:lnTo>
                        <a:pt x="4476" y="1470"/>
                      </a:lnTo>
                      <a:lnTo>
                        <a:pt x="4494" y="1458"/>
                      </a:lnTo>
                      <a:lnTo>
                        <a:pt x="4518" y="1446"/>
                      </a:lnTo>
                      <a:lnTo>
                        <a:pt x="4536" y="1434"/>
                      </a:lnTo>
                      <a:lnTo>
                        <a:pt x="4554" y="1428"/>
                      </a:lnTo>
                      <a:lnTo>
                        <a:pt x="4566" y="1422"/>
                      </a:lnTo>
                      <a:lnTo>
                        <a:pt x="4572" y="1410"/>
                      </a:lnTo>
                      <a:lnTo>
                        <a:pt x="4572" y="1404"/>
                      </a:lnTo>
                      <a:lnTo>
                        <a:pt x="4560" y="1392"/>
                      </a:lnTo>
                      <a:lnTo>
                        <a:pt x="4554" y="1386"/>
                      </a:lnTo>
                      <a:lnTo>
                        <a:pt x="4554" y="1380"/>
                      </a:lnTo>
                      <a:lnTo>
                        <a:pt x="4560" y="1374"/>
                      </a:lnTo>
                      <a:lnTo>
                        <a:pt x="4566" y="1368"/>
                      </a:lnTo>
                      <a:lnTo>
                        <a:pt x="4578" y="1356"/>
                      </a:lnTo>
                      <a:lnTo>
                        <a:pt x="4596" y="1344"/>
                      </a:lnTo>
                      <a:lnTo>
                        <a:pt x="4602" y="1332"/>
                      </a:lnTo>
                      <a:lnTo>
                        <a:pt x="4608" y="1314"/>
                      </a:lnTo>
                      <a:lnTo>
                        <a:pt x="4608" y="1302"/>
                      </a:lnTo>
                      <a:lnTo>
                        <a:pt x="4602" y="1290"/>
                      </a:lnTo>
                      <a:lnTo>
                        <a:pt x="4608" y="1284"/>
                      </a:lnTo>
                      <a:lnTo>
                        <a:pt x="4620" y="1284"/>
                      </a:lnTo>
                      <a:lnTo>
                        <a:pt x="4632" y="1284"/>
                      </a:lnTo>
                      <a:lnTo>
                        <a:pt x="4644" y="1284"/>
                      </a:lnTo>
                      <a:lnTo>
                        <a:pt x="4674" y="1284"/>
                      </a:lnTo>
                      <a:lnTo>
                        <a:pt x="4716" y="1272"/>
                      </a:lnTo>
                      <a:lnTo>
                        <a:pt x="4770" y="1266"/>
                      </a:lnTo>
                      <a:lnTo>
                        <a:pt x="4794" y="1260"/>
                      </a:lnTo>
                      <a:lnTo>
                        <a:pt x="4806" y="1260"/>
                      </a:lnTo>
                      <a:lnTo>
                        <a:pt x="4812" y="1254"/>
                      </a:lnTo>
                      <a:lnTo>
                        <a:pt x="4806" y="1248"/>
                      </a:lnTo>
                      <a:lnTo>
                        <a:pt x="4800" y="1242"/>
                      </a:lnTo>
                      <a:lnTo>
                        <a:pt x="4788" y="1230"/>
                      </a:lnTo>
                      <a:lnTo>
                        <a:pt x="4782" y="1224"/>
                      </a:lnTo>
                      <a:lnTo>
                        <a:pt x="4782" y="1218"/>
                      </a:lnTo>
                      <a:lnTo>
                        <a:pt x="4788" y="1212"/>
                      </a:lnTo>
                      <a:lnTo>
                        <a:pt x="4800" y="1206"/>
                      </a:lnTo>
                      <a:lnTo>
                        <a:pt x="4812" y="1200"/>
                      </a:lnTo>
                      <a:lnTo>
                        <a:pt x="4830" y="1194"/>
                      </a:lnTo>
                      <a:lnTo>
                        <a:pt x="4848" y="1188"/>
                      </a:lnTo>
                      <a:lnTo>
                        <a:pt x="4866" y="1188"/>
                      </a:lnTo>
                      <a:lnTo>
                        <a:pt x="4884" y="1182"/>
                      </a:lnTo>
                      <a:lnTo>
                        <a:pt x="4890" y="1170"/>
                      </a:lnTo>
                      <a:lnTo>
                        <a:pt x="4896" y="1164"/>
                      </a:lnTo>
                      <a:lnTo>
                        <a:pt x="4896" y="1152"/>
                      </a:lnTo>
                      <a:lnTo>
                        <a:pt x="4896" y="1140"/>
                      </a:lnTo>
                      <a:lnTo>
                        <a:pt x="4902" y="1128"/>
                      </a:lnTo>
                      <a:lnTo>
                        <a:pt x="4908" y="1122"/>
                      </a:lnTo>
                      <a:lnTo>
                        <a:pt x="4914" y="1110"/>
                      </a:lnTo>
                      <a:lnTo>
                        <a:pt x="4944" y="1098"/>
                      </a:lnTo>
                      <a:lnTo>
                        <a:pt x="4980" y="1074"/>
                      </a:lnTo>
                      <a:lnTo>
                        <a:pt x="5016" y="1050"/>
                      </a:lnTo>
                      <a:lnTo>
                        <a:pt x="5040" y="1038"/>
                      </a:lnTo>
                      <a:lnTo>
                        <a:pt x="5046" y="1026"/>
                      </a:lnTo>
                      <a:lnTo>
                        <a:pt x="5058" y="1026"/>
                      </a:lnTo>
                      <a:lnTo>
                        <a:pt x="5070" y="1026"/>
                      </a:lnTo>
                      <a:lnTo>
                        <a:pt x="5076" y="1032"/>
                      </a:lnTo>
                      <a:lnTo>
                        <a:pt x="5082" y="1044"/>
                      </a:lnTo>
                      <a:lnTo>
                        <a:pt x="5082" y="1062"/>
                      </a:lnTo>
                      <a:lnTo>
                        <a:pt x="5082" y="1074"/>
                      </a:lnTo>
                      <a:lnTo>
                        <a:pt x="5088" y="1086"/>
                      </a:lnTo>
                      <a:lnTo>
                        <a:pt x="5094" y="1086"/>
                      </a:lnTo>
                      <a:lnTo>
                        <a:pt x="5100" y="1086"/>
                      </a:lnTo>
                      <a:lnTo>
                        <a:pt x="5112" y="1080"/>
                      </a:lnTo>
                      <a:lnTo>
                        <a:pt x="5124" y="1068"/>
                      </a:lnTo>
                      <a:lnTo>
                        <a:pt x="5130" y="1056"/>
                      </a:lnTo>
                      <a:lnTo>
                        <a:pt x="5142" y="1050"/>
                      </a:lnTo>
                      <a:lnTo>
                        <a:pt x="5148" y="1050"/>
                      </a:lnTo>
                      <a:lnTo>
                        <a:pt x="5154" y="1056"/>
                      </a:lnTo>
                      <a:lnTo>
                        <a:pt x="5160" y="1062"/>
                      </a:lnTo>
                      <a:lnTo>
                        <a:pt x="5172" y="1068"/>
                      </a:lnTo>
                      <a:lnTo>
                        <a:pt x="5184" y="1080"/>
                      </a:lnTo>
                      <a:lnTo>
                        <a:pt x="5196" y="1080"/>
                      </a:lnTo>
                      <a:lnTo>
                        <a:pt x="5202" y="1080"/>
                      </a:lnTo>
                      <a:lnTo>
                        <a:pt x="5214" y="1074"/>
                      </a:lnTo>
                      <a:lnTo>
                        <a:pt x="5220" y="1062"/>
                      </a:lnTo>
                      <a:lnTo>
                        <a:pt x="5226" y="1062"/>
                      </a:lnTo>
                      <a:lnTo>
                        <a:pt x="5232" y="1062"/>
                      </a:lnTo>
                      <a:lnTo>
                        <a:pt x="5238" y="1068"/>
                      </a:lnTo>
                      <a:lnTo>
                        <a:pt x="5244" y="1074"/>
                      </a:lnTo>
                      <a:lnTo>
                        <a:pt x="5250" y="1080"/>
                      </a:lnTo>
                      <a:lnTo>
                        <a:pt x="5256" y="1086"/>
                      </a:lnTo>
                      <a:lnTo>
                        <a:pt x="5262" y="1080"/>
                      </a:lnTo>
                      <a:lnTo>
                        <a:pt x="5268" y="1074"/>
                      </a:lnTo>
                      <a:lnTo>
                        <a:pt x="5274" y="1062"/>
                      </a:lnTo>
                      <a:lnTo>
                        <a:pt x="5286" y="1050"/>
                      </a:lnTo>
                      <a:lnTo>
                        <a:pt x="5298" y="1044"/>
                      </a:lnTo>
                      <a:lnTo>
                        <a:pt x="5310" y="1038"/>
                      </a:lnTo>
                      <a:lnTo>
                        <a:pt x="5322" y="1044"/>
                      </a:lnTo>
                      <a:lnTo>
                        <a:pt x="5334" y="1044"/>
                      </a:lnTo>
                      <a:lnTo>
                        <a:pt x="5346" y="1044"/>
                      </a:lnTo>
                      <a:lnTo>
                        <a:pt x="5358" y="1050"/>
                      </a:lnTo>
                      <a:lnTo>
                        <a:pt x="5370" y="1050"/>
                      </a:lnTo>
                      <a:lnTo>
                        <a:pt x="5382" y="1044"/>
                      </a:lnTo>
                      <a:lnTo>
                        <a:pt x="5388" y="1044"/>
                      </a:lnTo>
                      <a:lnTo>
                        <a:pt x="5388" y="1038"/>
                      </a:lnTo>
                      <a:lnTo>
                        <a:pt x="5388" y="1032"/>
                      </a:lnTo>
                      <a:lnTo>
                        <a:pt x="5376" y="1014"/>
                      </a:lnTo>
                      <a:lnTo>
                        <a:pt x="5358" y="996"/>
                      </a:lnTo>
                      <a:lnTo>
                        <a:pt x="5328" y="978"/>
                      </a:lnTo>
                      <a:lnTo>
                        <a:pt x="5286" y="942"/>
                      </a:lnTo>
                      <a:lnTo>
                        <a:pt x="5268" y="918"/>
                      </a:lnTo>
                      <a:lnTo>
                        <a:pt x="5280" y="900"/>
                      </a:lnTo>
                      <a:lnTo>
                        <a:pt x="5310" y="888"/>
                      </a:lnTo>
                      <a:lnTo>
                        <a:pt x="5346" y="882"/>
                      </a:lnTo>
                      <a:lnTo>
                        <a:pt x="5382" y="876"/>
                      </a:lnTo>
                      <a:lnTo>
                        <a:pt x="5400" y="870"/>
                      </a:lnTo>
                      <a:lnTo>
                        <a:pt x="5418" y="870"/>
                      </a:lnTo>
                      <a:lnTo>
                        <a:pt x="5430" y="870"/>
                      </a:lnTo>
                      <a:lnTo>
                        <a:pt x="5442" y="876"/>
                      </a:lnTo>
                      <a:lnTo>
                        <a:pt x="5460" y="888"/>
                      </a:lnTo>
                      <a:lnTo>
                        <a:pt x="5472" y="894"/>
                      </a:lnTo>
                      <a:lnTo>
                        <a:pt x="5484" y="894"/>
                      </a:lnTo>
                      <a:lnTo>
                        <a:pt x="5502" y="888"/>
                      </a:lnTo>
                      <a:lnTo>
                        <a:pt x="5514" y="882"/>
                      </a:lnTo>
                      <a:lnTo>
                        <a:pt x="5532" y="870"/>
                      </a:lnTo>
                      <a:lnTo>
                        <a:pt x="5544" y="852"/>
                      </a:lnTo>
                      <a:lnTo>
                        <a:pt x="5550" y="834"/>
                      </a:lnTo>
                      <a:lnTo>
                        <a:pt x="5550" y="822"/>
                      </a:lnTo>
                      <a:lnTo>
                        <a:pt x="5544" y="816"/>
                      </a:lnTo>
                      <a:lnTo>
                        <a:pt x="5538" y="816"/>
                      </a:lnTo>
                      <a:lnTo>
                        <a:pt x="5526" y="816"/>
                      </a:lnTo>
                      <a:lnTo>
                        <a:pt x="5514" y="822"/>
                      </a:lnTo>
                      <a:lnTo>
                        <a:pt x="5496" y="828"/>
                      </a:lnTo>
                      <a:lnTo>
                        <a:pt x="5490" y="828"/>
                      </a:lnTo>
                      <a:lnTo>
                        <a:pt x="5478" y="822"/>
                      </a:lnTo>
                      <a:lnTo>
                        <a:pt x="5460" y="816"/>
                      </a:lnTo>
                      <a:lnTo>
                        <a:pt x="5442" y="804"/>
                      </a:lnTo>
                      <a:lnTo>
                        <a:pt x="5430" y="798"/>
                      </a:lnTo>
                      <a:lnTo>
                        <a:pt x="5424" y="792"/>
                      </a:lnTo>
                      <a:lnTo>
                        <a:pt x="5418" y="786"/>
                      </a:lnTo>
                      <a:lnTo>
                        <a:pt x="5418" y="774"/>
                      </a:lnTo>
                      <a:lnTo>
                        <a:pt x="5418" y="768"/>
                      </a:lnTo>
                      <a:lnTo>
                        <a:pt x="5412" y="756"/>
                      </a:lnTo>
                      <a:lnTo>
                        <a:pt x="5406" y="738"/>
                      </a:lnTo>
                      <a:lnTo>
                        <a:pt x="5400" y="726"/>
                      </a:lnTo>
                      <a:lnTo>
                        <a:pt x="5400" y="714"/>
                      </a:lnTo>
                      <a:lnTo>
                        <a:pt x="5406" y="696"/>
                      </a:lnTo>
                      <a:lnTo>
                        <a:pt x="5412" y="678"/>
                      </a:lnTo>
                      <a:lnTo>
                        <a:pt x="5424" y="654"/>
                      </a:lnTo>
                      <a:lnTo>
                        <a:pt x="5430" y="636"/>
                      </a:lnTo>
                      <a:lnTo>
                        <a:pt x="5436" y="618"/>
                      </a:lnTo>
                      <a:lnTo>
                        <a:pt x="5442" y="606"/>
                      </a:lnTo>
                      <a:lnTo>
                        <a:pt x="5448" y="588"/>
                      </a:lnTo>
                      <a:lnTo>
                        <a:pt x="5448" y="564"/>
                      </a:lnTo>
                      <a:lnTo>
                        <a:pt x="5460" y="540"/>
                      </a:lnTo>
                      <a:lnTo>
                        <a:pt x="5478" y="522"/>
                      </a:lnTo>
                      <a:lnTo>
                        <a:pt x="5496" y="498"/>
                      </a:lnTo>
                      <a:lnTo>
                        <a:pt x="5502" y="492"/>
                      </a:lnTo>
                      <a:lnTo>
                        <a:pt x="5514" y="492"/>
                      </a:lnTo>
                      <a:lnTo>
                        <a:pt x="5526" y="492"/>
                      </a:lnTo>
                      <a:lnTo>
                        <a:pt x="5538" y="504"/>
                      </a:lnTo>
                      <a:lnTo>
                        <a:pt x="5550" y="510"/>
                      </a:lnTo>
                      <a:lnTo>
                        <a:pt x="5562" y="516"/>
                      </a:lnTo>
                      <a:lnTo>
                        <a:pt x="5574" y="522"/>
                      </a:lnTo>
                      <a:lnTo>
                        <a:pt x="5580" y="528"/>
                      </a:lnTo>
                      <a:lnTo>
                        <a:pt x="5586" y="534"/>
                      </a:lnTo>
                      <a:lnTo>
                        <a:pt x="5580" y="540"/>
                      </a:lnTo>
                      <a:lnTo>
                        <a:pt x="5580" y="552"/>
                      </a:lnTo>
                      <a:lnTo>
                        <a:pt x="5574" y="570"/>
                      </a:lnTo>
                      <a:lnTo>
                        <a:pt x="5580" y="582"/>
                      </a:lnTo>
                      <a:lnTo>
                        <a:pt x="5586" y="594"/>
                      </a:lnTo>
                      <a:lnTo>
                        <a:pt x="5598" y="606"/>
                      </a:lnTo>
                      <a:lnTo>
                        <a:pt x="5604" y="612"/>
                      </a:lnTo>
                      <a:lnTo>
                        <a:pt x="5610" y="618"/>
                      </a:lnTo>
                      <a:lnTo>
                        <a:pt x="5616" y="618"/>
                      </a:lnTo>
                      <a:lnTo>
                        <a:pt x="5616" y="630"/>
                      </a:lnTo>
                      <a:lnTo>
                        <a:pt x="5610" y="636"/>
                      </a:lnTo>
                      <a:lnTo>
                        <a:pt x="5598" y="642"/>
                      </a:lnTo>
                      <a:lnTo>
                        <a:pt x="5592" y="654"/>
                      </a:lnTo>
                      <a:lnTo>
                        <a:pt x="5586" y="666"/>
                      </a:lnTo>
                      <a:lnTo>
                        <a:pt x="5586" y="672"/>
                      </a:lnTo>
                      <a:lnTo>
                        <a:pt x="5592" y="684"/>
                      </a:lnTo>
                      <a:lnTo>
                        <a:pt x="5604" y="684"/>
                      </a:lnTo>
                      <a:lnTo>
                        <a:pt x="5610" y="690"/>
                      </a:lnTo>
                      <a:lnTo>
                        <a:pt x="5628" y="684"/>
                      </a:lnTo>
                      <a:lnTo>
                        <a:pt x="5640" y="678"/>
                      </a:lnTo>
                      <a:lnTo>
                        <a:pt x="5652" y="678"/>
                      </a:lnTo>
                      <a:lnTo>
                        <a:pt x="5658" y="678"/>
                      </a:lnTo>
                      <a:lnTo>
                        <a:pt x="5670" y="684"/>
                      </a:lnTo>
                      <a:lnTo>
                        <a:pt x="5676" y="684"/>
                      </a:lnTo>
                      <a:lnTo>
                        <a:pt x="5682" y="684"/>
                      </a:lnTo>
                      <a:lnTo>
                        <a:pt x="5700" y="684"/>
                      </a:lnTo>
                      <a:lnTo>
                        <a:pt x="5712" y="678"/>
                      </a:lnTo>
                      <a:lnTo>
                        <a:pt x="5724" y="678"/>
                      </a:lnTo>
                      <a:lnTo>
                        <a:pt x="5730" y="684"/>
                      </a:lnTo>
                      <a:lnTo>
                        <a:pt x="5730" y="690"/>
                      </a:lnTo>
                      <a:lnTo>
                        <a:pt x="5730" y="708"/>
                      </a:lnTo>
                      <a:lnTo>
                        <a:pt x="5724" y="720"/>
                      </a:lnTo>
                      <a:lnTo>
                        <a:pt x="5724" y="738"/>
                      </a:lnTo>
                      <a:lnTo>
                        <a:pt x="5718" y="750"/>
                      </a:lnTo>
                      <a:lnTo>
                        <a:pt x="5718" y="762"/>
                      </a:lnTo>
                      <a:lnTo>
                        <a:pt x="5724" y="774"/>
                      </a:lnTo>
                      <a:lnTo>
                        <a:pt x="5724" y="780"/>
                      </a:lnTo>
                      <a:lnTo>
                        <a:pt x="5736" y="786"/>
                      </a:lnTo>
                      <a:lnTo>
                        <a:pt x="5742" y="780"/>
                      </a:lnTo>
                      <a:lnTo>
                        <a:pt x="5760" y="768"/>
                      </a:lnTo>
                      <a:lnTo>
                        <a:pt x="5778" y="756"/>
                      </a:lnTo>
                      <a:lnTo>
                        <a:pt x="5784" y="738"/>
                      </a:lnTo>
                      <a:lnTo>
                        <a:pt x="5790" y="720"/>
                      </a:lnTo>
                      <a:lnTo>
                        <a:pt x="5808" y="696"/>
                      </a:lnTo>
                      <a:lnTo>
                        <a:pt x="5850" y="672"/>
                      </a:lnTo>
                      <a:lnTo>
                        <a:pt x="5910" y="648"/>
                      </a:lnTo>
                      <a:lnTo>
                        <a:pt x="5946" y="636"/>
                      </a:lnTo>
                      <a:lnTo>
                        <a:pt x="5976" y="624"/>
                      </a:lnTo>
                      <a:lnTo>
                        <a:pt x="6006" y="618"/>
                      </a:lnTo>
                      <a:lnTo>
                        <a:pt x="6054" y="612"/>
                      </a:lnTo>
                      <a:lnTo>
                        <a:pt x="6126" y="600"/>
                      </a:lnTo>
                      <a:lnTo>
                        <a:pt x="6180" y="582"/>
                      </a:lnTo>
                      <a:lnTo>
                        <a:pt x="6222" y="564"/>
                      </a:lnTo>
                      <a:lnTo>
                        <a:pt x="6246" y="558"/>
                      </a:lnTo>
                      <a:lnTo>
                        <a:pt x="6264" y="558"/>
                      </a:lnTo>
                      <a:lnTo>
                        <a:pt x="6276" y="564"/>
                      </a:lnTo>
                      <a:lnTo>
                        <a:pt x="6288" y="582"/>
                      </a:lnTo>
                      <a:lnTo>
                        <a:pt x="6300" y="594"/>
                      </a:lnTo>
                      <a:lnTo>
                        <a:pt x="6312" y="612"/>
                      </a:lnTo>
                      <a:lnTo>
                        <a:pt x="6318" y="618"/>
                      </a:lnTo>
                      <a:lnTo>
                        <a:pt x="6330" y="618"/>
                      </a:lnTo>
                      <a:lnTo>
                        <a:pt x="6342" y="612"/>
                      </a:lnTo>
                      <a:lnTo>
                        <a:pt x="6348" y="600"/>
                      </a:lnTo>
                      <a:lnTo>
                        <a:pt x="6360" y="600"/>
                      </a:lnTo>
                      <a:lnTo>
                        <a:pt x="6372" y="606"/>
                      </a:lnTo>
                      <a:lnTo>
                        <a:pt x="6390" y="606"/>
                      </a:lnTo>
                      <a:lnTo>
                        <a:pt x="6414" y="618"/>
                      </a:lnTo>
                      <a:lnTo>
                        <a:pt x="6432" y="624"/>
                      </a:lnTo>
                      <a:lnTo>
                        <a:pt x="6450" y="630"/>
                      </a:lnTo>
                      <a:lnTo>
                        <a:pt x="6462" y="636"/>
                      </a:lnTo>
                      <a:lnTo>
                        <a:pt x="6474" y="648"/>
                      </a:lnTo>
                      <a:lnTo>
                        <a:pt x="6480" y="660"/>
                      </a:lnTo>
                      <a:lnTo>
                        <a:pt x="6480" y="678"/>
                      </a:lnTo>
                      <a:lnTo>
                        <a:pt x="6480" y="696"/>
                      </a:lnTo>
                      <a:lnTo>
                        <a:pt x="6480" y="708"/>
                      </a:lnTo>
                      <a:lnTo>
                        <a:pt x="6480" y="720"/>
                      </a:lnTo>
                      <a:lnTo>
                        <a:pt x="6474" y="726"/>
                      </a:lnTo>
                      <a:lnTo>
                        <a:pt x="6468" y="738"/>
                      </a:lnTo>
                      <a:lnTo>
                        <a:pt x="6444" y="750"/>
                      </a:lnTo>
                      <a:lnTo>
                        <a:pt x="6402" y="756"/>
                      </a:lnTo>
                      <a:lnTo>
                        <a:pt x="6360" y="756"/>
                      </a:lnTo>
                      <a:lnTo>
                        <a:pt x="6348" y="756"/>
                      </a:lnTo>
                      <a:lnTo>
                        <a:pt x="6336" y="756"/>
                      </a:lnTo>
                      <a:lnTo>
                        <a:pt x="6336" y="762"/>
                      </a:lnTo>
                      <a:lnTo>
                        <a:pt x="6336" y="768"/>
                      </a:lnTo>
                      <a:lnTo>
                        <a:pt x="6342" y="780"/>
                      </a:lnTo>
                      <a:lnTo>
                        <a:pt x="6348" y="786"/>
                      </a:lnTo>
                      <a:lnTo>
                        <a:pt x="6360" y="798"/>
                      </a:lnTo>
                      <a:lnTo>
                        <a:pt x="6366" y="804"/>
                      </a:lnTo>
                      <a:lnTo>
                        <a:pt x="6378" y="810"/>
                      </a:lnTo>
                      <a:lnTo>
                        <a:pt x="6396" y="822"/>
                      </a:lnTo>
                      <a:lnTo>
                        <a:pt x="6408" y="828"/>
                      </a:lnTo>
                      <a:lnTo>
                        <a:pt x="6420" y="834"/>
                      </a:lnTo>
                      <a:lnTo>
                        <a:pt x="6426" y="834"/>
                      </a:lnTo>
                      <a:lnTo>
                        <a:pt x="6432" y="828"/>
                      </a:lnTo>
                      <a:lnTo>
                        <a:pt x="6438" y="816"/>
                      </a:lnTo>
                      <a:lnTo>
                        <a:pt x="6450" y="816"/>
                      </a:lnTo>
                      <a:lnTo>
                        <a:pt x="6456" y="816"/>
                      </a:lnTo>
                      <a:lnTo>
                        <a:pt x="6468" y="822"/>
                      </a:lnTo>
                      <a:lnTo>
                        <a:pt x="6474" y="822"/>
                      </a:lnTo>
                      <a:lnTo>
                        <a:pt x="6474" y="828"/>
                      </a:lnTo>
                      <a:lnTo>
                        <a:pt x="6474" y="828"/>
                      </a:lnTo>
                      <a:lnTo>
                        <a:pt x="6474" y="834"/>
                      </a:lnTo>
                      <a:lnTo>
                        <a:pt x="6474" y="840"/>
                      </a:lnTo>
                      <a:lnTo>
                        <a:pt x="6480" y="852"/>
                      </a:lnTo>
                      <a:lnTo>
                        <a:pt x="6480" y="852"/>
                      </a:lnTo>
                      <a:lnTo>
                        <a:pt x="6486" y="858"/>
                      </a:lnTo>
                      <a:lnTo>
                        <a:pt x="6492" y="870"/>
                      </a:lnTo>
                      <a:lnTo>
                        <a:pt x="6498" y="882"/>
                      </a:lnTo>
                      <a:lnTo>
                        <a:pt x="6504" y="900"/>
                      </a:lnTo>
                      <a:lnTo>
                        <a:pt x="6510" y="912"/>
                      </a:lnTo>
                      <a:lnTo>
                        <a:pt x="6510" y="924"/>
                      </a:lnTo>
                      <a:lnTo>
                        <a:pt x="6510" y="942"/>
                      </a:lnTo>
                      <a:lnTo>
                        <a:pt x="6498" y="960"/>
                      </a:lnTo>
                      <a:lnTo>
                        <a:pt x="6486" y="978"/>
                      </a:lnTo>
                      <a:lnTo>
                        <a:pt x="6468" y="984"/>
                      </a:lnTo>
                      <a:lnTo>
                        <a:pt x="6456" y="984"/>
                      </a:lnTo>
                      <a:lnTo>
                        <a:pt x="6444" y="990"/>
                      </a:lnTo>
                      <a:lnTo>
                        <a:pt x="6438" y="1002"/>
                      </a:lnTo>
                      <a:lnTo>
                        <a:pt x="6432" y="1020"/>
                      </a:lnTo>
                      <a:lnTo>
                        <a:pt x="6420" y="1044"/>
                      </a:lnTo>
                      <a:lnTo>
                        <a:pt x="6414" y="1062"/>
                      </a:lnTo>
                      <a:lnTo>
                        <a:pt x="6402" y="1074"/>
                      </a:lnTo>
                      <a:lnTo>
                        <a:pt x="6390" y="1086"/>
                      </a:lnTo>
                      <a:lnTo>
                        <a:pt x="6378" y="1092"/>
                      </a:lnTo>
                      <a:lnTo>
                        <a:pt x="6366" y="1098"/>
                      </a:lnTo>
                      <a:lnTo>
                        <a:pt x="6348" y="1098"/>
                      </a:lnTo>
                      <a:lnTo>
                        <a:pt x="6330" y="1104"/>
                      </a:lnTo>
                      <a:lnTo>
                        <a:pt x="6318" y="1110"/>
                      </a:lnTo>
                      <a:lnTo>
                        <a:pt x="6306" y="1122"/>
                      </a:lnTo>
                      <a:lnTo>
                        <a:pt x="6294" y="1128"/>
                      </a:lnTo>
                      <a:lnTo>
                        <a:pt x="6288" y="1134"/>
                      </a:lnTo>
                      <a:lnTo>
                        <a:pt x="6288" y="1140"/>
                      </a:lnTo>
                      <a:lnTo>
                        <a:pt x="6288" y="1146"/>
                      </a:lnTo>
                      <a:lnTo>
                        <a:pt x="6294" y="1152"/>
                      </a:lnTo>
                      <a:lnTo>
                        <a:pt x="6306" y="1152"/>
                      </a:lnTo>
                      <a:lnTo>
                        <a:pt x="6318" y="1146"/>
                      </a:lnTo>
                      <a:lnTo>
                        <a:pt x="6324" y="1152"/>
                      </a:lnTo>
                      <a:lnTo>
                        <a:pt x="6324" y="1158"/>
                      </a:lnTo>
                      <a:lnTo>
                        <a:pt x="6324" y="1164"/>
                      </a:lnTo>
                      <a:lnTo>
                        <a:pt x="6318" y="1170"/>
                      </a:lnTo>
                      <a:lnTo>
                        <a:pt x="6306" y="1182"/>
                      </a:lnTo>
                      <a:lnTo>
                        <a:pt x="6294" y="1188"/>
                      </a:lnTo>
                      <a:lnTo>
                        <a:pt x="6282" y="1200"/>
                      </a:lnTo>
                      <a:lnTo>
                        <a:pt x="6264" y="1206"/>
                      </a:lnTo>
                      <a:lnTo>
                        <a:pt x="6222" y="1230"/>
                      </a:lnTo>
                      <a:lnTo>
                        <a:pt x="6186" y="1272"/>
                      </a:lnTo>
                      <a:lnTo>
                        <a:pt x="6162" y="1308"/>
                      </a:lnTo>
                      <a:lnTo>
                        <a:pt x="6114" y="1350"/>
                      </a:lnTo>
                      <a:lnTo>
                        <a:pt x="6060" y="1374"/>
                      </a:lnTo>
                      <a:lnTo>
                        <a:pt x="6042" y="1380"/>
                      </a:lnTo>
                      <a:lnTo>
                        <a:pt x="6030" y="1386"/>
                      </a:lnTo>
                      <a:lnTo>
                        <a:pt x="6030" y="1392"/>
                      </a:lnTo>
                      <a:lnTo>
                        <a:pt x="6036" y="1404"/>
                      </a:lnTo>
                      <a:lnTo>
                        <a:pt x="6048" y="1416"/>
                      </a:lnTo>
                      <a:lnTo>
                        <a:pt x="6060" y="1434"/>
                      </a:lnTo>
                      <a:lnTo>
                        <a:pt x="6054" y="1458"/>
                      </a:lnTo>
                      <a:lnTo>
                        <a:pt x="6030" y="1488"/>
                      </a:lnTo>
                      <a:lnTo>
                        <a:pt x="6006" y="1530"/>
                      </a:lnTo>
                      <a:lnTo>
                        <a:pt x="5994" y="1548"/>
                      </a:lnTo>
                      <a:lnTo>
                        <a:pt x="5988" y="1560"/>
                      </a:lnTo>
                      <a:lnTo>
                        <a:pt x="5988" y="1572"/>
                      </a:lnTo>
                      <a:lnTo>
                        <a:pt x="5994" y="1572"/>
                      </a:lnTo>
                      <a:lnTo>
                        <a:pt x="5994" y="1578"/>
                      </a:lnTo>
                      <a:lnTo>
                        <a:pt x="6000" y="1578"/>
                      </a:lnTo>
                      <a:lnTo>
                        <a:pt x="6006" y="1572"/>
                      </a:lnTo>
                      <a:lnTo>
                        <a:pt x="6012" y="1572"/>
                      </a:lnTo>
                      <a:lnTo>
                        <a:pt x="6018" y="1566"/>
                      </a:lnTo>
                      <a:lnTo>
                        <a:pt x="6024" y="1560"/>
                      </a:lnTo>
                      <a:lnTo>
                        <a:pt x="6030" y="1560"/>
                      </a:lnTo>
                      <a:lnTo>
                        <a:pt x="6036" y="1560"/>
                      </a:lnTo>
                      <a:lnTo>
                        <a:pt x="6042" y="1560"/>
                      </a:lnTo>
                      <a:lnTo>
                        <a:pt x="6060" y="1566"/>
                      </a:lnTo>
                      <a:lnTo>
                        <a:pt x="6066" y="1566"/>
                      </a:lnTo>
                      <a:lnTo>
                        <a:pt x="6072" y="1560"/>
                      </a:lnTo>
                      <a:lnTo>
                        <a:pt x="6078" y="1560"/>
                      </a:lnTo>
                      <a:lnTo>
                        <a:pt x="6078" y="1554"/>
                      </a:lnTo>
                      <a:lnTo>
                        <a:pt x="6084" y="1548"/>
                      </a:lnTo>
                      <a:lnTo>
                        <a:pt x="6096" y="1536"/>
                      </a:lnTo>
                      <a:lnTo>
                        <a:pt x="6102" y="1524"/>
                      </a:lnTo>
                      <a:lnTo>
                        <a:pt x="6108" y="1518"/>
                      </a:lnTo>
                      <a:lnTo>
                        <a:pt x="6114" y="1518"/>
                      </a:lnTo>
                      <a:lnTo>
                        <a:pt x="6126" y="1518"/>
                      </a:lnTo>
                      <a:lnTo>
                        <a:pt x="6132" y="1524"/>
                      </a:lnTo>
                      <a:lnTo>
                        <a:pt x="6150" y="1524"/>
                      </a:lnTo>
                      <a:lnTo>
                        <a:pt x="6162" y="1524"/>
                      </a:lnTo>
                      <a:lnTo>
                        <a:pt x="6162" y="1518"/>
                      </a:lnTo>
                      <a:lnTo>
                        <a:pt x="6162" y="1512"/>
                      </a:lnTo>
                      <a:lnTo>
                        <a:pt x="6162" y="1506"/>
                      </a:lnTo>
                      <a:lnTo>
                        <a:pt x="6156" y="1494"/>
                      </a:lnTo>
                      <a:lnTo>
                        <a:pt x="6150" y="1482"/>
                      </a:lnTo>
                      <a:lnTo>
                        <a:pt x="6144" y="1464"/>
                      </a:lnTo>
                      <a:lnTo>
                        <a:pt x="6138" y="1446"/>
                      </a:lnTo>
                      <a:lnTo>
                        <a:pt x="6150" y="1428"/>
                      </a:lnTo>
                      <a:lnTo>
                        <a:pt x="6180" y="1410"/>
                      </a:lnTo>
                      <a:lnTo>
                        <a:pt x="6216" y="1404"/>
                      </a:lnTo>
                      <a:lnTo>
                        <a:pt x="6258" y="1398"/>
                      </a:lnTo>
                      <a:lnTo>
                        <a:pt x="6282" y="1386"/>
                      </a:lnTo>
                      <a:lnTo>
                        <a:pt x="6294" y="1374"/>
                      </a:lnTo>
                      <a:lnTo>
                        <a:pt x="6300" y="1368"/>
                      </a:lnTo>
                      <a:lnTo>
                        <a:pt x="6306" y="1362"/>
                      </a:lnTo>
                      <a:lnTo>
                        <a:pt x="6318" y="1356"/>
                      </a:lnTo>
                      <a:lnTo>
                        <a:pt x="6330" y="1356"/>
                      </a:lnTo>
                      <a:lnTo>
                        <a:pt x="6384" y="1356"/>
                      </a:lnTo>
                      <a:lnTo>
                        <a:pt x="6456" y="1332"/>
                      </a:lnTo>
                      <a:lnTo>
                        <a:pt x="6474" y="1320"/>
                      </a:lnTo>
                      <a:lnTo>
                        <a:pt x="6492" y="1308"/>
                      </a:lnTo>
                      <a:lnTo>
                        <a:pt x="6504" y="1296"/>
                      </a:lnTo>
                      <a:lnTo>
                        <a:pt x="6504" y="1284"/>
                      </a:lnTo>
                      <a:lnTo>
                        <a:pt x="6504" y="1272"/>
                      </a:lnTo>
                      <a:lnTo>
                        <a:pt x="6498" y="1266"/>
                      </a:lnTo>
                      <a:lnTo>
                        <a:pt x="6486" y="1254"/>
                      </a:lnTo>
                      <a:lnTo>
                        <a:pt x="6468" y="1260"/>
                      </a:lnTo>
                      <a:lnTo>
                        <a:pt x="6438" y="1266"/>
                      </a:lnTo>
                      <a:lnTo>
                        <a:pt x="6396" y="1290"/>
                      </a:lnTo>
                      <a:lnTo>
                        <a:pt x="6378" y="1296"/>
                      </a:lnTo>
                      <a:lnTo>
                        <a:pt x="6360" y="1296"/>
                      </a:lnTo>
                      <a:lnTo>
                        <a:pt x="6348" y="1296"/>
                      </a:lnTo>
                      <a:lnTo>
                        <a:pt x="6342" y="1290"/>
                      </a:lnTo>
                      <a:lnTo>
                        <a:pt x="6342" y="1278"/>
                      </a:lnTo>
                      <a:lnTo>
                        <a:pt x="6342" y="1266"/>
                      </a:lnTo>
                      <a:lnTo>
                        <a:pt x="6342" y="1254"/>
                      </a:lnTo>
                      <a:lnTo>
                        <a:pt x="6348" y="1242"/>
                      </a:lnTo>
                      <a:lnTo>
                        <a:pt x="6354" y="1230"/>
                      </a:lnTo>
                      <a:lnTo>
                        <a:pt x="6360" y="1218"/>
                      </a:lnTo>
                      <a:lnTo>
                        <a:pt x="6384" y="1200"/>
                      </a:lnTo>
                      <a:lnTo>
                        <a:pt x="6414" y="1194"/>
                      </a:lnTo>
                      <a:lnTo>
                        <a:pt x="6444" y="1194"/>
                      </a:lnTo>
                      <a:lnTo>
                        <a:pt x="6462" y="1182"/>
                      </a:lnTo>
                      <a:lnTo>
                        <a:pt x="6492" y="1170"/>
                      </a:lnTo>
                      <a:lnTo>
                        <a:pt x="6528" y="1176"/>
                      </a:lnTo>
                      <a:lnTo>
                        <a:pt x="6564" y="1194"/>
                      </a:lnTo>
                      <a:lnTo>
                        <a:pt x="6576" y="1200"/>
                      </a:lnTo>
                      <a:lnTo>
                        <a:pt x="6582" y="1200"/>
                      </a:lnTo>
                      <a:lnTo>
                        <a:pt x="6588" y="1194"/>
                      </a:lnTo>
                      <a:lnTo>
                        <a:pt x="6594" y="1182"/>
                      </a:lnTo>
                      <a:lnTo>
                        <a:pt x="6600" y="1170"/>
                      </a:lnTo>
                      <a:lnTo>
                        <a:pt x="6600" y="1152"/>
                      </a:lnTo>
                      <a:lnTo>
                        <a:pt x="6606" y="1140"/>
                      </a:lnTo>
                      <a:lnTo>
                        <a:pt x="6606" y="1128"/>
                      </a:lnTo>
                      <a:lnTo>
                        <a:pt x="6612" y="1122"/>
                      </a:lnTo>
                      <a:lnTo>
                        <a:pt x="6624" y="1122"/>
                      </a:lnTo>
                      <a:lnTo>
                        <a:pt x="6630" y="1128"/>
                      </a:lnTo>
                      <a:lnTo>
                        <a:pt x="6642" y="1134"/>
                      </a:lnTo>
                      <a:lnTo>
                        <a:pt x="6654" y="1146"/>
                      </a:lnTo>
                      <a:lnTo>
                        <a:pt x="6660" y="1158"/>
                      </a:lnTo>
                      <a:lnTo>
                        <a:pt x="6672" y="1164"/>
                      </a:lnTo>
                      <a:lnTo>
                        <a:pt x="6672" y="1170"/>
                      </a:lnTo>
                      <a:lnTo>
                        <a:pt x="6678" y="1182"/>
                      </a:lnTo>
                      <a:lnTo>
                        <a:pt x="6678" y="1188"/>
                      </a:lnTo>
                      <a:lnTo>
                        <a:pt x="6678" y="1200"/>
                      </a:lnTo>
                      <a:lnTo>
                        <a:pt x="6672" y="1212"/>
                      </a:lnTo>
                      <a:lnTo>
                        <a:pt x="6672" y="1224"/>
                      </a:lnTo>
                      <a:lnTo>
                        <a:pt x="6678" y="1236"/>
                      </a:lnTo>
                      <a:lnTo>
                        <a:pt x="6684" y="1248"/>
                      </a:lnTo>
                      <a:lnTo>
                        <a:pt x="6690" y="1254"/>
                      </a:lnTo>
                      <a:lnTo>
                        <a:pt x="6696" y="1272"/>
                      </a:lnTo>
                      <a:lnTo>
                        <a:pt x="6708" y="1296"/>
                      </a:lnTo>
                      <a:lnTo>
                        <a:pt x="6714" y="1320"/>
                      </a:lnTo>
                      <a:lnTo>
                        <a:pt x="6720" y="1332"/>
                      </a:lnTo>
                      <a:lnTo>
                        <a:pt x="6726" y="1338"/>
                      </a:lnTo>
                      <a:lnTo>
                        <a:pt x="6732" y="1344"/>
                      </a:lnTo>
                      <a:lnTo>
                        <a:pt x="6738" y="1338"/>
                      </a:lnTo>
                      <a:lnTo>
                        <a:pt x="6750" y="1326"/>
                      </a:lnTo>
                      <a:lnTo>
                        <a:pt x="6756" y="1320"/>
                      </a:lnTo>
                      <a:lnTo>
                        <a:pt x="6762" y="1308"/>
                      </a:lnTo>
                      <a:lnTo>
                        <a:pt x="6762" y="1290"/>
                      </a:lnTo>
                      <a:lnTo>
                        <a:pt x="6762" y="1278"/>
                      </a:lnTo>
                      <a:lnTo>
                        <a:pt x="6756" y="1260"/>
                      </a:lnTo>
                      <a:lnTo>
                        <a:pt x="6744" y="1236"/>
                      </a:lnTo>
                      <a:lnTo>
                        <a:pt x="6738" y="1224"/>
                      </a:lnTo>
                      <a:lnTo>
                        <a:pt x="6732" y="1218"/>
                      </a:lnTo>
                      <a:lnTo>
                        <a:pt x="6732" y="1206"/>
                      </a:lnTo>
                      <a:lnTo>
                        <a:pt x="6738" y="1206"/>
                      </a:lnTo>
                      <a:lnTo>
                        <a:pt x="6750" y="1200"/>
                      </a:lnTo>
                      <a:lnTo>
                        <a:pt x="6756" y="1200"/>
                      </a:lnTo>
                      <a:lnTo>
                        <a:pt x="6768" y="1194"/>
                      </a:lnTo>
                      <a:lnTo>
                        <a:pt x="6780" y="1194"/>
                      </a:lnTo>
                      <a:lnTo>
                        <a:pt x="6798" y="1188"/>
                      </a:lnTo>
                      <a:lnTo>
                        <a:pt x="6840" y="1170"/>
                      </a:lnTo>
                      <a:lnTo>
                        <a:pt x="6882" y="1158"/>
                      </a:lnTo>
                      <a:lnTo>
                        <a:pt x="6918" y="1152"/>
                      </a:lnTo>
                      <a:lnTo>
                        <a:pt x="6942" y="1146"/>
                      </a:lnTo>
                      <a:lnTo>
                        <a:pt x="6960" y="1140"/>
                      </a:lnTo>
                      <a:lnTo>
                        <a:pt x="6984" y="1122"/>
                      </a:lnTo>
                      <a:lnTo>
                        <a:pt x="7008" y="1110"/>
                      </a:lnTo>
                      <a:lnTo>
                        <a:pt x="7026" y="1104"/>
                      </a:lnTo>
                      <a:lnTo>
                        <a:pt x="7038" y="1098"/>
                      </a:lnTo>
                      <a:lnTo>
                        <a:pt x="7044" y="1092"/>
                      </a:lnTo>
                      <a:lnTo>
                        <a:pt x="7050" y="1092"/>
                      </a:lnTo>
                      <a:lnTo>
                        <a:pt x="7056" y="1092"/>
                      </a:lnTo>
                      <a:lnTo>
                        <a:pt x="7068" y="1092"/>
                      </a:lnTo>
                      <a:lnTo>
                        <a:pt x="7074" y="1092"/>
                      </a:lnTo>
                      <a:lnTo>
                        <a:pt x="7086" y="1098"/>
                      </a:lnTo>
                      <a:lnTo>
                        <a:pt x="7104" y="1098"/>
                      </a:lnTo>
                      <a:lnTo>
                        <a:pt x="7116" y="1110"/>
                      </a:lnTo>
                      <a:lnTo>
                        <a:pt x="7122" y="1122"/>
                      </a:lnTo>
                      <a:lnTo>
                        <a:pt x="7134" y="1134"/>
                      </a:lnTo>
                      <a:lnTo>
                        <a:pt x="7134" y="1158"/>
                      </a:lnTo>
                      <a:lnTo>
                        <a:pt x="7140" y="1170"/>
                      </a:lnTo>
                      <a:lnTo>
                        <a:pt x="7140" y="1182"/>
                      </a:lnTo>
                      <a:lnTo>
                        <a:pt x="7152" y="1188"/>
                      </a:lnTo>
                      <a:lnTo>
                        <a:pt x="7158" y="1188"/>
                      </a:lnTo>
                      <a:lnTo>
                        <a:pt x="7176" y="1188"/>
                      </a:lnTo>
                      <a:lnTo>
                        <a:pt x="7188" y="1182"/>
                      </a:lnTo>
                      <a:lnTo>
                        <a:pt x="7212" y="1176"/>
                      </a:lnTo>
                      <a:lnTo>
                        <a:pt x="7290" y="1152"/>
                      </a:lnTo>
                      <a:lnTo>
                        <a:pt x="7350" y="1122"/>
                      </a:lnTo>
                      <a:lnTo>
                        <a:pt x="7398" y="1098"/>
                      </a:lnTo>
                      <a:lnTo>
                        <a:pt x="7446" y="1086"/>
                      </a:lnTo>
                      <a:lnTo>
                        <a:pt x="7500" y="1074"/>
                      </a:lnTo>
                      <a:lnTo>
                        <a:pt x="7512" y="1068"/>
                      </a:lnTo>
                      <a:lnTo>
                        <a:pt x="7512" y="1056"/>
                      </a:lnTo>
                      <a:lnTo>
                        <a:pt x="7512" y="1044"/>
                      </a:lnTo>
                      <a:lnTo>
                        <a:pt x="7500" y="1038"/>
                      </a:lnTo>
                      <a:lnTo>
                        <a:pt x="7488" y="1026"/>
                      </a:lnTo>
                      <a:lnTo>
                        <a:pt x="7470" y="1020"/>
                      </a:lnTo>
                      <a:lnTo>
                        <a:pt x="7452" y="1014"/>
                      </a:lnTo>
                      <a:lnTo>
                        <a:pt x="7434" y="1008"/>
                      </a:lnTo>
                      <a:lnTo>
                        <a:pt x="7416" y="1002"/>
                      </a:lnTo>
                      <a:lnTo>
                        <a:pt x="7410" y="996"/>
                      </a:lnTo>
                      <a:lnTo>
                        <a:pt x="7410" y="990"/>
                      </a:lnTo>
                      <a:lnTo>
                        <a:pt x="7410" y="990"/>
                      </a:lnTo>
                      <a:lnTo>
                        <a:pt x="7422" y="984"/>
                      </a:lnTo>
                      <a:lnTo>
                        <a:pt x="7428" y="978"/>
                      </a:lnTo>
                      <a:lnTo>
                        <a:pt x="7440" y="978"/>
                      </a:lnTo>
                      <a:lnTo>
                        <a:pt x="7452" y="978"/>
                      </a:lnTo>
                      <a:lnTo>
                        <a:pt x="7458" y="972"/>
                      </a:lnTo>
                      <a:lnTo>
                        <a:pt x="7464" y="966"/>
                      </a:lnTo>
                      <a:lnTo>
                        <a:pt x="7476" y="960"/>
                      </a:lnTo>
                      <a:lnTo>
                        <a:pt x="7482" y="954"/>
                      </a:lnTo>
                      <a:lnTo>
                        <a:pt x="7488" y="942"/>
                      </a:lnTo>
                      <a:lnTo>
                        <a:pt x="7488" y="936"/>
                      </a:lnTo>
                      <a:lnTo>
                        <a:pt x="7488" y="930"/>
                      </a:lnTo>
                      <a:lnTo>
                        <a:pt x="7476" y="930"/>
                      </a:lnTo>
                      <a:lnTo>
                        <a:pt x="7464" y="930"/>
                      </a:lnTo>
                      <a:lnTo>
                        <a:pt x="7446" y="930"/>
                      </a:lnTo>
                      <a:lnTo>
                        <a:pt x="7434" y="924"/>
                      </a:lnTo>
                      <a:lnTo>
                        <a:pt x="7434" y="918"/>
                      </a:lnTo>
                      <a:lnTo>
                        <a:pt x="7434" y="912"/>
                      </a:lnTo>
                      <a:lnTo>
                        <a:pt x="7434" y="900"/>
                      </a:lnTo>
                      <a:lnTo>
                        <a:pt x="7440" y="888"/>
                      </a:lnTo>
                      <a:lnTo>
                        <a:pt x="7452" y="882"/>
                      </a:lnTo>
                      <a:lnTo>
                        <a:pt x="7470" y="864"/>
                      </a:lnTo>
                      <a:lnTo>
                        <a:pt x="7488" y="852"/>
                      </a:lnTo>
                      <a:lnTo>
                        <a:pt x="7500" y="852"/>
                      </a:lnTo>
                      <a:lnTo>
                        <a:pt x="7518" y="858"/>
                      </a:lnTo>
                      <a:lnTo>
                        <a:pt x="7530" y="864"/>
                      </a:lnTo>
                      <a:lnTo>
                        <a:pt x="7548" y="870"/>
                      </a:lnTo>
                      <a:lnTo>
                        <a:pt x="7572" y="870"/>
                      </a:lnTo>
                      <a:lnTo>
                        <a:pt x="7590" y="876"/>
                      </a:lnTo>
                      <a:lnTo>
                        <a:pt x="7614" y="882"/>
                      </a:lnTo>
                      <a:lnTo>
                        <a:pt x="7632" y="894"/>
                      </a:lnTo>
                      <a:lnTo>
                        <a:pt x="7656" y="888"/>
                      </a:lnTo>
                      <a:lnTo>
                        <a:pt x="7686" y="864"/>
                      </a:lnTo>
                      <a:lnTo>
                        <a:pt x="7716" y="840"/>
                      </a:lnTo>
                      <a:lnTo>
                        <a:pt x="7740" y="840"/>
                      </a:lnTo>
                      <a:lnTo>
                        <a:pt x="7758" y="846"/>
                      </a:lnTo>
                      <a:lnTo>
                        <a:pt x="7776" y="858"/>
                      </a:lnTo>
                      <a:lnTo>
                        <a:pt x="7794" y="858"/>
                      </a:lnTo>
                      <a:lnTo>
                        <a:pt x="7842" y="846"/>
                      </a:lnTo>
                      <a:lnTo>
                        <a:pt x="7896" y="840"/>
                      </a:lnTo>
                      <a:lnTo>
                        <a:pt x="7908" y="840"/>
                      </a:lnTo>
                      <a:lnTo>
                        <a:pt x="7914" y="840"/>
                      </a:lnTo>
                      <a:lnTo>
                        <a:pt x="7920" y="846"/>
                      </a:lnTo>
                      <a:lnTo>
                        <a:pt x="7926" y="852"/>
                      </a:lnTo>
                      <a:lnTo>
                        <a:pt x="7932" y="858"/>
                      </a:lnTo>
                      <a:lnTo>
                        <a:pt x="7938" y="864"/>
                      </a:lnTo>
                      <a:lnTo>
                        <a:pt x="7950" y="864"/>
                      </a:lnTo>
                      <a:lnTo>
                        <a:pt x="7962" y="864"/>
                      </a:lnTo>
                      <a:lnTo>
                        <a:pt x="7974" y="870"/>
                      </a:lnTo>
                      <a:lnTo>
                        <a:pt x="7980" y="882"/>
                      </a:lnTo>
                      <a:lnTo>
                        <a:pt x="7980" y="888"/>
                      </a:lnTo>
                      <a:lnTo>
                        <a:pt x="7980" y="900"/>
                      </a:lnTo>
                      <a:lnTo>
                        <a:pt x="7968" y="912"/>
                      </a:lnTo>
                      <a:lnTo>
                        <a:pt x="7950" y="924"/>
                      </a:lnTo>
                      <a:lnTo>
                        <a:pt x="7938" y="930"/>
                      </a:lnTo>
                      <a:lnTo>
                        <a:pt x="7932" y="942"/>
                      </a:lnTo>
                      <a:lnTo>
                        <a:pt x="7926" y="954"/>
                      </a:lnTo>
                      <a:lnTo>
                        <a:pt x="7914" y="972"/>
                      </a:lnTo>
                      <a:lnTo>
                        <a:pt x="7908" y="990"/>
                      </a:lnTo>
                      <a:lnTo>
                        <a:pt x="7896" y="1008"/>
                      </a:lnTo>
                      <a:lnTo>
                        <a:pt x="7878" y="1026"/>
                      </a:lnTo>
                      <a:lnTo>
                        <a:pt x="7860" y="1038"/>
                      </a:lnTo>
                      <a:lnTo>
                        <a:pt x="7848" y="1044"/>
                      </a:lnTo>
                      <a:lnTo>
                        <a:pt x="7836" y="1056"/>
                      </a:lnTo>
                      <a:lnTo>
                        <a:pt x="7824" y="1062"/>
                      </a:lnTo>
                      <a:lnTo>
                        <a:pt x="7812" y="1068"/>
                      </a:lnTo>
                      <a:lnTo>
                        <a:pt x="7806" y="1080"/>
                      </a:lnTo>
                      <a:lnTo>
                        <a:pt x="7806" y="1092"/>
                      </a:lnTo>
                      <a:lnTo>
                        <a:pt x="7812" y="1104"/>
                      </a:lnTo>
                      <a:lnTo>
                        <a:pt x="7812" y="1122"/>
                      </a:lnTo>
                      <a:lnTo>
                        <a:pt x="7806" y="1134"/>
                      </a:lnTo>
                      <a:lnTo>
                        <a:pt x="7812" y="1152"/>
                      </a:lnTo>
                      <a:lnTo>
                        <a:pt x="7812" y="1164"/>
                      </a:lnTo>
                      <a:lnTo>
                        <a:pt x="7824" y="1176"/>
                      </a:lnTo>
                      <a:lnTo>
                        <a:pt x="7836" y="1188"/>
                      </a:lnTo>
                      <a:lnTo>
                        <a:pt x="7854" y="1200"/>
                      </a:lnTo>
                      <a:lnTo>
                        <a:pt x="7866" y="1206"/>
                      </a:lnTo>
                      <a:lnTo>
                        <a:pt x="7878" y="1212"/>
                      </a:lnTo>
                      <a:lnTo>
                        <a:pt x="7890" y="1212"/>
                      </a:lnTo>
                      <a:lnTo>
                        <a:pt x="7896" y="1212"/>
                      </a:lnTo>
                      <a:lnTo>
                        <a:pt x="7896" y="1206"/>
                      </a:lnTo>
                      <a:lnTo>
                        <a:pt x="7896" y="1194"/>
                      </a:lnTo>
                      <a:lnTo>
                        <a:pt x="7890" y="1182"/>
                      </a:lnTo>
                      <a:lnTo>
                        <a:pt x="7884" y="1170"/>
                      </a:lnTo>
                      <a:lnTo>
                        <a:pt x="7878" y="1158"/>
                      </a:lnTo>
                      <a:lnTo>
                        <a:pt x="7872" y="1152"/>
                      </a:lnTo>
                      <a:lnTo>
                        <a:pt x="7866" y="1134"/>
                      </a:lnTo>
                      <a:lnTo>
                        <a:pt x="7866" y="1122"/>
                      </a:lnTo>
                      <a:lnTo>
                        <a:pt x="7878" y="1110"/>
                      </a:lnTo>
                      <a:lnTo>
                        <a:pt x="7896" y="1098"/>
                      </a:lnTo>
                      <a:lnTo>
                        <a:pt x="7902" y="1092"/>
                      </a:lnTo>
                      <a:lnTo>
                        <a:pt x="7908" y="1092"/>
                      </a:lnTo>
                      <a:lnTo>
                        <a:pt x="7914" y="1098"/>
                      </a:lnTo>
                      <a:lnTo>
                        <a:pt x="7920" y="1098"/>
                      </a:lnTo>
                      <a:lnTo>
                        <a:pt x="7926" y="1104"/>
                      </a:lnTo>
                      <a:lnTo>
                        <a:pt x="7938" y="1110"/>
                      </a:lnTo>
                      <a:lnTo>
                        <a:pt x="7950" y="1116"/>
                      </a:lnTo>
                      <a:lnTo>
                        <a:pt x="7968" y="1116"/>
                      </a:lnTo>
                      <a:lnTo>
                        <a:pt x="7986" y="1122"/>
                      </a:lnTo>
                      <a:lnTo>
                        <a:pt x="8010" y="1134"/>
                      </a:lnTo>
                      <a:lnTo>
                        <a:pt x="8046" y="1146"/>
                      </a:lnTo>
                      <a:lnTo>
                        <a:pt x="8064" y="1158"/>
                      </a:lnTo>
                      <a:lnTo>
                        <a:pt x="8082" y="1158"/>
                      </a:lnTo>
                      <a:lnTo>
                        <a:pt x="8088" y="1164"/>
                      </a:lnTo>
                      <a:lnTo>
                        <a:pt x="8094" y="1158"/>
                      </a:lnTo>
                      <a:lnTo>
                        <a:pt x="8100" y="1152"/>
                      </a:lnTo>
                      <a:lnTo>
                        <a:pt x="8100" y="1146"/>
                      </a:lnTo>
                      <a:lnTo>
                        <a:pt x="8094" y="1140"/>
                      </a:lnTo>
                      <a:lnTo>
                        <a:pt x="8094" y="1128"/>
                      </a:lnTo>
                      <a:lnTo>
                        <a:pt x="8088" y="1122"/>
                      </a:lnTo>
                      <a:lnTo>
                        <a:pt x="8088" y="1116"/>
                      </a:lnTo>
                      <a:lnTo>
                        <a:pt x="8094" y="1116"/>
                      </a:lnTo>
                      <a:lnTo>
                        <a:pt x="8106" y="1116"/>
                      </a:lnTo>
                      <a:lnTo>
                        <a:pt x="8118" y="1122"/>
                      </a:lnTo>
                      <a:lnTo>
                        <a:pt x="8130" y="1128"/>
                      </a:lnTo>
                      <a:lnTo>
                        <a:pt x="8142" y="1128"/>
                      </a:lnTo>
                      <a:lnTo>
                        <a:pt x="8160" y="1128"/>
                      </a:lnTo>
                      <a:lnTo>
                        <a:pt x="8166" y="1134"/>
                      </a:lnTo>
                      <a:lnTo>
                        <a:pt x="8178" y="1140"/>
                      </a:lnTo>
                      <a:lnTo>
                        <a:pt x="8184" y="1146"/>
                      </a:lnTo>
                      <a:lnTo>
                        <a:pt x="8178" y="1146"/>
                      </a:lnTo>
                      <a:lnTo>
                        <a:pt x="8172" y="1152"/>
                      </a:lnTo>
                      <a:lnTo>
                        <a:pt x="8160" y="1152"/>
                      </a:lnTo>
                      <a:lnTo>
                        <a:pt x="8154" y="1158"/>
                      </a:lnTo>
                      <a:lnTo>
                        <a:pt x="8154" y="1164"/>
                      </a:lnTo>
                      <a:lnTo>
                        <a:pt x="8154" y="1176"/>
                      </a:lnTo>
                      <a:lnTo>
                        <a:pt x="8160" y="1194"/>
                      </a:lnTo>
                      <a:lnTo>
                        <a:pt x="8172" y="1206"/>
                      </a:lnTo>
                      <a:lnTo>
                        <a:pt x="8184" y="1212"/>
                      </a:lnTo>
                      <a:lnTo>
                        <a:pt x="8196" y="1218"/>
                      </a:lnTo>
                      <a:lnTo>
                        <a:pt x="8214" y="1224"/>
                      </a:lnTo>
                      <a:lnTo>
                        <a:pt x="8232" y="1224"/>
                      </a:lnTo>
                      <a:lnTo>
                        <a:pt x="8256" y="1224"/>
                      </a:lnTo>
                      <a:lnTo>
                        <a:pt x="8268" y="1224"/>
                      </a:lnTo>
                      <a:lnTo>
                        <a:pt x="8280" y="1230"/>
                      </a:lnTo>
                      <a:lnTo>
                        <a:pt x="8292" y="1236"/>
                      </a:lnTo>
                      <a:lnTo>
                        <a:pt x="8298" y="1248"/>
                      </a:lnTo>
                      <a:lnTo>
                        <a:pt x="8310" y="1260"/>
                      </a:lnTo>
                      <a:lnTo>
                        <a:pt x="8322" y="1278"/>
                      </a:lnTo>
                      <a:lnTo>
                        <a:pt x="8358" y="1296"/>
                      </a:lnTo>
                      <a:lnTo>
                        <a:pt x="8406" y="1308"/>
                      </a:lnTo>
                      <a:lnTo>
                        <a:pt x="8466" y="1290"/>
                      </a:lnTo>
                      <a:lnTo>
                        <a:pt x="8484" y="1278"/>
                      </a:lnTo>
                      <a:lnTo>
                        <a:pt x="8490" y="1272"/>
                      </a:lnTo>
                      <a:lnTo>
                        <a:pt x="8496" y="1260"/>
                      </a:lnTo>
                      <a:lnTo>
                        <a:pt x="8490" y="1254"/>
                      </a:lnTo>
                      <a:lnTo>
                        <a:pt x="8484" y="1248"/>
                      </a:lnTo>
                      <a:lnTo>
                        <a:pt x="8478" y="1236"/>
                      </a:lnTo>
                      <a:lnTo>
                        <a:pt x="8466" y="1224"/>
                      </a:lnTo>
                      <a:lnTo>
                        <a:pt x="8454" y="1212"/>
                      </a:lnTo>
                      <a:lnTo>
                        <a:pt x="8448" y="1200"/>
                      </a:lnTo>
                      <a:lnTo>
                        <a:pt x="8418" y="1140"/>
                      </a:lnTo>
                      <a:lnTo>
                        <a:pt x="8400" y="1062"/>
                      </a:lnTo>
                      <a:lnTo>
                        <a:pt x="8400" y="1044"/>
                      </a:lnTo>
                      <a:lnTo>
                        <a:pt x="8400" y="1026"/>
                      </a:lnTo>
                      <a:lnTo>
                        <a:pt x="8406" y="1020"/>
                      </a:lnTo>
                      <a:lnTo>
                        <a:pt x="8412" y="1014"/>
                      </a:lnTo>
                      <a:lnTo>
                        <a:pt x="8418" y="1008"/>
                      </a:lnTo>
                      <a:lnTo>
                        <a:pt x="8430" y="1008"/>
                      </a:lnTo>
                      <a:lnTo>
                        <a:pt x="8442" y="1014"/>
                      </a:lnTo>
                      <a:lnTo>
                        <a:pt x="8448" y="1020"/>
                      </a:lnTo>
                      <a:lnTo>
                        <a:pt x="8454" y="1032"/>
                      </a:lnTo>
                      <a:lnTo>
                        <a:pt x="8466" y="1056"/>
                      </a:lnTo>
                      <a:lnTo>
                        <a:pt x="8484" y="1086"/>
                      </a:lnTo>
                      <a:lnTo>
                        <a:pt x="8508" y="1116"/>
                      </a:lnTo>
                      <a:lnTo>
                        <a:pt x="8538" y="1134"/>
                      </a:lnTo>
                      <a:lnTo>
                        <a:pt x="8574" y="1122"/>
                      </a:lnTo>
                      <a:lnTo>
                        <a:pt x="8604" y="1098"/>
                      </a:lnTo>
                      <a:lnTo>
                        <a:pt x="8628" y="1092"/>
                      </a:lnTo>
                      <a:lnTo>
                        <a:pt x="8646" y="1098"/>
                      </a:lnTo>
                      <a:lnTo>
                        <a:pt x="8664" y="1104"/>
                      </a:lnTo>
                      <a:lnTo>
                        <a:pt x="8694" y="1116"/>
                      </a:lnTo>
                      <a:lnTo>
                        <a:pt x="8712" y="1122"/>
                      </a:lnTo>
                      <a:lnTo>
                        <a:pt x="8724" y="1122"/>
                      </a:lnTo>
                      <a:lnTo>
                        <a:pt x="8736" y="1116"/>
                      </a:lnTo>
                      <a:lnTo>
                        <a:pt x="8736" y="1110"/>
                      </a:lnTo>
                      <a:lnTo>
                        <a:pt x="8742" y="1098"/>
                      </a:lnTo>
                      <a:lnTo>
                        <a:pt x="8736" y="1086"/>
                      </a:lnTo>
                      <a:lnTo>
                        <a:pt x="8730" y="1080"/>
                      </a:lnTo>
                      <a:lnTo>
                        <a:pt x="8724" y="1074"/>
                      </a:lnTo>
                      <a:lnTo>
                        <a:pt x="8706" y="1062"/>
                      </a:lnTo>
                      <a:lnTo>
                        <a:pt x="8694" y="1050"/>
                      </a:lnTo>
                      <a:lnTo>
                        <a:pt x="8694" y="1038"/>
                      </a:lnTo>
                      <a:lnTo>
                        <a:pt x="8694" y="1026"/>
                      </a:lnTo>
                      <a:lnTo>
                        <a:pt x="8700" y="1014"/>
                      </a:lnTo>
                      <a:lnTo>
                        <a:pt x="8706" y="1002"/>
                      </a:lnTo>
                      <a:lnTo>
                        <a:pt x="8712" y="996"/>
                      </a:lnTo>
                      <a:lnTo>
                        <a:pt x="8724" y="990"/>
                      </a:lnTo>
                      <a:lnTo>
                        <a:pt x="8742" y="984"/>
                      </a:lnTo>
                      <a:lnTo>
                        <a:pt x="8754" y="984"/>
                      </a:lnTo>
                      <a:lnTo>
                        <a:pt x="8766" y="984"/>
                      </a:lnTo>
                      <a:lnTo>
                        <a:pt x="8778" y="984"/>
                      </a:lnTo>
                      <a:lnTo>
                        <a:pt x="8790" y="984"/>
                      </a:lnTo>
                      <a:lnTo>
                        <a:pt x="8808" y="990"/>
                      </a:lnTo>
                      <a:lnTo>
                        <a:pt x="8826" y="1002"/>
                      </a:lnTo>
                      <a:lnTo>
                        <a:pt x="8844" y="1008"/>
                      </a:lnTo>
                      <a:lnTo>
                        <a:pt x="8856" y="1014"/>
                      </a:lnTo>
                      <a:lnTo>
                        <a:pt x="8862" y="1014"/>
                      </a:lnTo>
                      <a:lnTo>
                        <a:pt x="8874" y="1008"/>
                      </a:lnTo>
                      <a:lnTo>
                        <a:pt x="8880" y="1008"/>
                      </a:lnTo>
                      <a:lnTo>
                        <a:pt x="8886" y="1002"/>
                      </a:lnTo>
                      <a:lnTo>
                        <a:pt x="8898" y="996"/>
                      </a:lnTo>
                      <a:lnTo>
                        <a:pt x="8934" y="996"/>
                      </a:lnTo>
                      <a:lnTo>
                        <a:pt x="8964" y="1014"/>
                      </a:lnTo>
                      <a:lnTo>
                        <a:pt x="9000" y="1026"/>
                      </a:lnTo>
                      <a:lnTo>
                        <a:pt x="9006" y="1032"/>
                      </a:lnTo>
                      <a:lnTo>
                        <a:pt x="9018" y="1026"/>
                      </a:lnTo>
                      <a:lnTo>
                        <a:pt x="9018" y="1026"/>
                      </a:lnTo>
                      <a:lnTo>
                        <a:pt x="9018" y="1020"/>
                      </a:lnTo>
                      <a:lnTo>
                        <a:pt x="9018" y="1014"/>
                      </a:lnTo>
                      <a:lnTo>
                        <a:pt x="9018" y="1002"/>
                      </a:lnTo>
                      <a:lnTo>
                        <a:pt x="9012" y="996"/>
                      </a:lnTo>
                      <a:lnTo>
                        <a:pt x="9012" y="984"/>
                      </a:lnTo>
                      <a:lnTo>
                        <a:pt x="9018" y="966"/>
                      </a:lnTo>
                      <a:lnTo>
                        <a:pt x="9030" y="936"/>
                      </a:lnTo>
                      <a:lnTo>
                        <a:pt x="9048" y="906"/>
                      </a:lnTo>
                      <a:lnTo>
                        <a:pt x="9048" y="882"/>
                      </a:lnTo>
                      <a:lnTo>
                        <a:pt x="9036" y="876"/>
                      </a:lnTo>
                      <a:lnTo>
                        <a:pt x="9024" y="870"/>
                      </a:lnTo>
                      <a:lnTo>
                        <a:pt x="9018" y="864"/>
                      </a:lnTo>
                      <a:lnTo>
                        <a:pt x="9012" y="858"/>
                      </a:lnTo>
                      <a:lnTo>
                        <a:pt x="9018" y="846"/>
                      </a:lnTo>
                      <a:lnTo>
                        <a:pt x="9024" y="834"/>
                      </a:lnTo>
                      <a:lnTo>
                        <a:pt x="9030" y="822"/>
                      </a:lnTo>
                      <a:lnTo>
                        <a:pt x="9030" y="810"/>
                      </a:lnTo>
                      <a:lnTo>
                        <a:pt x="9030" y="798"/>
                      </a:lnTo>
                      <a:lnTo>
                        <a:pt x="9030" y="786"/>
                      </a:lnTo>
                      <a:lnTo>
                        <a:pt x="9024" y="780"/>
                      </a:lnTo>
                      <a:lnTo>
                        <a:pt x="9012" y="780"/>
                      </a:lnTo>
                      <a:lnTo>
                        <a:pt x="9000" y="780"/>
                      </a:lnTo>
                      <a:lnTo>
                        <a:pt x="8988" y="786"/>
                      </a:lnTo>
                      <a:lnTo>
                        <a:pt x="8976" y="792"/>
                      </a:lnTo>
                      <a:lnTo>
                        <a:pt x="8970" y="804"/>
                      </a:lnTo>
                      <a:lnTo>
                        <a:pt x="8958" y="816"/>
                      </a:lnTo>
                      <a:lnTo>
                        <a:pt x="8952" y="822"/>
                      </a:lnTo>
                      <a:lnTo>
                        <a:pt x="8940" y="822"/>
                      </a:lnTo>
                      <a:lnTo>
                        <a:pt x="8934" y="816"/>
                      </a:lnTo>
                      <a:lnTo>
                        <a:pt x="8928" y="804"/>
                      </a:lnTo>
                      <a:lnTo>
                        <a:pt x="8916" y="792"/>
                      </a:lnTo>
                      <a:lnTo>
                        <a:pt x="8904" y="774"/>
                      </a:lnTo>
                      <a:lnTo>
                        <a:pt x="8904" y="756"/>
                      </a:lnTo>
                      <a:lnTo>
                        <a:pt x="8910" y="738"/>
                      </a:lnTo>
                      <a:lnTo>
                        <a:pt x="8922" y="726"/>
                      </a:lnTo>
                      <a:lnTo>
                        <a:pt x="8940" y="714"/>
                      </a:lnTo>
                      <a:lnTo>
                        <a:pt x="8958" y="708"/>
                      </a:lnTo>
                      <a:lnTo>
                        <a:pt x="8976" y="696"/>
                      </a:lnTo>
                      <a:lnTo>
                        <a:pt x="8994" y="690"/>
                      </a:lnTo>
                      <a:lnTo>
                        <a:pt x="9012" y="684"/>
                      </a:lnTo>
                      <a:lnTo>
                        <a:pt x="9018" y="678"/>
                      </a:lnTo>
                      <a:lnTo>
                        <a:pt x="9024" y="672"/>
                      </a:lnTo>
                      <a:lnTo>
                        <a:pt x="9018" y="666"/>
                      </a:lnTo>
                      <a:lnTo>
                        <a:pt x="9000" y="660"/>
                      </a:lnTo>
                      <a:lnTo>
                        <a:pt x="8988" y="648"/>
                      </a:lnTo>
                      <a:lnTo>
                        <a:pt x="8976" y="636"/>
                      </a:lnTo>
                      <a:lnTo>
                        <a:pt x="8970" y="630"/>
                      </a:lnTo>
                      <a:lnTo>
                        <a:pt x="8970" y="618"/>
                      </a:lnTo>
                      <a:lnTo>
                        <a:pt x="8982" y="606"/>
                      </a:lnTo>
                      <a:lnTo>
                        <a:pt x="9006" y="600"/>
                      </a:lnTo>
                      <a:lnTo>
                        <a:pt x="9048" y="594"/>
                      </a:lnTo>
                      <a:lnTo>
                        <a:pt x="9084" y="582"/>
                      </a:lnTo>
                      <a:lnTo>
                        <a:pt x="9132" y="564"/>
                      </a:lnTo>
                      <a:lnTo>
                        <a:pt x="9180" y="546"/>
                      </a:lnTo>
                      <a:lnTo>
                        <a:pt x="9234" y="534"/>
                      </a:lnTo>
                      <a:lnTo>
                        <a:pt x="9288" y="534"/>
                      </a:lnTo>
                      <a:lnTo>
                        <a:pt x="9330" y="540"/>
                      </a:lnTo>
                      <a:lnTo>
                        <a:pt x="9372" y="540"/>
                      </a:lnTo>
                      <a:lnTo>
                        <a:pt x="9408" y="522"/>
                      </a:lnTo>
                      <a:lnTo>
                        <a:pt x="9450" y="510"/>
                      </a:lnTo>
                      <a:lnTo>
                        <a:pt x="9486" y="504"/>
                      </a:lnTo>
                      <a:lnTo>
                        <a:pt x="9498" y="510"/>
                      </a:lnTo>
                      <a:lnTo>
                        <a:pt x="9504" y="516"/>
                      </a:lnTo>
                      <a:lnTo>
                        <a:pt x="9504" y="522"/>
                      </a:lnTo>
                      <a:lnTo>
                        <a:pt x="9498" y="528"/>
                      </a:lnTo>
                      <a:lnTo>
                        <a:pt x="9492" y="534"/>
                      </a:lnTo>
                      <a:lnTo>
                        <a:pt x="9486" y="534"/>
                      </a:lnTo>
                      <a:lnTo>
                        <a:pt x="9468" y="540"/>
                      </a:lnTo>
                      <a:lnTo>
                        <a:pt x="9456" y="552"/>
                      </a:lnTo>
                      <a:lnTo>
                        <a:pt x="9438" y="564"/>
                      </a:lnTo>
                      <a:lnTo>
                        <a:pt x="9420" y="588"/>
                      </a:lnTo>
                      <a:lnTo>
                        <a:pt x="9414" y="606"/>
                      </a:lnTo>
                      <a:lnTo>
                        <a:pt x="9408" y="618"/>
                      </a:lnTo>
                      <a:lnTo>
                        <a:pt x="9408" y="630"/>
                      </a:lnTo>
                      <a:lnTo>
                        <a:pt x="9414" y="636"/>
                      </a:lnTo>
                      <a:lnTo>
                        <a:pt x="9426" y="642"/>
                      </a:lnTo>
                      <a:lnTo>
                        <a:pt x="9438" y="642"/>
                      </a:lnTo>
                      <a:lnTo>
                        <a:pt x="9468" y="618"/>
                      </a:lnTo>
                      <a:lnTo>
                        <a:pt x="9510" y="588"/>
                      </a:lnTo>
                      <a:lnTo>
                        <a:pt x="9552" y="558"/>
                      </a:lnTo>
                      <a:lnTo>
                        <a:pt x="9564" y="552"/>
                      </a:lnTo>
                      <a:lnTo>
                        <a:pt x="9570" y="552"/>
                      </a:lnTo>
                      <a:lnTo>
                        <a:pt x="9576" y="558"/>
                      </a:lnTo>
                      <a:lnTo>
                        <a:pt x="9576" y="564"/>
                      </a:lnTo>
                      <a:lnTo>
                        <a:pt x="9576" y="570"/>
                      </a:lnTo>
                      <a:lnTo>
                        <a:pt x="9576" y="582"/>
                      </a:lnTo>
                      <a:lnTo>
                        <a:pt x="9576" y="588"/>
                      </a:lnTo>
                      <a:lnTo>
                        <a:pt x="9570" y="594"/>
                      </a:lnTo>
                      <a:lnTo>
                        <a:pt x="9564" y="600"/>
                      </a:lnTo>
                      <a:lnTo>
                        <a:pt x="9564" y="612"/>
                      </a:lnTo>
                      <a:lnTo>
                        <a:pt x="9564" y="618"/>
                      </a:lnTo>
                      <a:lnTo>
                        <a:pt x="9570" y="630"/>
                      </a:lnTo>
                      <a:lnTo>
                        <a:pt x="9576" y="636"/>
                      </a:lnTo>
                      <a:lnTo>
                        <a:pt x="9582" y="642"/>
                      </a:lnTo>
                      <a:lnTo>
                        <a:pt x="9588" y="648"/>
                      </a:lnTo>
                      <a:lnTo>
                        <a:pt x="9582" y="660"/>
                      </a:lnTo>
                      <a:lnTo>
                        <a:pt x="9576" y="666"/>
                      </a:lnTo>
                      <a:lnTo>
                        <a:pt x="9564" y="666"/>
                      </a:lnTo>
                      <a:lnTo>
                        <a:pt x="9546" y="666"/>
                      </a:lnTo>
                      <a:lnTo>
                        <a:pt x="9540" y="666"/>
                      </a:lnTo>
                      <a:lnTo>
                        <a:pt x="9534" y="666"/>
                      </a:lnTo>
                      <a:lnTo>
                        <a:pt x="9534" y="672"/>
                      </a:lnTo>
                      <a:lnTo>
                        <a:pt x="9534" y="684"/>
                      </a:lnTo>
                      <a:lnTo>
                        <a:pt x="9534" y="696"/>
                      </a:lnTo>
                      <a:lnTo>
                        <a:pt x="9540" y="702"/>
                      </a:lnTo>
                      <a:lnTo>
                        <a:pt x="9546" y="714"/>
                      </a:lnTo>
                      <a:lnTo>
                        <a:pt x="9552" y="720"/>
                      </a:lnTo>
                      <a:lnTo>
                        <a:pt x="9564" y="720"/>
                      </a:lnTo>
                      <a:lnTo>
                        <a:pt x="9570" y="726"/>
                      </a:lnTo>
                      <a:lnTo>
                        <a:pt x="9576" y="732"/>
                      </a:lnTo>
                      <a:lnTo>
                        <a:pt x="9588" y="738"/>
                      </a:lnTo>
                      <a:lnTo>
                        <a:pt x="9600" y="738"/>
                      </a:lnTo>
                      <a:lnTo>
                        <a:pt x="9618" y="738"/>
                      </a:lnTo>
                      <a:lnTo>
                        <a:pt x="9630" y="726"/>
                      </a:lnTo>
                      <a:lnTo>
                        <a:pt x="9642" y="720"/>
                      </a:lnTo>
                      <a:lnTo>
                        <a:pt x="9648" y="714"/>
                      </a:lnTo>
                      <a:lnTo>
                        <a:pt x="9654" y="702"/>
                      </a:lnTo>
                      <a:lnTo>
                        <a:pt x="9660" y="690"/>
                      </a:lnTo>
                      <a:lnTo>
                        <a:pt x="9660" y="684"/>
                      </a:lnTo>
                      <a:lnTo>
                        <a:pt x="9660" y="678"/>
                      </a:lnTo>
                      <a:lnTo>
                        <a:pt x="9660" y="672"/>
                      </a:lnTo>
                      <a:lnTo>
                        <a:pt x="9660" y="666"/>
                      </a:lnTo>
                      <a:lnTo>
                        <a:pt x="9654" y="648"/>
                      </a:lnTo>
                      <a:lnTo>
                        <a:pt x="9642" y="594"/>
                      </a:lnTo>
                      <a:lnTo>
                        <a:pt x="9648" y="522"/>
                      </a:lnTo>
                      <a:lnTo>
                        <a:pt x="9660" y="492"/>
                      </a:lnTo>
                      <a:lnTo>
                        <a:pt x="9690" y="474"/>
                      </a:lnTo>
                      <a:lnTo>
                        <a:pt x="9732" y="462"/>
                      </a:lnTo>
                      <a:lnTo>
                        <a:pt x="9768" y="456"/>
                      </a:lnTo>
                      <a:lnTo>
                        <a:pt x="9822" y="468"/>
                      </a:lnTo>
                      <a:lnTo>
                        <a:pt x="9876" y="486"/>
                      </a:lnTo>
                      <a:lnTo>
                        <a:pt x="9918" y="504"/>
                      </a:lnTo>
                      <a:lnTo>
                        <a:pt x="9930" y="510"/>
                      </a:lnTo>
                      <a:lnTo>
                        <a:pt x="9930" y="522"/>
                      </a:lnTo>
                      <a:lnTo>
                        <a:pt x="9930" y="528"/>
                      </a:lnTo>
                      <a:lnTo>
                        <a:pt x="9918" y="534"/>
                      </a:lnTo>
                      <a:lnTo>
                        <a:pt x="9906" y="540"/>
                      </a:lnTo>
                      <a:lnTo>
                        <a:pt x="9894" y="540"/>
                      </a:lnTo>
                      <a:lnTo>
                        <a:pt x="9882" y="540"/>
                      </a:lnTo>
                      <a:lnTo>
                        <a:pt x="9870" y="546"/>
                      </a:lnTo>
                      <a:lnTo>
                        <a:pt x="9864" y="552"/>
                      </a:lnTo>
                      <a:lnTo>
                        <a:pt x="9858" y="564"/>
                      </a:lnTo>
                      <a:lnTo>
                        <a:pt x="9858" y="576"/>
                      </a:lnTo>
                      <a:lnTo>
                        <a:pt x="9864" y="588"/>
                      </a:lnTo>
                      <a:lnTo>
                        <a:pt x="9870" y="594"/>
                      </a:lnTo>
                      <a:lnTo>
                        <a:pt x="9876" y="594"/>
                      </a:lnTo>
                      <a:lnTo>
                        <a:pt x="9930" y="588"/>
                      </a:lnTo>
                      <a:lnTo>
                        <a:pt x="9984" y="582"/>
                      </a:lnTo>
                      <a:lnTo>
                        <a:pt x="9996" y="582"/>
                      </a:lnTo>
                      <a:lnTo>
                        <a:pt x="10002" y="588"/>
                      </a:lnTo>
                      <a:lnTo>
                        <a:pt x="10002" y="594"/>
                      </a:lnTo>
                      <a:lnTo>
                        <a:pt x="10008" y="606"/>
                      </a:lnTo>
                      <a:lnTo>
                        <a:pt x="10008" y="612"/>
                      </a:lnTo>
                      <a:lnTo>
                        <a:pt x="10014" y="612"/>
                      </a:lnTo>
                      <a:lnTo>
                        <a:pt x="10026" y="612"/>
                      </a:lnTo>
                      <a:lnTo>
                        <a:pt x="10038" y="606"/>
                      </a:lnTo>
                      <a:lnTo>
                        <a:pt x="10050" y="600"/>
                      </a:lnTo>
                      <a:lnTo>
                        <a:pt x="10062" y="600"/>
                      </a:lnTo>
                      <a:lnTo>
                        <a:pt x="10074" y="594"/>
                      </a:lnTo>
                      <a:lnTo>
                        <a:pt x="10092" y="594"/>
                      </a:lnTo>
                      <a:lnTo>
                        <a:pt x="10110" y="600"/>
                      </a:lnTo>
                      <a:lnTo>
                        <a:pt x="10128" y="606"/>
                      </a:lnTo>
                      <a:lnTo>
                        <a:pt x="10140" y="612"/>
                      </a:lnTo>
                      <a:lnTo>
                        <a:pt x="10152" y="618"/>
                      </a:lnTo>
                      <a:lnTo>
                        <a:pt x="10158" y="624"/>
                      </a:lnTo>
                      <a:lnTo>
                        <a:pt x="10170" y="630"/>
                      </a:lnTo>
                      <a:lnTo>
                        <a:pt x="10182" y="630"/>
                      </a:lnTo>
                      <a:lnTo>
                        <a:pt x="10200" y="630"/>
                      </a:lnTo>
                      <a:lnTo>
                        <a:pt x="10218" y="624"/>
                      </a:lnTo>
                      <a:lnTo>
                        <a:pt x="10236" y="618"/>
                      </a:lnTo>
                      <a:lnTo>
                        <a:pt x="10248" y="618"/>
                      </a:lnTo>
                      <a:lnTo>
                        <a:pt x="10266" y="624"/>
                      </a:lnTo>
                      <a:lnTo>
                        <a:pt x="10284" y="630"/>
                      </a:lnTo>
                      <a:lnTo>
                        <a:pt x="10296" y="636"/>
                      </a:lnTo>
                      <a:lnTo>
                        <a:pt x="10308" y="642"/>
                      </a:lnTo>
                      <a:lnTo>
                        <a:pt x="10320" y="648"/>
                      </a:lnTo>
                      <a:lnTo>
                        <a:pt x="10326" y="654"/>
                      </a:lnTo>
                      <a:lnTo>
                        <a:pt x="10332" y="654"/>
                      </a:lnTo>
                      <a:lnTo>
                        <a:pt x="10338" y="654"/>
                      </a:lnTo>
                      <a:lnTo>
                        <a:pt x="10338" y="648"/>
                      </a:lnTo>
                      <a:lnTo>
                        <a:pt x="10338" y="636"/>
                      </a:lnTo>
                      <a:lnTo>
                        <a:pt x="10332" y="630"/>
                      </a:lnTo>
                      <a:lnTo>
                        <a:pt x="10332" y="618"/>
                      </a:lnTo>
                      <a:lnTo>
                        <a:pt x="10332" y="606"/>
                      </a:lnTo>
                      <a:lnTo>
                        <a:pt x="10344" y="594"/>
                      </a:lnTo>
                      <a:lnTo>
                        <a:pt x="10350" y="582"/>
                      </a:lnTo>
                      <a:lnTo>
                        <a:pt x="10362" y="570"/>
                      </a:lnTo>
                      <a:lnTo>
                        <a:pt x="10374" y="558"/>
                      </a:lnTo>
                      <a:lnTo>
                        <a:pt x="10386" y="546"/>
                      </a:lnTo>
                      <a:lnTo>
                        <a:pt x="10410" y="528"/>
                      </a:lnTo>
                      <a:lnTo>
                        <a:pt x="10446" y="504"/>
                      </a:lnTo>
                      <a:lnTo>
                        <a:pt x="10500" y="480"/>
                      </a:lnTo>
                      <a:lnTo>
                        <a:pt x="10548" y="450"/>
                      </a:lnTo>
                      <a:lnTo>
                        <a:pt x="10578" y="432"/>
                      </a:lnTo>
                      <a:lnTo>
                        <a:pt x="10590" y="414"/>
                      </a:lnTo>
                      <a:lnTo>
                        <a:pt x="10608" y="408"/>
                      </a:lnTo>
                      <a:lnTo>
                        <a:pt x="10626" y="408"/>
                      </a:lnTo>
                      <a:lnTo>
                        <a:pt x="10644" y="414"/>
                      </a:lnTo>
                      <a:lnTo>
                        <a:pt x="10656" y="420"/>
                      </a:lnTo>
                      <a:lnTo>
                        <a:pt x="10662" y="426"/>
                      </a:lnTo>
                      <a:lnTo>
                        <a:pt x="10668" y="420"/>
                      </a:lnTo>
                      <a:lnTo>
                        <a:pt x="10674" y="414"/>
                      </a:lnTo>
                      <a:lnTo>
                        <a:pt x="10680" y="402"/>
                      </a:lnTo>
                      <a:lnTo>
                        <a:pt x="10686" y="390"/>
                      </a:lnTo>
                      <a:lnTo>
                        <a:pt x="10692" y="384"/>
                      </a:lnTo>
                      <a:lnTo>
                        <a:pt x="10704" y="384"/>
                      </a:lnTo>
                      <a:lnTo>
                        <a:pt x="10716" y="384"/>
                      </a:lnTo>
                      <a:lnTo>
                        <a:pt x="10734" y="384"/>
                      </a:lnTo>
                      <a:lnTo>
                        <a:pt x="10752" y="384"/>
                      </a:lnTo>
                      <a:lnTo>
                        <a:pt x="10770" y="384"/>
                      </a:lnTo>
                      <a:lnTo>
                        <a:pt x="10776" y="384"/>
                      </a:lnTo>
                      <a:lnTo>
                        <a:pt x="10788" y="384"/>
                      </a:lnTo>
                      <a:lnTo>
                        <a:pt x="10794" y="390"/>
                      </a:lnTo>
                      <a:lnTo>
                        <a:pt x="10800" y="390"/>
                      </a:lnTo>
                      <a:lnTo>
                        <a:pt x="10800" y="396"/>
                      </a:lnTo>
                      <a:lnTo>
                        <a:pt x="10812" y="396"/>
                      </a:lnTo>
                      <a:lnTo>
                        <a:pt x="10818" y="396"/>
                      </a:lnTo>
                      <a:lnTo>
                        <a:pt x="10830" y="396"/>
                      </a:lnTo>
                      <a:lnTo>
                        <a:pt x="10848" y="390"/>
                      </a:lnTo>
                      <a:lnTo>
                        <a:pt x="10890" y="390"/>
                      </a:lnTo>
                      <a:lnTo>
                        <a:pt x="10926" y="396"/>
                      </a:lnTo>
                      <a:lnTo>
                        <a:pt x="10950" y="420"/>
                      </a:lnTo>
                      <a:lnTo>
                        <a:pt x="10968" y="438"/>
                      </a:lnTo>
                      <a:lnTo>
                        <a:pt x="10974" y="450"/>
                      </a:lnTo>
                      <a:lnTo>
                        <a:pt x="10980" y="462"/>
                      </a:lnTo>
                      <a:lnTo>
                        <a:pt x="10980" y="474"/>
                      </a:lnTo>
                      <a:lnTo>
                        <a:pt x="10980" y="486"/>
                      </a:lnTo>
                      <a:lnTo>
                        <a:pt x="10974" y="510"/>
                      </a:lnTo>
                      <a:lnTo>
                        <a:pt x="10974" y="528"/>
                      </a:lnTo>
                      <a:lnTo>
                        <a:pt x="10980" y="546"/>
                      </a:lnTo>
                      <a:lnTo>
                        <a:pt x="10986" y="558"/>
                      </a:lnTo>
                      <a:lnTo>
                        <a:pt x="10998" y="576"/>
                      </a:lnTo>
                      <a:lnTo>
                        <a:pt x="11010" y="594"/>
                      </a:lnTo>
                      <a:lnTo>
                        <a:pt x="11022" y="600"/>
                      </a:lnTo>
                      <a:lnTo>
                        <a:pt x="11028" y="606"/>
                      </a:lnTo>
                      <a:lnTo>
                        <a:pt x="11034" y="612"/>
                      </a:lnTo>
                      <a:lnTo>
                        <a:pt x="11040" y="612"/>
                      </a:lnTo>
                      <a:lnTo>
                        <a:pt x="11046" y="612"/>
                      </a:lnTo>
                      <a:lnTo>
                        <a:pt x="11052" y="606"/>
                      </a:lnTo>
                      <a:lnTo>
                        <a:pt x="11058" y="612"/>
                      </a:lnTo>
                      <a:lnTo>
                        <a:pt x="11070" y="612"/>
                      </a:lnTo>
                      <a:lnTo>
                        <a:pt x="11082" y="624"/>
                      </a:lnTo>
                      <a:lnTo>
                        <a:pt x="11088" y="630"/>
                      </a:lnTo>
                      <a:lnTo>
                        <a:pt x="11094" y="636"/>
                      </a:lnTo>
                      <a:lnTo>
                        <a:pt x="11094" y="642"/>
                      </a:lnTo>
                      <a:lnTo>
                        <a:pt x="11100" y="642"/>
                      </a:lnTo>
                      <a:lnTo>
                        <a:pt x="11106" y="648"/>
                      </a:lnTo>
                      <a:lnTo>
                        <a:pt x="11118" y="642"/>
                      </a:lnTo>
                      <a:lnTo>
                        <a:pt x="11124" y="636"/>
                      </a:lnTo>
                      <a:lnTo>
                        <a:pt x="11130" y="636"/>
                      </a:lnTo>
                      <a:lnTo>
                        <a:pt x="11136" y="636"/>
                      </a:lnTo>
                      <a:lnTo>
                        <a:pt x="11142" y="642"/>
                      </a:lnTo>
                      <a:lnTo>
                        <a:pt x="11148" y="648"/>
                      </a:lnTo>
                      <a:lnTo>
                        <a:pt x="11160" y="654"/>
                      </a:lnTo>
                      <a:lnTo>
                        <a:pt x="11178" y="666"/>
                      </a:lnTo>
                      <a:lnTo>
                        <a:pt x="11184" y="672"/>
                      </a:lnTo>
                      <a:lnTo>
                        <a:pt x="11190" y="678"/>
                      </a:lnTo>
                      <a:lnTo>
                        <a:pt x="11196" y="672"/>
                      </a:lnTo>
                      <a:lnTo>
                        <a:pt x="11202" y="660"/>
                      </a:lnTo>
                      <a:lnTo>
                        <a:pt x="11202" y="642"/>
                      </a:lnTo>
                      <a:lnTo>
                        <a:pt x="11208" y="618"/>
                      </a:lnTo>
                      <a:lnTo>
                        <a:pt x="11214" y="600"/>
                      </a:lnTo>
                      <a:lnTo>
                        <a:pt x="11226" y="588"/>
                      </a:lnTo>
                      <a:lnTo>
                        <a:pt x="11238" y="570"/>
                      </a:lnTo>
                      <a:lnTo>
                        <a:pt x="11256" y="558"/>
                      </a:lnTo>
                      <a:lnTo>
                        <a:pt x="11304" y="534"/>
                      </a:lnTo>
                      <a:lnTo>
                        <a:pt x="11364" y="516"/>
                      </a:lnTo>
                      <a:lnTo>
                        <a:pt x="11382" y="504"/>
                      </a:lnTo>
                      <a:lnTo>
                        <a:pt x="11400" y="492"/>
                      </a:lnTo>
                      <a:lnTo>
                        <a:pt x="11418" y="480"/>
                      </a:lnTo>
                      <a:lnTo>
                        <a:pt x="11466" y="480"/>
                      </a:lnTo>
                      <a:lnTo>
                        <a:pt x="11508" y="474"/>
                      </a:lnTo>
                      <a:lnTo>
                        <a:pt x="11544" y="468"/>
                      </a:lnTo>
                      <a:lnTo>
                        <a:pt x="11574" y="456"/>
                      </a:lnTo>
                      <a:lnTo>
                        <a:pt x="11622" y="450"/>
                      </a:lnTo>
                      <a:lnTo>
                        <a:pt x="11646" y="444"/>
                      </a:lnTo>
                      <a:lnTo>
                        <a:pt x="11664" y="444"/>
                      </a:lnTo>
                      <a:lnTo>
                        <a:pt x="11676" y="438"/>
                      </a:lnTo>
                      <a:lnTo>
                        <a:pt x="11676" y="426"/>
                      </a:lnTo>
                      <a:lnTo>
                        <a:pt x="11676" y="420"/>
                      </a:lnTo>
                      <a:lnTo>
                        <a:pt x="11670" y="408"/>
                      </a:lnTo>
                      <a:lnTo>
                        <a:pt x="11664" y="396"/>
                      </a:lnTo>
                      <a:lnTo>
                        <a:pt x="11658" y="384"/>
                      </a:lnTo>
                      <a:lnTo>
                        <a:pt x="11658" y="378"/>
                      </a:lnTo>
                      <a:lnTo>
                        <a:pt x="11664" y="372"/>
                      </a:lnTo>
                      <a:lnTo>
                        <a:pt x="11676" y="366"/>
                      </a:lnTo>
                      <a:lnTo>
                        <a:pt x="11694" y="372"/>
                      </a:lnTo>
                      <a:lnTo>
                        <a:pt x="11712" y="378"/>
                      </a:lnTo>
                      <a:lnTo>
                        <a:pt x="11724" y="384"/>
                      </a:lnTo>
                      <a:lnTo>
                        <a:pt x="11742" y="390"/>
                      </a:lnTo>
                      <a:lnTo>
                        <a:pt x="11748" y="390"/>
                      </a:lnTo>
                      <a:lnTo>
                        <a:pt x="11760" y="396"/>
                      </a:lnTo>
                      <a:lnTo>
                        <a:pt x="11766" y="408"/>
                      </a:lnTo>
                      <a:lnTo>
                        <a:pt x="11772" y="426"/>
                      </a:lnTo>
                      <a:lnTo>
                        <a:pt x="11784" y="444"/>
                      </a:lnTo>
                      <a:lnTo>
                        <a:pt x="11814" y="450"/>
                      </a:lnTo>
                      <a:lnTo>
                        <a:pt x="11844" y="450"/>
                      </a:lnTo>
                      <a:lnTo>
                        <a:pt x="11880" y="444"/>
                      </a:lnTo>
                      <a:lnTo>
                        <a:pt x="11916" y="450"/>
                      </a:lnTo>
                      <a:lnTo>
                        <a:pt x="11940" y="462"/>
                      </a:lnTo>
                      <a:lnTo>
                        <a:pt x="11976" y="480"/>
                      </a:lnTo>
                      <a:lnTo>
                        <a:pt x="11994" y="486"/>
                      </a:lnTo>
                      <a:lnTo>
                        <a:pt x="12012" y="486"/>
                      </a:lnTo>
                      <a:lnTo>
                        <a:pt x="12024" y="486"/>
                      </a:lnTo>
                      <a:lnTo>
                        <a:pt x="12030" y="474"/>
                      </a:lnTo>
                      <a:lnTo>
                        <a:pt x="12036" y="462"/>
                      </a:lnTo>
                      <a:lnTo>
                        <a:pt x="12048" y="438"/>
                      </a:lnTo>
                      <a:lnTo>
                        <a:pt x="12054" y="408"/>
                      </a:lnTo>
                      <a:lnTo>
                        <a:pt x="12048" y="384"/>
                      </a:lnTo>
                      <a:lnTo>
                        <a:pt x="12036" y="366"/>
                      </a:lnTo>
                      <a:lnTo>
                        <a:pt x="12018" y="342"/>
                      </a:lnTo>
                      <a:lnTo>
                        <a:pt x="11982" y="312"/>
                      </a:lnTo>
                      <a:lnTo>
                        <a:pt x="11934" y="276"/>
                      </a:lnTo>
                      <a:lnTo>
                        <a:pt x="11898" y="240"/>
                      </a:lnTo>
                      <a:lnTo>
                        <a:pt x="11880" y="216"/>
                      </a:lnTo>
                      <a:lnTo>
                        <a:pt x="11868" y="198"/>
                      </a:lnTo>
                      <a:lnTo>
                        <a:pt x="11868" y="180"/>
                      </a:lnTo>
                      <a:lnTo>
                        <a:pt x="11868" y="168"/>
                      </a:lnTo>
                      <a:lnTo>
                        <a:pt x="11880" y="156"/>
                      </a:lnTo>
                      <a:lnTo>
                        <a:pt x="11910" y="144"/>
                      </a:lnTo>
                      <a:lnTo>
                        <a:pt x="11940" y="132"/>
                      </a:lnTo>
                      <a:lnTo>
                        <a:pt x="11970" y="120"/>
                      </a:lnTo>
                      <a:lnTo>
                        <a:pt x="11988" y="114"/>
                      </a:lnTo>
                      <a:lnTo>
                        <a:pt x="12000" y="108"/>
                      </a:lnTo>
                      <a:lnTo>
                        <a:pt x="12012" y="108"/>
                      </a:lnTo>
                      <a:lnTo>
                        <a:pt x="12024" y="108"/>
                      </a:lnTo>
                      <a:lnTo>
                        <a:pt x="12042" y="108"/>
                      </a:lnTo>
                      <a:lnTo>
                        <a:pt x="12072" y="120"/>
                      </a:lnTo>
                      <a:lnTo>
                        <a:pt x="12108" y="126"/>
                      </a:lnTo>
                      <a:lnTo>
                        <a:pt x="12156" y="114"/>
                      </a:lnTo>
                      <a:lnTo>
                        <a:pt x="12192" y="102"/>
                      </a:lnTo>
                      <a:lnTo>
                        <a:pt x="12228" y="96"/>
                      </a:lnTo>
                      <a:lnTo>
                        <a:pt x="12270" y="84"/>
                      </a:lnTo>
                      <a:lnTo>
                        <a:pt x="12288" y="72"/>
                      </a:lnTo>
                      <a:lnTo>
                        <a:pt x="12300" y="60"/>
                      </a:lnTo>
                      <a:lnTo>
                        <a:pt x="12306" y="48"/>
                      </a:lnTo>
                      <a:lnTo>
                        <a:pt x="12318" y="42"/>
                      </a:lnTo>
                      <a:lnTo>
                        <a:pt x="12330" y="36"/>
                      </a:lnTo>
                      <a:lnTo>
                        <a:pt x="12354" y="30"/>
                      </a:lnTo>
                      <a:lnTo>
                        <a:pt x="12372" y="24"/>
                      </a:lnTo>
                      <a:lnTo>
                        <a:pt x="12384" y="24"/>
                      </a:lnTo>
                      <a:lnTo>
                        <a:pt x="12390" y="24"/>
                      </a:lnTo>
                      <a:lnTo>
                        <a:pt x="12396" y="24"/>
                      </a:lnTo>
                      <a:lnTo>
                        <a:pt x="12402" y="18"/>
                      </a:lnTo>
                      <a:lnTo>
                        <a:pt x="12414" y="12"/>
                      </a:lnTo>
                      <a:lnTo>
                        <a:pt x="12450" y="6"/>
                      </a:lnTo>
                      <a:lnTo>
                        <a:pt x="12492" y="12"/>
                      </a:lnTo>
                      <a:lnTo>
                        <a:pt x="12528" y="24"/>
                      </a:lnTo>
                      <a:lnTo>
                        <a:pt x="12564" y="36"/>
                      </a:lnTo>
                      <a:lnTo>
                        <a:pt x="12612" y="30"/>
                      </a:lnTo>
                      <a:lnTo>
                        <a:pt x="12648" y="18"/>
                      </a:lnTo>
                      <a:lnTo>
                        <a:pt x="12684" y="6"/>
                      </a:lnTo>
                      <a:lnTo>
                        <a:pt x="12738"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48" name="Freeform 88"/>
                <p:cNvSpPr>
                  <a:spLocks noEditPoints="1"/>
                </p:cNvSpPr>
                <p:nvPr/>
              </p:nvSpPr>
              <p:spPr bwMode="auto">
                <a:xfrm>
                  <a:off x="4295" y="-1836"/>
                  <a:ext cx="732" cy="324"/>
                </a:xfrm>
                <a:custGeom>
                  <a:avLst/>
                  <a:gdLst>
                    <a:gd name="T0" fmla="*/ 0 w 732"/>
                    <a:gd name="T1" fmla="*/ 36 h 324"/>
                    <a:gd name="T2" fmla="*/ 0 w 732"/>
                    <a:gd name="T3" fmla="*/ 36 h 324"/>
                    <a:gd name="T4" fmla="*/ 0 w 732"/>
                    <a:gd name="T5" fmla="*/ 36 h 324"/>
                    <a:gd name="T6" fmla="*/ 0 w 732"/>
                    <a:gd name="T7" fmla="*/ 36 h 324"/>
                    <a:gd name="T8" fmla="*/ 90 w 732"/>
                    <a:gd name="T9" fmla="*/ 0 h 324"/>
                    <a:gd name="T10" fmla="*/ 186 w 732"/>
                    <a:gd name="T11" fmla="*/ 12 h 324"/>
                    <a:gd name="T12" fmla="*/ 240 w 732"/>
                    <a:gd name="T13" fmla="*/ 36 h 324"/>
                    <a:gd name="T14" fmla="*/ 318 w 732"/>
                    <a:gd name="T15" fmla="*/ 36 h 324"/>
                    <a:gd name="T16" fmla="*/ 420 w 732"/>
                    <a:gd name="T17" fmla="*/ 36 h 324"/>
                    <a:gd name="T18" fmla="*/ 480 w 732"/>
                    <a:gd name="T19" fmla="*/ 90 h 324"/>
                    <a:gd name="T20" fmla="*/ 552 w 732"/>
                    <a:gd name="T21" fmla="*/ 132 h 324"/>
                    <a:gd name="T22" fmla="*/ 630 w 732"/>
                    <a:gd name="T23" fmla="*/ 132 h 324"/>
                    <a:gd name="T24" fmla="*/ 696 w 732"/>
                    <a:gd name="T25" fmla="*/ 192 h 324"/>
                    <a:gd name="T26" fmla="*/ 732 w 732"/>
                    <a:gd name="T27" fmla="*/ 252 h 324"/>
                    <a:gd name="T28" fmla="*/ 702 w 732"/>
                    <a:gd name="T29" fmla="*/ 282 h 324"/>
                    <a:gd name="T30" fmla="*/ 636 w 732"/>
                    <a:gd name="T31" fmla="*/ 270 h 324"/>
                    <a:gd name="T32" fmla="*/ 570 w 732"/>
                    <a:gd name="T33" fmla="*/ 294 h 324"/>
                    <a:gd name="T34" fmla="*/ 486 w 732"/>
                    <a:gd name="T35" fmla="*/ 294 h 324"/>
                    <a:gd name="T36" fmla="*/ 426 w 732"/>
                    <a:gd name="T37" fmla="*/ 324 h 324"/>
                    <a:gd name="T38" fmla="*/ 360 w 732"/>
                    <a:gd name="T39" fmla="*/ 294 h 324"/>
                    <a:gd name="T40" fmla="*/ 330 w 732"/>
                    <a:gd name="T41" fmla="*/ 258 h 324"/>
                    <a:gd name="T42" fmla="*/ 186 w 732"/>
                    <a:gd name="T43" fmla="*/ 270 h 324"/>
                    <a:gd name="T44" fmla="*/ 186 w 732"/>
                    <a:gd name="T45" fmla="*/ 252 h 324"/>
                    <a:gd name="T46" fmla="*/ 180 w 732"/>
                    <a:gd name="T47" fmla="*/ 234 h 324"/>
                    <a:gd name="T48" fmla="*/ 168 w 732"/>
                    <a:gd name="T49" fmla="*/ 216 h 324"/>
                    <a:gd name="T50" fmla="*/ 156 w 732"/>
                    <a:gd name="T51" fmla="*/ 204 h 324"/>
                    <a:gd name="T52" fmla="*/ 144 w 732"/>
                    <a:gd name="T53" fmla="*/ 186 h 324"/>
                    <a:gd name="T54" fmla="*/ 132 w 732"/>
                    <a:gd name="T55" fmla="*/ 174 h 324"/>
                    <a:gd name="T56" fmla="*/ 120 w 732"/>
                    <a:gd name="T57" fmla="*/ 156 h 324"/>
                    <a:gd name="T58" fmla="*/ 114 w 732"/>
                    <a:gd name="T59" fmla="*/ 144 h 324"/>
                    <a:gd name="T60" fmla="*/ 120 w 732"/>
                    <a:gd name="T61" fmla="*/ 126 h 324"/>
                    <a:gd name="T62" fmla="*/ 114 w 732"/>
                    <a:gd name="T63" fmla="*/ 108 h 324"/>
                    <a:gd name="T64" fmla="*/ 108 w 732"/>
                    <a:gd name="T65" fmla="*/ 96 h 324"/>
                    <a:gd name="T66" fmla="*/ 96 w 732"/>
                    <a:gd name="T67" fmla="*/ 90 h 324"/>
                    <a:gd name="T68" fmla="*/ 84 w 732"/>
                    <a:gd name="T69" fmla="*/ 78 h 324"/>
                    <a:gd name="T70" fmla="*/ 66 w 732"/>
                    <a:gd name="T71" fmla="*/ 72 h 324"/>
                    <a:gd name="T72" fmla="*/ 42 w 732"/>
                    <a:gd name="T73" fmla="*/ 60 h 324"/>
                    <a:gd name="T74" fmla="*/ 24 w 732"/>
                    <a:gd name="T75" fmla="*/ 48 h 324"/>
                    <a:gd name="T76" fmla="*/ 0 w 732"/>
                    <a:gd name="T77" fmla="*/ 36 h 324"/>
                    <a:gd name="T78" fmla="*/ 90 w 732"/>
                    <a:gd name="T79" fmla="*/ 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32" h="324">
                      <a:moveTo>
                        <a:pt x="0" y="36"/>
                      </a:moveTo>
                      <a:lnTo>
                        <a:pt x="0" y="36"/>
                      </a:lnTo>
                      <a:lnTo>
                        <a:pt x="0" y="36"/>
                      </a:lnTo>
                      <a:lnTo>
                        <a:pt x="0" y="36"/>
                      </a:lnTo>
                      <a:close/>
                      <a:moveTo>
                        <a:pt x="90" y="0"/>
                      </a:moveTo>
                      <a:lnTo>
                        <a:pt x="186" y="12"/>
                      </a:lnTo>
                      <a:lnTo>
                        <a:pt x="240" y="36"/>
                      </a:lnTo>
                      <a:lnTo>
                        <a:pt x="318" y="36"/>
                      </a:lnTo>
                      <a:lnTo>
                        <a:pt x="420" y="36"/>
                      </a:lnTo>
                      <a:lnTo>
                        <a:pt x="480" y="90"/>
                      </a:lnTo>
                      <a:lnTo>
                        <a:pt x="552" y="132"/>
                      </a:lnTo>
                      <a:lnTo>
                        <a:pt x="630" y="132"/>
                      </a:lnTo>
                      <a:lnTo>
                        <a:pt x="696" y="192"/>
                      </a:lnTo>
                      <a:lnTo>
                        <a:pt x="732" y="252"/>
                      </a:lnTo>
                      <a:lnTo>
                        <a:pt x="702" y="282"/>
                      </a:lnTo>
                      <a:lnTo>
                        <a:pt x="636" y="270"/>
                      </a:lnTo>
                      <a:lnTo>
                        <a:pt x="570" y="294"/>
                      </a:lnTo>
                      <a:lnTo>
                        <a:pt x="486" y="294"/>
                      </a:lnTo>
                      <a:lnTo>
                        <a:pt x="426" y="324"/>
                      </a:lnTo>
                      <a:lnTo>
                        <a:pt x="360" y="294"/>
                      </a:lnTo>
                      <a:lnTo>
                        <a:pt x="330" y="258"/>
                      </a:lnTo>
                      <a:lnTo>
                        <a:pt x="186" y="270"/>
                      </a:lnTo>
                      <a:lnTo>
                        <a:pt x="186" y="252"/>
                      </a:lnTo>
                      <a:lnTo>
                        <a:pt x="180" y="234"/>
                      </a:lnTo>
                      <a:lnTo>
                        <a:pt x="168" y="216"/>
                      </a:lnTo>
                      <a:lnTo>
                        <a:pt x="156" y="204"/>
                      </a:lnTo>
                      <a:lnTo>
                        <a:pt x="144" y="186"/>
                      </a:lnTo>
                      <a:lnTo>
                        <a:pt x="132" y="174"/>
                      </a:lnTo>
                      <a:lnTo>
                        <a:pt x="120" y="156"/>
                      </a:lnTo>
                      <a:lnTo>
                        <a:pt x="114" y="144"/>
                      </a:lnTo>
                      <a:lnTo>
                        <a:pt x="120" y="126"/>
                      </a:lnTo>
                      <a:lnTo>
                        <a:pt x="114" y="108"/>
                      </a:lnTo>
                      <a:lnTo>
                        <a:pt x="108" y="96"/>
                      </a:lnTo>
                      <a:lnTo>
                        <a:pt x="96" y="90"/>
                      </a:lnTo>
                      <a:lnTo>
                        <a:pt x="84" y="78"/>
                      </a:lnTo>
                      <a:lnTo>
                        <a:pt x="66" y="72"/>
                      </a:lnTo>
                      <a:lnTo>
                        <a:pt x="42" y="60"/>
                      </a:lnTo>
                      <a:lnTo>
                        <a:pt x="24" y="48"/>
                      </a:lnTo>
                      <a:lnTo>
                        <a:pt x="0" y="36"/>
                      </a:lnTo>
                      <a:lnTo>
                        <a:pt x="90"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49" name="Freeform 89"/>
                <p:cNvSpPr>
                  <a:spLocks noEditPoints="1"/>
                </p:cNvSpPr>
                <p:nvPr/>
              </p:nvSpPr>
              <p:spPr bwMode="auto">
                <a:xfrm>
                  <a:off x="3923" y="-648"/>
                  <a:ext cx="180" cy="180"/>
                </a:xfrm>
                <a:custGeom>
                  <a:avLst/>
                  <a:gdLst>
                    <a:gd name="T0" fmla="*/ 0 w 180"/>
                    <a:gd name="T1" fmla="*/ 180 h 180"/>
                    <a:gd name="T2" fmla="*/ 0 w 180"/>
                    <a:gd name="T3" fmla="*/ 180 h 180"/>
                    <a:gd name="T4" fmla="*/ 0 w 180"/>
                    <a:gd name="T5" fmla="*/ 180 h 180"/>
                    <a:gd name="T6" fmla="*/ 0 w 180"/>
                    <a:gd name="T7" fmla="*/ 180 h 180"/>
                    <a:gd name="T8" fmla="*/ 120 w 180"/>
                    <a:gd name="T9" fmla="*/ 0 h 180"/>
                    <a:gd name="T10" fmla="*/ 162 w 180"/>
                    <a:gd name="T11" fmla="*/ 18 h 180"/>
                    <a:gd name="T12" fmla="*/ 180 w 180"/>
                    <a:gd name="T13" fmla="*/ 66 h 180"/>
                    <a:gd name="T14" fmla="*/ 156 w 180"/>
                    <a:gd name="T15" fmla="*/ 102 h 180"/>
                    <a:gd name="T16" fmla="*/ 108 w 180"/>
                    <a:gd name="T17" fmla="*/ 156 h 180"/>
                    <a:gd name="T18" fmla="*/ 72 w 180"/>
                    <a:gd name="T19" fmla="*/ 180 h 180"/>
                    <a:gd name="T20" fmla="*/ 0 w 180"/>
                    <a:gd name="T21" fmla="*/ 180 h 180"/>
                    <a:gd name="T22" fmla="*/ 12 w 180"/>
                    <a:gd name="T23" fmla="*/ 126 h 180"/>
                    <a:gd name="T24" fmla="*/ 30 w 180"/>
                    <a:gd name="T25" fmla="*/ 78 h 180"/>
                    <a:gd name="T26" fmla="*/ 48 w 180"/>
                    <a:gd name="T27" fmla="*/ 36 h 180"/>
                    <a:gd name="T28" fmla="*/ 60 w 180"/>
                    <a:gd name="T29" fmla="*/ 24 h 180"/>
                    <a:gd name="T30" fmla="*/ 66 w 180"/>
                    <a:gd name="T31" fmla="*/ 6 h 180"/>
                    <a:gd name="T32" fmla="*/ 120 w 180"/>
                    <a:gd name="T33"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0" h="180">
                      <a:moveTo>
                        <a:pt x="0" y="180"/>
                      </a:moveTo>
                      <a:lnTo>
                        <a:pt x="0" y="180"/>
                      </a:lnTo>
                      <a:lnTo>
                        <a:pt x="0" y="180"/>
                      </a:lnTo>
                      <a:lnTo>
                        <a:pt x="0" y="180"/>
                      </a:lnTo>
                      <a:close/>
                      <a:moveTo>
                        <a:pt x="120" y="0"/>
                      </a:moveTo>
                      <a:lnTo>
                        <a:pt x="162" y="18"/>
                      </a:lnTo>
                      <a:lnTo>
                        <a:pt x="180" y="66"/>
                      </a:lnTo>
                      <a:lnTo>
                        <a:pt x="156" y="102"/>
                      </a:lnTo>
                      <a:lnTo>
                        <a:pt x="108" y="156"/>
                      </a:lnTo>
                      <a:lnTo>
                        <a:pt x="72" y="180"/>
                      </a:lnTo>
                      <a:lnTo>
                        <a:pt x="0" y="180"/>
                      </a:lnTo>
                      <a:lnTo>
                        <a:pt x="12" y="126"/>
                      </a:lnTo>
                      <a:lnTo>
                        <a:pt x="30" y="78"/>
                      </a:lnTo>
                      <a:lnTo>
                        <a:pt x="48" y="36"/>
                      </a:lnTo>
                      <a:lnTo>
                        <a:pt x="60" y="24"/>
                      </a:lnTo>
                      <a:lnTo>
                        <a:pt x="66" y="6"/>
                      </a:lnTo>
                      <a:lnTo>
                        <a:pt x="120"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50" name="Freeform 90"/>
                <p:cNvSpPr>
                  <a:spLocks/>
                </p:cNvSpPr>
                <p:nvPr/>
              </p:nvSpPr>
              <p:spPr bwMode="auto">
                <a:xfrm>
                  <a:off x="2897" y="-1590"/>
                  <a:ext cx="2052" cy="816"/>
                </a:xfrm>
                <a:custGeom>
                  <a:avLst/>
                  <a:gdLst>
                    <a:gd name="T0" fmla="*/ 906 w 2052"/>
                    <a:gd name="T1" fmla="*/ 6 h 816"/>
                    <a:gd name="T2" fmla="*/ 960 w 2052"/>
                    <a:gd name="T3" fmla="*/ 36 h 816"/>
                    <a:gd name="T4" fmla="*/ 1086 w 2052"/>
                    <a:gd name="T5" fmla="*/ 84 h 816"/>
                    <a:gd name="T6" fmla="*/ 1296 w 2052"/>
                    <a:gd name="T7" fmla="*/ 90 h 816"/>
                    <a:gd name="T8" fmla="*/ 1476 w 2052"/>
                    <a:gd name="T9" fmla="*/ 96 h 816"/>
                    <a:gd name="T10" fmla="*/ 1578 w 2052"/>
                    <a:gd name="T11" fmla="*/ 42 h 816"/>
                    <a:gd name="T12" fmla="*/ 1758 w 2052"/>
                    <a:gd name="T13" fmla="*/ 54 h 816"/>
                    <a:gd name="T14" fmla="*/ 1902 w 2052"/>
                    <a:gd name="T15" fmla="*/ 204 h 816"/>
                    <a:gd name="T16" fmla="*/ 1998 w 2052"/>
                    <a:gd name="T17" fmla="*/ 504 h 816"/>
                    <a:gd name="T18" fmla="*/ 1884 w 2052"/>
                    <a:gd name="T19" fmla="*/ 582 h 816"/>
                    <a:gd name="T20" fmla="*/ 1506 w 2052"/>
                    <a:gd name="T21" fmla="*/ 630 h 816"/>
                    <a:gd name="T22" fmla="*/ 1248 w 2052"/>
                    <a:gd name="T23" fmla="*/ 708 h 816"/>
                    <a:gd name="T24" fmla="*/ 1182 w 2052"/>
                    <a:gd name="T25" fmla="*/ 798 h 816"/>
                    <a:gd name="T26" fmla="*/ 1086 w 2052"/>
                    <a:gd name="T27" fmla="*/ 792 h 816"/>
                    <a:gd name="T28" fmla="*/ 1110 w 2052"/>
                    <a:gd name="T29" fmla="*/ 750 h 816"/>
                    <a:gd name="T30" fmla="*/ 1116 w 2052"/>
                    <a:gd name="T31" fmla="*/ 696 h 816"/>
                    <a:gd name="T32" fmla="*/ 1038 w 2052"/>
                    <a:gd name="T33" fmla="*/ 726 h 816"/>
                    <a:gd name="T34" fmla="*/ 882 w 2052"/>
                    <a:gd name="T35" fmla="*/ 774 h 816"/>
                    <a:gd name="T36" fmla="*/ 684 w 2052"/>
                    <a:gd name="T37" fmla="*/ 750 h 816"/>
                    <a:gd name="T38" fmla="*/ 540 w 2052"/>
                    <a:gd name="T39" fmla="*/ 726 h 816"/>
                    <a:gd name="T40" fmla="*/ 498 w 2052"/>
                    <a:gd name="T41" fmla="*/ 768 h 816"/>
                    <a:gd name="T42" fmla="*/ 438 w 2052"/>
                    <a:gd name="T43" fmla="*/ 816 h 816"/>
                    <a:gd name="T44" fmla="*/ 300 w 2052"/>
                    <a:gd name="T45" fmla="*/ 768 h 816"/>
                    <a:gd name="T46" fmla="*/ 246 w 2052"/>
                    <a:gd name="T47" fmla="*/ 762 h 816"/>
                    <a:gd name="T48" fmla="*/ 192 w 2052"/>
                    <a:gd name="T49" fmla="*/ 762 h 816"/>
                    <a:gd name="T50" fmla="*/ 180 w 2052"/>
                    <a:gd name="T51" fmla="*/ 738 h 816"/>
                    <a:gd name="T52" fmla="*/ 228 w 2052"/>
                    <a:gd name="T53" fmla="*/ 720 h 816"/>
                    <a:gd name="T54" fmla="*/ 198 w 2052"/>
                    <a:gd name="T55" fmla="*/ 696 h 816"/>
                    <a:gd name="T56" fmla="*/ 138 w 2052"/>
                    <a:gd name="T57" fmla="*/ 672 h 816"/>
                    <a:gd name="T58" fmla="*/ 138 w 2052"/>
                    <a:gd name="T59" fmla="*/ 612 h 816"/>
                    <a:gd name="T60" fmla="*/ 102 w 2052"/>
                    <a:gd name="T61" fmla="*/ 582 h 816"/>
                    <a:gd name="T62" fmla="*/ 54 w 2052"/>
                    <a:gd name="T63" fmla="*/ 558 h 816"/>
                    <a:gd name="T64" fmla="*/ 78 w 2052"/>
                    <a:gd name="T65" fmla="*/ 516 h 816"/>
                    <a:gd name="T66" fmla="*/ 90 w 2052"/>
                    <a:gd name="T67" fmla="*/ 474 h 816"/>
                    <a:gd name="T68" fmla="*/ 42 w 2052"/>
                    <a:gd name="T69" fmla="*/ 456 h 816"/>
                    <a:gd name="T70" fmla="*/ 54 w 2052"/>
                    <a:gd name="T71" fmla="*/ 426 h 816"/>
                    <a:gd name="T72" fmla="*/ 54 w 2052"/>
                    <a:gd name="T73" fmla="*/ 408 h 816"/>
                    <a:gd name="T74" fmla="*/ 6 w 2052"/>
                    <a:gd name="T75" fmla="*/ 402 h 816"/>
                    <a:gd name="T76" fmla="*/ 6 w 2052"/>
                    <a:gd name="T77" fmla="*/ 360 h 816"/>
                    <a:gd name="T78" fmla="*/ 84 w 2052"/>
                    <a:gd name="T79" fmla="*/ 300 h 816"/>
                    <a:gd name="T80" fmla="*/ 222 w 2052"/>
                    <a:gd name="T81" fmla="*/ 282 h 816"/>
                    <a:gd name="T82" fmla="*/ 264 w 2052"/>
                    <a:gd name="T83" fmla="*/ 276 h 816"/>
                    <a:gd name="T84" fmla="*/ 276 w 2052"/>
                    <a:gd name="T85" fmla="*/ 246 h 816"/>
                    <a:gd name="T86" fmla="*/ 330 w 2052"/>
                    <a:gd name="T87" fmla="*/ 240 h 816"/>
                    <a:gd name="T88" fmla="*/ 330 w 2052"/>
                    <a:gd name="T89" fmla="*/ 210 h 816"/>
                    <a:gd name="T90" fmla="*/ 306 w 2052"/>
                    <a:gd name="T91" fmla="*/ 174 h 816"/>
                    <a:gd name="T92" fmla="*/ 360 w 2052"/>
                    <a:gd name="T93" fmla="*/ 162 h 816"/>
                    <a:gd name="T94" fmla="*/ 432 w 2052"/>
                    <a:gd name="T95" fmla="*/ 162 h 816"/>
                    <a:gd name="T96" fmla="*/ 480 w 2052"/>
                    <a:gd name="T97" fmla="*/ 150 h 816"/>
                    <a:gd name="T98" fmla="*/ 552 w 2052"/>
                    <a:gd name="T99" fmla="*/ 114 h 816"/>
                    <a:gd name="T100" fmla="*/ 714 w 2052"/>
                    <a:gd name="T101" fmla="*/ 48 h 816"/>
                    <a:gd name="T102" fmla="*/ 852 w 2052"/>
                    <a:gd name="T103"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52" h="816">
                      <a:moveTo>
                        <a:pt x="882" y="0"/>
                      </a:moveTo>
                      <a:lnTo>
                        <a:pt x="894" y="0"/>
                      </a:lnTo>
                      <a:lnTo>
                        <a:pt x="900" y="0"/>
                      </a:lnTo>
                      <a:lnTo>
                        <a:pt x="906" y="6"/>
                      </a:lnTo>
                      <a:lnTo>
                        <a:pt x="906" y="18"/>
                      </a:lnTo>
                      <a:lnTo>
                        <a:pt x="918" y="24"/>
                      </a:lnTo>
                      <a:lnTo>
                        <a:pt x="936" y="30"/>
                      </a:lnTo>
                      <a:lnTo>
                        <a:pt x="960" y="36"/>
                      </a:lnTo>
                      <a:lnTo>
                        <a:pt x="990" y="42"/>
                      </a:lnTo>
                      <a:lnTo>
                        <a:pt x="1020" y="54"/>
                      </a:lnTo>
                      <a:lnTo>
                        <a:pt x="1050" y="72"/>
                      </a:lnTo>
                      <a:lnTo>
                        <a:pt x="1086" y="84"/>
                      </a:lnTo>
                      <a:lnTo>
                        <a:pt x="1134" y="96"/>
                      </a:lnTo>
                      <a:lnTo>
                        <a:pt x="1200" y="102"/>
                      </a:lnTo>
                      <a:lnTo>
                        <a:pt x="1254" y="102"/>
                      </a:lnTo>
                      <a:lnTo>
                        <a:pt x="1296" y="90"/>
                      </a:lnTo>
                      <a:lnTo>
                        <a:pt x="1338" y="84"/>
                      </a:lnTo>
                      <a:lnTo>
                        <a:pt x="1380" y="84"/>
                      </a:lnTo>
                      <a:lnTo>
                        <a:pt x="1428" y="96"/>
                      </a:lnTo>
                      <a:lnTo>
                        <a:pt x="1476" y="96"/>
                      </a:lnTo>
                      <a:lnTo>
                        <a:pt x="1512" y="84"/>
                      </a:lnTo>
                      <a:lnTo>
                        <a:pt x="1554" y="60"/>
                      </a:lnTo>
                      <a:lnTo>
                        <a:pt x="1566" y="54"/>
                      </a:lnTo>
                      <a:lnTo>
                        <a:pt x="1578" y="42"/>
                      </a:lnTo>
                      <a:lnTo>
                        <a:pt x="1584" y="36"/>
                      </a:lnTo>
                      <a:lnTo>
                        <a:pt x="1584" y="24"/>
                      </a:lnTo>
                      <a:lnTo>
                        <a:pt x="1728" y="12"/>
                      </a:lnTo>
                      <a:lnTo>
                        <a:pt x="1758" y="54"/>
                      </a:lnTo>
                      <a:lnTo>
                        <a:pt x="1824" y="84"/>
                      </a:lnTo>
                      <a:lnTo>
                        <a:pt x="1824" y="114"/>
                      </a:lnTo>
                      <a:lnTo>
                        <a:pt x="1866" y="162"/>
                      </a:lnTo>
                      <a:lnTo>
                        <a:pt x="1902" y="204"/>
                      </a:lnTo>
                      <a:lnTo>
                        <a:pt x="1944" y="288"/>
                      </a:lnTo>
                      <a:lnTo>
                        <a:pt x="1968" y="396"/>
                      </a:lnTo>
                      <a:lnTo>
                        <a:pt x="1956" y="480"/>
                      </a:lnTo>
                      <a:lnTo>
                        <a:pt x="1998" y="504"/>
                      </a:lnTo>
                      <a:lnTo>
                        <a:pt x="2040" y="558"/>
                      </a:lnTo>
                      <a:lnTo>
                        <a:pt x="2052" y="606"/>
                      </a:lnTo>
                      <a:lnTo>
                        <a:pt x="1974" y="594"/>
                      </a:lnTo>
                      <a:lnTo>
                        <a:pt x="1884" y="582"/>
                      </a:lnTo>
                      <a:lnTo>
                        <a:pt x="1794" y="594"/>
                      </a:lnTo>
                      <a:lnTo>
                        <a:pt x="1650" y="594"/>
                      </a:lnTo>
                      <a:lnTo>
                        <a:pt x="1560" y="612"/>
                      </a:lnTo>
                      <a:lnTo>
                        <a:pt x="1506" y="630"/>
                      </a:lnTo>
                      <a:lnTo>
                        <a:pt x="1446" y="654"/>
                      </a:lnTo>
                      <a:lnTo>
                        <a:pt x="1326" y="654"/>
                      </a:lnTo>
                      <a:lnTo>
                        <a:pt x="1302" y="678"/>
                      </a:lnTo>
                      <a:lnTo>
                        <a:pt x="1248" y="708"/>
                      </a:lnTo>
                      <a:lnTo>
                        <a:pt x="1224" y="684"/>
                      </a:lnTo>
                      <a:lnTo>
                        <a:pt x="1188" y="684"/>
                      </a:lnTo>
                      <a:lnTo>
                        <a:pt x="1182" y="714"/>
                      </a:lnTo>
                      <a:lnTo>
                        <a:pt x="1182" y="798"/>
                      </a:lnTo>
                      <a:lnTo>
                        <a:pt x="1122" y="816"/>
                      </a:lnTo>
                      <a:lnTo>
                        <a:pt x="1074" y="798"/>
                      </a:lnTo>
                      <a:lnTo>
                        <a:pt x="1080" y="804"/>
                      </a:lnTo>
                      <a:lnTo>
                        <a:pt x="1086" y="792"/>
                      </a:lnTo>
                      <a:lnTo>
                        <a:pt x="1092" y="780"/>
                      </a:lnTo>
                      <a:lnTo>
                        <a:pt x="1104" y="768"/>
                      </a:lnTo>
                      <a:lnTo>
                        <a:pt x="1104" y="762"/>
                      </a:lnTo>
                      <a:lnTo>
                        <a:pt x="1110" y="750"/>
                      </a:lnTo>
                      <a:lnTo>
                        <a:pt x="1116" y="732"/>
                      </a:lnTo>
                      <a:lnTo>
                        <a:pt x="1122" y="720"/>
                      </a:lnTo>
                      <a:lnTo>
                        <a:pt x="1122" y="708"/>
                      </a:lnTo>
                      <a:lnTo>
                        <a:pt x="1116" y="696"/>
                      </a:lnTo>
                      <a:lnTo>
                        <a:pt x="1110" y="684"/>
                      </a:lnTo>
                      <a:lnTo>
                        <a:pt x="1086" y="690"/>
                      </a:lnTo>
                      <a:lnTo>
                        <a:pt x="1062" y="708"/>
                      </a:lnTo>
                      <a:lnTo>
                        <a:pt x="1038" y="726"/>
                      </a:lnTo>
                      <a:lnTo>
                        <a:pt x="1014" y="726"/>
                      </a:lnTo>
                      <a:lnTo>
                        <a:pt x="984" y="726"/>
                      </a:lnTo>
                      <a:lnTo>
                        <a:pt x="942" y="744"/>
                      </a:lnTo>
                      <a:lnTo>
                        <a:pt x="882" y="774"/>
                      </a:lnTo>
                      <a:lnTo>
                        <a:pt x="828" y="786"/>
                      </a:lnTo>
                      <a:lnTo>
                        <a:pt x="774" y="786"/>
                      </a:lnTo>
                      <a:lnTo>
                        <a:pt x="720" y="774"/>
                      </a:lnTo>
                      <a:lnTo>
                        <a:pt x="684" y="750"/>
                      </a:lnTo>
                      <a:lnTo>
                        <a:pt x="648" y="726"/>
                      </a:lnTo>
                      <a:lnTo>
                        <a:pt x="606" y="720"/>
                      </a:lnTo>
                      <a:lnTo>
                        <a:pt x="558" y="720"/>
                      </a:lnTo>
                      <a:lnTo>
                        <a:pt x="540" y="726"/>
                      </a:lnTo>
                      <a:lnTo>
                        <a:pt x="522" y="732"/>
                      </a:lnTo>
                      <a:lnTo>
                        <a:pt x="516" y="744"/>
                      </a:lnTo>
                      <a:lnTo>
                        <a:pt x="504" y="756"/>
                      </a:lnTo>
                      <a:lnTo>
                        <a:pt x="498" y="768"/>
                      </a:lnTo>
                      <a:lnTo>
                        <a:pt x="492" y="780"/>
                      </a:lnTo>
                      <a:lnTo>
                        <a:pt x="480" y="792"/>
                      </a:lnTo>
                      <a:lnTo>
                        <a:pt x="468" y="804"/>
                      </a:lnTo>
                      <a:lnTo>
                        <a:pt x="438" y="816"/>
                      </a:lnTo>
                      <a:lnTo>
                        <a:pt x="396" y="810"/>
                      </a:lnTo>
                      <a:lnTo>
                        <a:pt x="354" y="798"/>
                      </a:lnTo>
                      <a:lnTo>
                        <a:pt x="318" y="786"/>
                      </a:lnTo>
                      <a:lnTo>
                        <a:pt x="300" y="768"/>
                      </a:lnTo>
                      <a:lnTo>
                        <a:pt x="288" y="762"/>
                      </a:lnTo>
                      <a:lnTo>
                        <a:pt x="270" y="762"/>
                      </a:lnTo>
                      <a:lnTo>
                        <a:pt x="258" y="762"/>
                      </a:lnTo>
                      <a:lnTo>
                        <a:pt x="246" y="762"/>
                      </a:lnTo>
                      <a:lnTo>
                        <a:pt x="228" y="768"/>
                      </a:lnTo>
                      <a:lnTo>
                        <a:pt x="216" y="768"/>
                      </a:lnTo>
                      <a:lnTo>
                        <a:pt x="204" y="768"/>
                      </a:lnTo>
                      <a:lnTo>
                        <a:pt x="192" y="762"/>
                      </a:lnTo>
                      <a:lnTo>
                        <a:pt x="186" y="756"/>
                      </a:lnTo>
                      <a:lnTo>
                        <a:pt x="180" y="750"/>
                      </a:lnTo>
                      <a:lnTo>
                        <a:pt x="174" y="744"/>
                      </a:lnTo>
                      <a:lnTo>
                        <a:pt x="180" y="738"/>
                      </a:lnTo>
                      <a:lnTo>
                        <a:pt x="192" y="732"/>
                      </a:lnTo>
                      <a:lnTo>
                        <a:pt x="210" y="726"/>
                      </a:lnTo>
                      <a:lnTo>
                        <a:pt x="222" y="720"/>
                      </a:lnTo>
                      <a:lnTo>
                        <a:pt x="228" y="720"/>
                      </a:lnTo>
                      <a:lnTo>
                        <a:pt x="228" y="708"/>
                      </a:lnTo>
                      <a:lnTo>
                        <a:pt x="222" y="702"/>
                      </a:lnTo>
                      <a:lnTo>
                        <a:pt x="210" y="696"/>
                      </a:lnTo>
                      <a:lnTo>
                        <a:pt x="198" y="696"/>
                      </a:lnTo>
                      <a:lnTo>
                        <a:pt x="186" y="690"/>
                      </a:lnTo>
                      <a:lnTo>
                        <a:pt x="174" y="690"/>
                      </a:lnTo>
                      <a:lnTo>
                        <a:pt x="150" y="684"/>
                      </a:lnTo>
                      <a:lnTo>
                        <a:pt x="138" y="672"/>
                      </a:lnTo>
                      <a:lnTo>
                        <a:pt x="132" y="660"/>
                      </a:lnTo>
                      <a:lnTo>
                        <a:pt x="132" y="642"/>
                      </a:lnTo>
                      <a:lnTo>
                        <a:pt x="138" y="624"/>
                      </a:lnTo>
                      <a:lnTo>
                        <a:pt x="138" y="612"/>
                      </a:lnTo>
                      <a:lnTo>
                        <a:pt x="138" y="600"/>
                      </a:lnTo>
                      <a:lnTo>
                        <a:pt x="132" y="594"/>
                      </a:lnTo>
                      <a:lnTo>
                        <a:pt x="120" y="588"/>
                      </a:lnTo>
                      <a:lnTo>
                        <a:pt x="102" y="582"/>
                      </a:lnTo>
                      <a:lnTo>
                        <a:pt x="84" y="576"/>
                      </a:lnTo>
                      <a:lnTo>
                        <a:pt x="66" y="570"/>
                      </a:lnTo>
                      <a:lnTo>
                        <a:pt x="60" y="564"/>
                      </a:lnTo>
                      <a:lnTo>
                        <a:pt x="54" y="558"/>
                      </a:lnTo>
                      <a:lnTo>
                        <a:pt x="60" y="546"/>
                      </a:lnTo>
                      <a:lnTo>
                        <a:pt x="60" y="534"/>
                      </a:lnTo>
                      <a:lnTo>
                        <a:pt x="72" y="528"/>
                      </a:lnTo>
                      <a:lnTo>
                        <a:pt x="78" y="516"/>
                      </a:lnTo>
                      <a:lnTo>
                        <a:pt x="90" y="504"/>
                      </a:lnTo>
                      <a:lnTo>
                        <a:pt x="96" y="492"/>
                      </a:lnTo>
                      <a:lnTo>
                        <a:pt x="96" y="486"/>
                      </a:lnTo>
                      <a:lnTo>
                        <a:pt x="90" y="474"/>
                      </a:lnTo>
                      <a:lnTo>
                        <a:pt x="78" y="468"/>
                      </a:lnTo>
                      <a:lnTo>
                        <a:pt x="66" y="462"/>
                      </a:lnTo>
                      <a:lnTo>
                        <a:pt x="48" y="462"/>
                      </a:lnTo>
                      <a:lnTo>
                        <a:pt x="42" y="456"/>
                      </a:lnTo>
                      <a:lnTo>
                        <a:pt x="42" y="450"/>
                      </a:lnTo>
                      <a:lnTo>
                        <a:pt x="42" y="444"/>
                      </a:lnTo>
                      <a:lnTo>
                        <a:pt x="48" y="432"/>
                      </a:lnTo>
                      <a:lnTo>
                        <a:pt x="54" y="426"/>
                      </a:lnTo>
                      <a:lnTo>
                        <a:pt x="60" y="420"/>
                      </a:lnTo>
                      <a:lnTo>
                        <a:pt x="60" y="414"/>
                      </a:lnTo>
                      <a:lnTo>
                        <a:pt x="60" y="414"/>
                      </a:lnTo>
                      <a:lnTo>
                        <a:pt x="54" y="408"/>
                      </a:lnTo>
                      <a:lnTo>
                        <a:pt x="42" y="408"/>
                      </a:lnTo>
                      <a:lnTo>
                        <a:pt x="30" y="408"/>
                      </a:lnTo>
                      <a:lnTo>
                        <a:pt x="12" y="408"/>
                      </a:lnTo>
                      <a:lnTo>
                        <a:pt x="6" y="402"/>
                      </a:lnTo>
                      <a:lnTo>
                        <a:pt x="0" y="396"/>
                      </a:lnTo>
                      <a:lnTo>
                        <a:pt x="0" y="384"/>
                      </a:lnTo>
                      <a:lnTo>
                        <a:pt x="0" y="372"/>
                      </a:lnTo>
                      <a:lnTo>
                        <a:pt x="6" y="360"/>
                      </a:lnTo>
                      <a:lnTo>
                        <a:pt x="12" y="348"/>
                      </a:lnTo>
                      <a:lnTo>
                        <a:pt x="30" y="330"/>
                      </a:lnTo>
                      <a:lnTo>
                        <a:pt x="54" y="312"/>
                      </a:lnTo>
                      <a:lnTo>
                        <a:pt x="84" y="300"/>
                      </a:lnTo>
                      <a:lnTo>
                        <a:pt x="126" y="288"/>
                      </a:lnTo>
                      <a:lnTo>
                        <a:pt x="168" y="288"/>
                      </a:lnTo>
                      <a:lnTo>
                        <a:pt x="204" y="282"/>
                      </a:lnTo>
                      <a:lnTo>
                        <a:pt x="222" y="282"/>
                      </a:lnTo>
                      <a:lnTo>
                        <a:pt x="234" y="282"/>
                      </a:lnTo>
                      <a:lnTo>
                        <a:pt x="246" y="282"/>
                      </a:lnTo>
                      <a:lnTo>
                        <a:pt x="258" y="282"/>
                      </a:lnTo>
                      <a:lnTo>
                        <a:pt x="264" y="276"/>
                      </a:lnTo>
                      <a:lnTo>
                        <a:pt x="270" y="270"/>
                      </a:lnTo>
                      <a:lnTo>
                        <a:pt x="270" y="258"/>
                      </a:lnTo>
                      <a:lnTo>
                        <a:pt x="270" y="252"/>
                      </a:lnTo>
                      <a:lnTo>
                        <a:pt x="276" y="246"/>
                      </a:lnTo>
                      <a:lnTo>
                        <a:pt x="288" y="240"/>
                      </a:lnTo>
                      <a:lnTo>
                        <a:pt x="306" y="240"/>
                      </a:lnTo>
                      <a:lnTo>
                        <a:pt x="318" y="240"/>
                      </a:lnTo>
                      <a:lnTo>
                        <a:pt x="330" y="240"/>
                      </a:lnTo>
                      <a:lnTo>
                        <a:pt x="336" y="234"/>
                      </a:lnTo>
                      <a:lnTo>
                        <a:pt x="342" y="228"/>
                      </a:lnTo>
                      <a:lnTo>
                        <a:pt x="342" y="216"/>
                      </a:lnTo>
                      <a:lnTo>
                        <a:pt x="330" y="210"/>
                      </a:lnTo>
                      <a:lnTo>
                        <a:pt x="318" y="198"/>
                      </a:lnTo>
                      <a:lnTo>
                        <a:pt x="306" y="186"/>
                      </a:lnTo>
                      <a:lnTo>
                        <a:pt x="300" y="180"/>
                      </a:lnTo>
                      <a:lnTo>
                        <a:pt x="306" y="174"/>
                      </a:lnTo>
                      <a:lnTo>
                        <a:pt x="312" y="168"/>
                      </a:lnTo>
                      <a:lnTo>
                        <a:pt x="324" y="168"/>
                      </a:lnTo>
                      <a:lnTo>
                        <a:pt x="342" y="162"/>
                      </a:lnTo>
                      <a:lnTo>
                        <a:pt x="360" y="162"/>
                      </a:lnTo>
                      <a:lnTo>
                        <a:pt x="378" y="162"/>
                      </a:lnTo>
                      <a:lnTo>
                        <a:pt x="396" y="162"/>
                      </a:lnTo>
                      <a:lnTo>
                        <a:pt x="420" y="162"/>
                      </a:lnTo>
                      <a:lnTo>
                        <a:pt x="432" y="162"/>
                      </a:lnTo>
                      <a:lnTo>
                        <a:pt x="450" y="162"/>
                      </a:lnTo>
                      <a:lnTo>
                        <a:pt x="456" y="156"/>
                      </a:lnTo>
                      <a:lnTo>
                        <a:pt x="468" y="156"/>
                      </a:lnTo>
                      <a:lnTo>
                        <a:pt x="480" y="150"/>
                      </a:lnTo>
                      <a:lnTo>
                        <a:pt x="492" y="144"/>
                      </a:lnTo>
                      <a:lnTo>
                        <a:pt x="510" y="132"/>
                      </a:lnTo>
                      <a:lnTo>
                        <a:pt x="528" y="126"/>
                      </a:lnTo>
                      <a:lnTo>
                        <a:pt x="552" y="114"/>
                      </a:lnTo>
                      <a:lnTo>
                        <a:pt x="588" y="102"/>
                      </a:lnTo>
                      <a:lnTo>
                        <a:pt x="624" y="96"/>
                      </a:lnTo>
                      <a:lnTo>
                        <a:pt x="666" y="72"/>
                      </a:lnTo>
                      <a:lnTo>
                        <a:pt x="714" y="48"/>
                      </a:lnTo>
                      <a:lnTo>
                        <a:pt x="768" y="24"/>
                      </a:lnTo>
                      <a:lnTo>
                        <a:pt x="816" y="12"/>
                      </a:lnTo>
                      <a:lnTo>
                        <a:pt x="834" y="6"/>
                      </a:lnTo>
                      <a:lnTo>
                        <a:pt x="852" y="0"/>
                      </a:lnTo>
                      <a:lnTo>
                        <a:pt x="864" y="0"/>
                      </a:lnTo>
                      <a:lnTo>
                        <a:pt x="882"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51" name="Freeform 91"/>
                <p:cNvSpPr>
                  <a:spLocks/>
                </p:cNvSpPr>
                <p:nvPr/>
              </p:nvSpPr>
              <p:spPr bwMode="auto">
                <a:xfrm>
                  <a:off x="3839" y="-492"/>
                  <a:ext cx="204" cy="534"/>
                </a:xfrm>
                <a:custGeom>
                  <a:avLst/>
                  <a:gdLst>
                    <a:gd name="T0" fmla="*/ 192 w 204"/>
                    <a:gd name="T1" fmla="*/ 0 h 534"/>
                    <a:gd name="T2" fmla="*/ 204 w 204"/>
                    <a:gd name="T3" fmla="*/ 126 h 534"/>
                    <a:gd name="T4" fmla="*/ 192 w 204"/>
                    <a:gd name="T5" fmla="*/ 210 h 534"/>
                    <a:gd name="T6" fmla="*/ 174 w 204"/>
                    <a:gd name="T7" fmla="*/ 294 h 534"/>
                    <a:gd name="T8" fmla="*/ 174 w 204"/>
                    <a:gd name="T9" fmla="*/ 354 h 534"/>
                    <a:gd name="T10" fmla="*/ 156 w 204"/>
                    <a:gd name="T11" fmla="*/ 438 h 534"/>
                    <a:gd name="T12" fmla="*/ 138 w 204"/>
                    <a:gd name="T13" fmla="*/ 534 h 534"/>
                    <a:gd name="T14" fmla="*/ 108 w 204"/>
                    <a:gd name="T15" fmla="*/ 444 h 534"/>
                    <a:gd name="T16" fmla="*/ 96 w 204"/>
                    <a:gd name="T17" fmla="*/ 372 h 534"/>
                    <a:gd name="T18" fmla="*/ 54 w 204"/>
                    <a:gd name="T19" fmla="*/ 306 h 534"/>
                    <a:gd name="T20" fmla="*/ 0 w 204"/>
                    <a:gd name="T21" fmla="*/ 288 h 534"/>
                    <a:gd name="T22" fmla="*/ 6 w 204"/>
                    <a:gd name="T23" fmla="*/ 288 h 534"/>
                    <a:gd name="T24" fmla="*/ 6 w 204"/>
                    <a:gd name="T25" fmla="*/ 282 h 534"/>
                    <a:gd name="T26" fmla="*/ 6 w 204"/>
                    <a:gd name="T27" fmla="*/ 276 h 534"/>
                    <a:gd name="T28" fmla="*/ 12 w 204"/>
                    <a:gd name="T29" fmla="*/ 264 h 534"/>
                    <a:gd name="T30" fmla="*/ 18 w 204"/>
                    <a:gd name="T31" fmla="*/ 246 h 534"/>
                    <a:gd name="T32" fmla="*/ 30 w 204"/>
                    <a:gd name="T33" fmla="*/ 234 h 534"/>
                    <a:gd name="T34" fmla="*/ 42 w 204"/>
                    <a:gd name="T35" fmla="*/ 222 h 534"/>
                    <a:gd name="T36" fmla="*/ 48 w 204"/>
                    <a:gd name="T37" fmla="*/ 204 h 534"/>
                    <a:gd name="T38" fmla="*/ 54 w 204"/>
                    <a:gd name="T39" fmla="*/ 180 h 534"/>
                    <a:gd name="T40" fmla="*/ 60 w 204"/>
                    <a:gd name="T41" fmla="*/ 120 h 534"/>
                    <a:gd name="T42" fmla="*/ 78 w 204"/>
                    <a:gd name="T43" fmla="*/ 60 h 534"/>
                    <a:gd name="T44" fmla="*/ 78 w 204"/>
                    <a:gd name="T45" fmla="*/ 48 h 534"/>
                    <a:gd name="T46" fmla="*/ 84 w 204"/>
                    <a:gd name="T47" fmla="*/ 24 h 534"/>
                    <a:gd name="T48" fmla="*/ 84 w 204"/>
                    <a:gd name="T49" fmla="*/ 24 h 534"/>
                    <a:gd name="T50" fmla="*/ 156 w 204"/>
                    <a:gd name="T51" fmla="*/ 24 h 534"/>
                    <a:gd name="T52" fmla="*/ 192 w 204"/>
                    <a:gd name="T53"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4" h="534">
                      <a:moveTo>
                        <a:pt x="192" y="0"/>
                      </a:moveTo>
                      <a:lnTo>
                        <a:pt x="204" y="126"/>
                      </a:lnTo>
                      <a:lnTo>
                        <a:pt x="192" y="210"/>
                      </a:lnTo>
                      <a:lnTo>
                        <a:pt x="174" y="294"/>
                      </a:lnTo>
                      <a:lnTo>
                        <a:pt x="174" y="354"/>
                      </a:lnTo>
                      <a:lnTo>
                        <a:pt x="156" y="438"/>
                      </a:lnTo>
                      <a:lnTo>
                        <a:pt x="138" y="534"/>
                      </a:lnTo>
                      <a:lnTo>
                        <a:pt x="108" y="444"/>
                      </a:lnTo>
                      <a:lnTo>
                        <a:pt x="96" y="372"/>
                      </a:lnTo>
                      <a:lnTo>
                        <a:pt x="54" y="306"/>
                      </a:lnTo>
                      <a:lnTo>
                        <a:pt x="0" y="288"/>
                      </a:lnTo>
                      <a:lnTo>
                        <a:pt x="6" y="288"/>
                      </a:lnTo>
                      <a:lnTo>
                        <a:pt x="6" y="282"/>
                      </a:lnTo>
                      <a:lnTo>
                        <a:pt x="6" y="276"/>
                      </a:lnTo>
                      <a:lnTo>
                        <a:pt x="12" y="264"/>
                      </a:lnTo>
                      <a:lnTo>
                        <a:pt x="18" y="246"/>
                      </a:lnTo>
                      <a:lnTo>
                        <a:pt x="30" y="234"/>
                      </a:lnTo>
                      <a:lnTo>
                        <a:pt x="42" y="222"/>
                      </a:lnTo>
                      <a:lnTo>
                        <a:pt x="48" y="204"/>
                      </a:lnTo>
                      <a:lnTo>
                        <a:pt x="54" y="180"/>
                      </a:lnTo>
                      <a:lnTo>
                        <a:pt x="60" y="120"/>
                      </a:lnTo>
                      <a:lnTo>
                        <a:pt x="78" y="60"/>
                      </a:lnTo>
                      <a:lnTo>
                        <a:pt x="78" y="48"/>
                      </a:lnTo>
                      <a:lnTo>
                        <a:pt x="84" y="24"/>
                      </a:lnTo>
                      <a:lnTo>
                        <a:pt x="84" y="24"/>
                      </a:lnTo>
                      <a:lnTo>
                        <a:pt x="156" y="24"/>
                      </a:lnTo>
                      <a:lnTo>
                        <a:pt x="192"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52" name="Freeform 92"/>
                <p:cNvSpPr>
                  <a:spLocks noEditPoints="1"/>
                </p:cNvSpPr>
                <p:nvPr/>
              </p:nvSpPr>
              <p:spPr bwMode="auto">
                <a:xfrm>
                  <a:off x="4721" y="-1542"/>
                  <a:ext cx="378" cy="300"/>
                </a:xfrm>
                <a:custGeom>
                  <a:avLst/>
                  <a:gdLst>
                    <a:gd name="T0" fmla="*/ 120 w 378"/>
                    <a:gd name="T1" fmla="*/ 240 h 300"/>
                    <a:gd name="T2" fmla="*/ 120 w 378"/>
                    <a:gd name="T3" fmla="*/ 240 h 300"/>
                    <a:gd name="T4" fmla="*/ 120 w 378"/>
                    <a:gd name="T5" fmla="*/ 240 h 300"/>
                    <a:gd name="T6" fmla="*/ 120 w 378"/>
                    <a:gd name="T7" fmla="*/ 240 h 300"/>
                    <a:gd name="T8" fmla="*/ 60 w 378"/>
                    <a:gd name="T9" fmla="*/ 0 h 300"/>
                    <a:gd name="T10" fmla="*/ 144 w 378"/>
                    <a:gd name="T11" fmla="*/ 0 h 300"/>
                    <a:gd name="T12" fmla="*/ 204 w 378"/>
                    <a:gd name="T13" fmla="*/ 54 h 300"/>
                    <a:gd name="T14" fmla="*/ 246 w 378"/>
                    <a:gd name="T15" fmla="*/ 84 h 300"/>
                    <a:gd name="T16" fmla="*/ 264 w 378"/>
                    <a:gd name="T17" fmla="*/ 180 h 300"/>
                    <a:gd name="T18" fmla="*/ 324 w 378"/>
                    <a:gd name="T19" fmla="*/ 216 h 300"/>
                    <a:gd name="T20" fmla="*/ 378 w 378"/>
                    <a:gd name="T21" fmla="*/ 252 h 300"/>
                    <a:gd name="T22" fmla="*/ 324 w 378"/>
                    <a:gd name="T23" fmla="*/ 300 h 300"/>
                    <a:gd name="T24" fmla="*/ 246 w 378"/>
                    <a:gd name="T25" fmla="*/ 294 h 300"/>
                    <a:gd name="T26" fmla="*/ 180 w 378"/>
                    <a:gd name="T27" fmla="*/ 240 h 300"/>
                    <a:gd name="T28" fmla="*/ 120 w 378"/>
                    <a:gd name="T29" fmla="*/ 240 h 300"/>
                    <a:gd name="T30" fmla="*/ 78 w 378"/>
                    <a:gd name="T31" fmla="*/ 156 h 300"/>
                    <a:gd name="T32" fmla="*/ 42 w 378"/>
                    <a:gd name="T33" fmla="*/ 114 h 300"/>
                    <a:gd name="T34" fmla="*/ 0 w 378"/>
                    <a:gd name="T35" fmla="*/ 66 h 300"/>
                    <a:gd name="T36" fmla="*/ 0 w 378"/>
                    <a:gd name="T37" fmla="*/ 30 h 300"/>
                    <a:gd name="T38" fmla="*/ 60 w 378"/>
                    <a:gd name="T39" fmla="*/ 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8" h="300">
                      <a:moveTo>
                        <a:pt x="120" y="240"/>
                      </a:moveTo>
                      <a:lnTo>
                        <a:pt x="120" y="240"/>
                      </a:lnTo>
                      <a:lnTo>
                        <a:pt x="120" y="240"/>
                      </a:lnTo>
                      <a:lnTo>
                        <a:pt x="120" y="240"/>
                      </a:lnTo>
                      <a:close/>
                      <a:moveTo>
                        <a:pt x="60" y="0"/>
                      </a:moveTo>
                      <a:lnTo>
                        <a:pt x="144" y="0"/>
                      </a:lnTo>
                      <a:lnTo>
                        <a:pt x="204" y="54"/>
                      </a:lnTo>
                      <a:lnTo>
                        <a:pt x="246" y="84"/>
                      </a:lnTo>
                      <a:lnTo>
                        <a:pt x="264" y="180"/>
                      </a:lnTo>
                      <a:lnTo>
                        <a:pt x="324" y="216"/>
                      </a:lnTo>
                      <a:lnTo>
                        <a:pt x="378" y="252"/>
                      </a:lnTo>
                      <a:lnTo>
                        <a:pt x="324" y="300"/>
                      </a:lnTo>
                      <a:lnTo>
                        <a:pt x="246" y="294"/>
                      </a:lnTo>
                      <a:lnTo>
                        <a:pt x="180" y="240"/>
                      </a:lnTo>
                      <a:lnTo>
                        <a:pt x="120" y="240"/>
                      </a:lnTo>
                      <a:lnTo>
                        <a:pt x="78" y="156"/>
                      </a:lnTo>
                      <a:lnTo>
                        <a:pt x="42" y="114"/>
                      </a:lnTo>
                      <a:lnTo>
                        <a:pt x="0" y="66"/>
                      </a:lnTo>
                      <a:lnTo>
                        <a:pt x="0" y="30"/>
                      </a:lnTo>
                      <a:lnTo>
                        <a:pt x="60"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53" name="Freeform 93"/>
                <p:cNvSpPr>
                  <a:spLocks noEditPoints="1"/>
                </p:cNvSpPr>
                <p:nvPr/>
              </p:nvSpPr>
              <p:spPr bwMode="auto">
                <a:xfrm>
                  <a:off x="3971" y="-996"/>
                  <a:ext cx="720" cy="642"/>
                </a:xfrm>
                <a:custGeom>
                  <a:avLst/>
                  <a:gdLst>
                    <a:gd name="T0" fmla="*/ 0 w 720"/>
                    <a:gd name="T1" fmla="*/ 204 h 642"/>
                    <a:gd name="T2" fmla="*/ 6 w 720"/>
                    <a:gd name="T3" fmla="*/ 210 h 642"/>
                    <a:gd name="T4" fmla="*/ 6 w 720"/>
                    <a:gd name="T5" fmla="*/ 210 h 642"/>
                    <a:gd name="T6" fmla="*/ 0 w 720"/>
                    <a:gd name="T7" fmla="*/ 204 h 642"/>
                    <a:gd name="T8" fmla="*/ 576 w 720"/>
                    <a:gd name="T9" fmla="*/ 0 h 642"/>
                    <a:gd name="T10" fmla="*/ 720 w 720"/>
                    <a:gd name="T11" fmla="*/ 0 h 642"/>
                    <a:gd name="T12" fmla="*/ 690 w 720"/>
                    <a:gd name="T13" fmla="*/ 78 h 642"/>
                    <a:gd name="T14" fmla="*/ 630 w 720"/>
                    <a:gd name="T15" fmla="*/ 126 h 642"/>
                    <a:gd name="T16" fmla="*/ 612 w 720"/>
                    <a:gd name="T17" fmla="*/ 180 h 642"/>
                    <a:gd name="T18" fmla="*/ 630 w 720"/>
                    <a:gd name="T19" fmla="*/ 276 h 642"/>
                    <a:gd name="T20" fmla="*/ 618 w 720"/>
                    <a:gd name="T21" fmla="*/ 360 h 642"/>
                    <a:gd name="T22" fmla="*/ 600 w 720"/>
                    <a:gd name="T23" fmla="*/ 408 h 642"/>
                    <a:gd name="T24" fmla="*/ 540 w 720"/>
                    <a:gd name="T25" fmla="*/ 444 h 642"/>
                    <a:gd name="T26" fmla="*/ 480 w 720"/>
                    <a:gd name="T27" fmla="*/ 474 h 642"/>
                    <a:gd name="T28" fmla="*/ 426 w 720"/>
                    <a:gd name="T29" fmla="*/ 510 h 642"/>
                    <a:gd name="T30" fmla="*/ 366 w 720"/>
                    <a:gd name="T31" fmla="*/ 564 h 642"/>
                    <a:gd name="T32" fmla="*/ 294 w 720"/>
                    <a:gd name="T33" fmla="*/ 582 h 642"/>
                    <a:gd name="T34" fmla="*/ 234 w 720"/>
                    <a:gd name="T35" fmla="*/ 618 h 642"/>
                    <a:gd name="T36" fmla="*/ 186 w 720"/>
                    <a:gd name="T37" fmla="*/ 642 h 642"/>
                    <a:gd name="T38" fmla="*/ 132 w 720"/>
                    <a:gd name="T39" fmla="*/ 642 h 642"/>
                    <a:gd name="T40" fmla="*/ 72 w 720"/>
                    <a:gd name="T41" fmla="*/ 630 h 642"/>
                    <a:gd name="T42" fmla="*/ 60 w 720"/>
                    <a:gd name="T43" fmla="*/ 504 h 642"/>
                    <a:gd name="T44" fmla="*/ 108 w 720"/>
                    <a:gd name="T45" fmla="*/ 450 h 642"/>
                    <a:gd name="T46" fmla="*/ 132 w 720"/>
                    <a:gd name="T47" fmla="*/ 414 h 642"/>
                    <a:gd name="T48" fmla="*/ 114 w 720"/>
                    <a:gd name="T49" fmla="*/ 366 h 642"/>
                    <a:gd name="T50" fmla="*/ 72 w 720"/>
                    <a:gd name="T51" fmla="*/ 348 h 642"/>
                    <a:gd name="T52" fmla="*/ 18 w 720"/>
                    <a:gd name="T53" fmla="*/ 354 h 642"/>
                    <a:gd name="T54" fmla="*/ 18 w 720"/>
                    <a:gd name="T55" fmla="*/ 336 h 642"/>
                    <a:gd name="T56" fmla="*/ 18 w 720"/>
                    <a:gd name="T57" fmla="*/ 318 h 642"/>
                    <a:gd name="T58" fmla="*/ 12 w 720"/>
                    <a:gd name="T59" fmla="*/ 294 h 642"/>
                    <a:gd name="T60" fmla="*/ 6 w 720"/>
                    <a:gd name="T61" fmla="*/ 264 h 642"/>
                    <a:gd name="T62" fmla="*/ 0 w 720"/>
                    <a:gd name="T63" fmla="*/ 246 h 642"/>
                    <a:gd name="T64" fmla="*/ 0 w 720"/>
                    <a:gd name="T65" fmla="*/ 228 h 642"/>
                    <a:gd name="T66" fmla="*/ 0 w 720"/>
                    <a:gd name="T67" fmla="*/ 216 h 642"/>
                    <a:gd name="T68" fmla="*/ 6 w 720"/>
                    <a:gd name="T69" fmla="*/ 210 h 642"/>
                    <a:gd name="T70" fmla="*/ 48 w 720"/>
                    <a:gd name="T71" fmla="*/ 222 h 642"/>
                    <a:gd name="T72" fmla="*/ 108 w 720"/>
                    <a:gd name="T73" fmla="*/ 204 h 642"/>
                    <a:gd name="T74" fmla="*/ 108 w 720"/>
                    <a:gd name="T75" fmla="*/ 120 h 642"/>
                    <a:gd name="T76" fmla="*/ 114 w 720"/>
                    <a:gd name="T77" fmla="*/ 90 h 642"/>
                    <a:gd name="T78" fmla="*/ 150 w 720"/>
                    <a:gd name="T79" fmla="*/ 90 h 642"/>
                    <a:gd name="T80" fmla="*/ 174 w 720"/>
                    <a:gd name="T81" fmla="*/ 114 h 642"/>
                    <a:gd name="T82" fmla="*/ 228 w 720"/>
                    <a:gd name="T83" fmla="*/ 84 h 642"/>
                    <a:gd name="T84" fmla="*/ 252 w 720"/>
                    <a:gd name="T85" fmla="*/ 60 h 642"/>
                    <a:gd name="T86" fmla="*/ 372 w 720"/>
                    <a:gd name="T87" fmla="*/ 60 h 642"/>
                    <a:gd name="T88" fmla="*/ 432 w 720"/>
                    <a:gd name="T89" fmla="*/ 36 h 642"/>
                    <a:gd name="T90" fmla="*/ 486 w 720"/>
                    <a:gd name="T91" fmla="*/ 18 h 642"/>
                    <a:gd name="T92" fmla="*/ 576 w 720"/>
                    <a:gd name="T93" fmla="*/ 0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20" h="642">
                      <a:moveTo>
                        <a:pt x="0" y="204"/>
                      </a:moveTo>
                      <a:lnTo>
                        <a:pt x="6" y="210"/>
                      </a:lnTo>
                      <a:lnTo>
                        <a:pt x="6" y="210"/>
                      </a:lnTo>
                      <a:lnTo>
                        <a:pt x="0" y="204"/>
                      </a:lnTo>
                      <a:close/>
                      <a:moveTo>
                        <a:pt x="576" y="0"/>
                      </a:moveTo>
                      <a:lnTo>
                        <a:pt x="720" y="0"/>
                      </a:lnTo>
                      <a:lnTo>
                        <a:pt x="690" y="78"/>
                      </a:lnTo>
                      <a:lnTo>
                        <a:pt x="630" y="126"/>
                      </a:lnTo>
                      <a:lnTo>
                        <a:pt x="612" y="180"/>
                      </a:lnTo>
                      <a:lnTo>
                        <a:pt x="630" y="276"/>
                      </a:lnTo>
                      <a:lnTo>
                        <a:pt x="618" y="360"/>
                      </a:lnTo>
                      <a:lnTo>
                        <a:pt x="600" y="408"/>
                      </a:lnTo>
                      <a:lnTo>
                        <a:pt x="540" y="444"/>
                      </a:lnTo>
                      <a:lnTo>
                        <a:pt x="480" y="474"/>
                      </a:lnTo>
                      <a:lnTo>
                        <a:pt x="426" y="510"/>
                      </a:lnTo>
                      <a:lnTo>
                        <a:pt x="366" y="564"/>
                      </a:lnTo>
                      <a:lnTo>
                        <a:pt x="294" y="582"/>
                      </a:lnTo>
                      <a:lnTo>
                        <a:pt x="234" y="618"/>
                      </a:lnTo>
                      <a:lnTo>
                        <a:pt x="186" y="642"/>
                      </a:lnTo>
                      <a:lnTo>
                        <a:pt x="132" y="642"/>
                      </a:lnTo>
                      <a:lnTo>
                        <a:pt x="72" y="630"/>
                      </a:lnTo>
                      <a:lnTo>
                        <a:pt x="60" y="504"/>
                      </a:lnTo>
                      <a:lnTo>
                        <a:pt x="108" y="450"/>
                      </a:lnTo>
                      <a:lnTo>
                        <a:pt x="132" y="414"/>
                      </a:lnTo>
                      <a:lnTo>
                        <a:pt x="114" y="366"/>
                      </a:lnTo>
                      <a:lnTo>
                        <a:pt x="72" y="348"/>
                      </a:lnTo>
                      <a:lnTo>
                        <a:pt x="18" y="354"/>
                      </a:lnTo>
                      <a:lnTo>
                        <a:pt x="18" y="336"/>
                      </a:lnTo>
                      <a:lnTo>
                        <a:pt x="18" y="318"/>
                      </a:lnTo>
                      <a:lnTo>
                        <a:pt x="12" y="294"/>
                      </a:lnTo>
                      <a:lnTo>
                        <a:pt x="6" y="264"/>
                      </a:lnTo>
                      <a:lnTo>
                        <a:pt x="0" y="246"/>
                      </a:lnTo>
                      <a:lnTo>
                        <a:pt x="0" y="228"/>
                      </a:lnTo>
                      <a:lnTo>
                        <a:pt x="0" y="216"/>
                      </a:lnTo>
                      <a:lnTo>
                        <a:pt x="6" y="210"/>
                      </a:lnTo>
                      <a:lnTo>
                        <a:pt x="48" y="222"/>
                      </a:lnTo>
                      <a:lnTo>
                        <a:pt x="108" y="204"/>
                      </a:lnTo>
                      <a:lnTo>
                        <a:pt x="108" y="120"/>
                      </a:lnTo>
                      <a:lnTo>
                        <a:pt x="114" y="90"/>
                      </a:lnTo>
                      <a:lnTo>
                        <a:pt x="150" y="90"/>
                      </a:lnTo>
                      <a:lnTo>
                        <a:pt x="174" y="114"/>
                      </a:lnTo>
                      <a:lnTo>
                        <a:pt x="228" y="84"/>
                      </a:lnTo>
                      <a:lnTo>
                        <a:pt x="252" y="60"/>
                      </a:lnTo>
                      <a:lnTo>
                        <a:pt x="372" y="60"/>
                      </a:lnTo>
                      <a:lnTo>
                        <a:pt x="432" y="36"/>
                      </a:lnTo>
                      <a:lnTo>
                        <a:pt x="486" y="18"/>
                      </a:lnTo>
                      <a:lnTo>
                        <a:pt x="576"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54" name="Freeform 94"/>
                <p:cNvSpPr>
                  <a:spLocks noEditPoints="1"/>
                </p:cNvSpPr>
                <p:nvPr/>
              </p:nvSpPr>
              <p:spPr bwMode="auto">
                <a:xfrm>
                  <a:off x="3977" y="-432"/>
                  <a:ext cx="420" cy="492"/>
                </a:xfrm>
                <a:custGeom>
                  <a:avLst/>
                  <a:gdLst>
                    <a:gd name="T0" fmla="*/ 0 w 420"/>
                    <a:gd name="T1" fmla="*/ 468 h 492"/>
                    <a:gd name="T2" fmla="*/ 0 w 420"/>
                    <a:gd name="T3" fmla="*/ 468 h 492"/>
                    <a:gd name="T4" fmla="*/ 0 w 420"/>
                    <a:gd name="T5" fmla="*/ 474 h 492"/>
                    <a:gd name="T6" fmla="*/ 0 w 420"/>
                    <a:gd name="T7" fmla="*/ 468 h 492"/>
                    <a:gd name="T8" fmla="*/ 366 w 420"/>
                    <a:gd name="T9" fmla="*/ 0 h 492"/>
                    <a:gd name="T10" fmla="*/ 366 w 420"/>
                    <a:gd name="T11" fmla="*/ 0 h 492"/>
                    <a:gd name="T12" fmla="*/ 390 w 420"/>
                    <a:gd name="T13" fmla="*/ 24 h 492"/>
                    <a:gd name="T14" fmla="*/ 420 w 420"/>
                    <a:gd name="T15" fmla="*/ 84 h 492"/>
                    <a:gd name="T16" fmla="*/ 420 w 420"/>
                    <a:gd name="T17" fmla="*/ 132 h 492"/>
                    <a:gd name="T18" fmla="*/ 360 w 420"/>
                    <a:gd name="T19" fmla="*/ 150 h 492"/>
                    <a:gd name="T20" fmla="*/ 288 w 420"/>
                    <a:gd name="T21" fmla="*/ 168 h 492"/>
                    <a:gd name="T22" fmla="*/ 282 w 420"/>
                    <a:gd name="T23" fmla="*/ 204 h 492"/>
                    <a:gd name="T24" fmla="*/ 318 w 420"/>
                    <a:gd name="T25" fmla="*/ 264 h 492"/>
                    <a:gd name="T26" fmla="*/ 330 w 420"/>
                    <a:gd name="T27" fmla="*/ 342 h 492"/>
                    <a:gd name="T28" fmla="*/ 300 w 420"/>
                    <a:gd name="T29" fmla="*/ 402 h 492"/>
                    <a:gd name="T30" fmla="*/ 216 w 420"/>
                    <a:gd name="T31" fmla="*/ 402 h 492"/>
                    <a:gd name="T32" fmla="*/ 174 w 420"/>
                    <a:gd name="T33" fmla="*/ 462 h 492"/>
                    <a:gd name="T34" fmla="*/ 132 w 420"/>
                    <a:gd name="T35" fmla="*/ 492 h 492"/>
                    <a:gd name="T36" fmla="*/ 54 w 420"/>
                    <a:gd name="T37" fmla="*/ 492 h 492"/>
                    <a:gd name="T38" fmla="*/ 0 w 420"/>
                    <a:gd name="T39" fmla="*/ 468 h 492"/>
                    <a:gd name="T40" fmla="*/ 18 w 420"/>
                    <a:gd name="T41" fmla="*/ 378 h 492"/>
                    <a:gd name="T42" fmla="*/ 36 w 420"/>
                    <a:gd name="T43" fmla="*/ 294 h 492"/>
                    <a:gd name="T44" fmla="*/ 36 w 420"/>
                    <a:gd name="T45" fmla="*/ 234 h 492"/>
                    <a:gd name="T46" fmla="*/ 54 w 420"/>
                    <a:gd name="T47" fmla="*/ 150 h 492"/>
                    <a:gd name="T48" fmla="*/ 66 w 420"/>
                    <a:gd name="T49" fmla="*/ 66 h 492"/>
                    <a:gd name="T50" fmla="*/ 66 w 420"/>
                    <a:gd name="T51" fmla="*/ 66 h 492"/>
                    <a:gd name="T52" fmla="*/ 126 w 420"/>
                    <a:gd name="T53" fmla="*/ 84 h 492"/>
                    <a:gd name="T54" fmla="*/ 180 w 420"/>
                    <a:gd name="T55" fmla="*/ 78 h 492"/>
                    <a:gd name="T56" fmla="*/ 228 w 420"/>
                    <a:gd name="T57" fmla="*/ 54 h 492"/>
                    <a:gd name="T58" fmla="*/ 288 w 420"/>
                    <a:gd name="T59" fmla="*/ 18 h 492"/>
                    <a:gd name="T60" fmla="*/ 366 w 420"/>
                    <a:gd name="T61" fmla="*/ 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20" h="492">
                      <a:moveTo>
                        <a:pt x="0" y="468"/>
                      </a:moveTo>
                      <a:lnTo>
                        <a:pt x="0" y="468"/>
                      </a:lnTo>
                      <a:lnTo>
                        <a:pt x="0" y="474"/>
                      </a:lnTo>
                      <a:lnTo>
                        <a:pt x="0" y="468"/>
                      </a:lnTo>
                      <a:close/>
                      <a:moveTo>
                        <a:pt x="366" y="0"/>
                      </a:moveTo>
                      <a:lnTo>
                        <a:pt x="366" y="0"/>
                      </a:lnTo>
                      <a:lnTo>
                        <a:pt x="390" y="24"/>
                      </a:lnTo>
                      <a:lnTo>
                        <a:pt x="420" y="84"/>
                      </a:lnTo>
                      <a:lnTo>
                        <a:pt x="420" y="132"/>
                      </a:lnTo>
                      <a:lnTo>
                        <a:pt x="360" y="150"/>
                      </a:lnTo>
                      <a:lnTo>
                        <a:pt x="288" y="168"/>
                      </a:lnTo>
                      <a:lnTo>
                        <a:pt x="282" y="204"/>
                      </a:lnTo>
                      <a:lnTo>
                        <a:pt x="318" y="264"/>
                      </a:lnTo>
                      <a:lnTo>
                        <a:pt x="330" y="342"/>
                      </a:lnTo>
                      <a:lnTo>
                        <a:pt x="300" y="402"/>
                      </a:lnTo>
                      <a:lnTo>
                        <a:pt x="216" y="402"/>
                      </a:lnTo>
                      <a:lnTo>
                        <a:pt x="174" y="462"/>
                      </a:lnTo>
                      <a:lnTo>
                        <a:pt x="132" y="492"/>
                      </a:lnTo>
                      <a:lnTo>
                        <a:pt x="54" y="492"/>
                      </a:lnTo>
                      <a:lnTo>
                        <a:pt x="0" y="468"/>
                      </a:lnTo>
                      <a:lnTo>
                        <a:pt x="18" y="378"/>
                      </a:lnTo>
                      <a:lnTo>
                        <a:pt x="36" y="294"/>
                      </a:lnTo>
                      <a:lnTo>
                        <a:pt x="36" y="234"/>
                      </a:lnTo>
                      <a:lnTo>
                        <a:pt x="54" y="150"/>
                      </a:lnTo>
                      <a:lnTo>
                        <a:pt x="66" y="66"/>
                      </a:lnTo>
                      <a:lnTo>
                        <a:pt x="66" y="66"/>
                      </a:lnTo>
                      <a:lnTo>
                        <a:pt x="126" y="84"/>
                      </a:lnTo>
                      <a:lnTo>
                        <a:pt x="180" y="78"/>
                      </a:lnTo>
                      <a:lnTo>
                        <a:pt x="228" y="54"/>
                      </a:lnTo>
                      <a:lnTo>
                        <a:pt x="288" y="18"/>
                      </a:lnTo>
                      <a:lnTo>
                        <a:pt x="366"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55" name="Freeform 95"/>
                <p:cNvSpPr>
                  <a:spLocks/>
                </p:cNvSpPr>
                <p:nvPr/>
              </p:nvSpPr>
              <p:spPr bwMode="auto">
                <a:xfrm>
                  <a:off x="4865" y="-1644"/>
                  <a:ext cx="720" cy="450"/>
                </a:xfrm>
                <a:custGeom>
                  <a:avLst/>
                  <a:gdLst>
                    <a:gd name="T0" fmla="*/ 126 w 720"/>
                    <a:gd name="T1" fmla="*/ 0 h 450"/>
                    <a:gd name="T2" fmla="*/ 216 w 720"/>
                    <a:gd name="T3" fmla="*/ 0 h 450"/>
                    <a:gd name="T4" fmla="*/ 264 w 720"/>
                    <a:gd name="T5" fmla="*/ 66 h 450"/>
                    <a:gd name="T6" fmla="*/ 312 w 720"/>
                    <a:gd name="T7" fmla="*/ 84 h 450"/>
                    <a:gd name="T8" fmla="*/ 342 w 720"/>
                    <a:gd name="T9" fmla="*/ 54 h 450"/>
                    <a:gd name="T10" fmla="*/ 558 w 720"/>
                    <a:gd name="T11" fmla="*/ 18 h 450"/>
                    <a:gd name="T12" fmla="*/ 720 w 720"/>
                    <a:gd name="T13" fmla="*/ 228 h 450"/>
                    <a:gd name="T14" fmla="*/ 552 w 720"/>
                    <a:gd name="T15" fmla="*/ 420 h 450"/>
                    <a:gd name="T16" fmla="*/ 438 w 720"/>
                    <a:gd name="T17" fmla="*/ 450 h 450"/>
                    <a:gd name="T18" fmla="*/ 372 w 720"/>
                    <a:gd name="T19" fmla="*/ 426 h 450"/>
                    <a:gd name="T20" fmla="*/ 330 w 720"/>
                    <a:gd name="T21" fmla="*/ 366 h 450"/>
                    <a:gd name="T22" fmla="*/ 342 w 720"/>
                    <a:gd name="T23" fmla="*/ 306 h 450"/>
                    <a:gd name="T24" fmla="*/ 282 w 720"/>
                    <a:gd name="T25" fmla="*/ 300 h 450"/>
                    <a:gd name="T26" fmla="*/ 270 w 720"/>
                    <a:gd name="T27" fmla="*/ 336 h 450"/>
                    <a:gd name="T28" fmla="*/ 234 w 720"/>
                    <a:gd name="T29" fmla="*/ 354 h 450"/>
                    <a:gd name="T30" fmla="*/ 180 w 720"/>
                    <a:gd name="T31" fmla="*/ 318 h 450"/>
                    <a:gd name="T32" fmla="*/ 120 w 720"/>
                    <a:gd name="T33" fmla="*/ 282 h 450"/>
                    <a:gd name="T34" fmla="*/ 102 w 720"/>
                    <a:gd name="T35" fmla="*/ 186 h 450"/>
                    <a:gd name="T36" fmla="*/ 60 w 720"/>
                    <a:gd name="T37" fmla="*/ 156 h 450"/>
                    <a:gd name="T38" fmla="*/ 0 w 720"/>
                    <a:gd name="T39" fmla="*/ 102 h 450"/>
                    <a:gd name="T40" fmla="*/ 66 w 720"/>
                    <a:gd name="T41" fmla="*/ 78 h 450"/>
                    <a:gd name="T42" fmla="*/ 132 w 720"/>
                    <a:gd name="T43" fmla="*/ 90 h 450"/>
                    <a:gd name="T44" fmla="*/ 162 w 720"/>
                    <a:gd name="T45" fmla="*/ 60 h 450"/>
                    <a:gd name="T46" fmla="*/ 126 w 720"/>
                    <a:gd name="T47" fmla="*/ 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0" h="450">
                      <a:moveTo>
                        <a:pt x="126" y="0"/>
                      </a:moveTo>
                      <a:lnTo>
                        <a:pt x="216" y="0"/>
                      </a:lnTo>
                      <a:lnTo>
                        <a:pt x="264" y="66"/>
                      </a:lnTo>
                      <a:lnTo>
                        <a:pt x="312" y="84"/>
                      </a:lnTo>
                      <a:lnTo>
                        <a:pt x="342" y="54"/>
                      </a:lnTo>
                      <a:lnTo>
                        <a:pt x="558" y="18"/>
                      </a:lnTo>
                      <a:lnTo>
                        <a:pt x="720" y="228"/>
                      </a:lnTo>
                      <a:lnTo>
                        <a:pt x="552" y="420"/>
                      </a:lnTo>
                      <a:lnTo>
                        <a:pt x="438" y="450"/>
                      </a:lnTo>
                      <a:lnTo>
                        <a:pt x="372" y="426"/>
                      </a:lnTo>
                      <a:lnTo>
                        <a:pt x="330" y="366"/>
                      </a:lnTo>
                      <a:lnTo>
                        <a:pt x="342" y="306"/>
                      </a:lnTo>
                      <a:lnTo>
                        <a:pt x="282" y="300"/>
                      </a:lnTo>
                      <a:lnTo>
                        <a:pt x="270" y="336"/>
                      </a:lnTo>
                      <a:lnTo>
                        <a:pt x="234" y="354"/>
                      </a:lnTo>
                      <a:lnTo>
                        <a:pt x="180" y="318"/>
                      </a:lnTo>
                      <a:lnTo>
                        <a:pt x="120" y="282"/>
                      </a:lnTo>
                      <a:lnTo>
                        <a:pt x="102" y="186"/>
                      </a:lnTo>
                      <a:lnTo>
                        <a:pt x="60" y="156"/>
                      </a:lnTo>
                      <a:lnTo>
                        <a:pt x="0" y="102"/>
                      </a:lnTo>
                      <a:lnTo>
                        <a:pt x="66" y="78"/>
                      </a:lnTo>
                      <a:lnTo>
                        <a:pt x="132" y="90"/>
                      </a:lnTo>
                      <a:lnTo>
                        <a:pt x="162" y="60"/>
                      </a:lnTo>
                      <a:lnTo>
                        <a:pt x="126"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56" name="Freeform 96"/>
                <p:cNvSpPr>
                  <a:spLocks/>
                </p:cNvSpPr>
                <p:nvPr/>
              </p:nvSpPr>
              <p:spPr bwMode="auto">
                <a:xfrm>
                  <a:off x="4343" y="-1008"/>
                  <a:ext cx="1104" cy="1026"/>
                </a:xfrm>
                <a:custGeom>
                  <a:avLst/>
                  <a:gdLst>
                    <a:gd name="T0" fmla="*/ 438 w 1104"/>
                    <a:gd name="T1" fmla="*/ 0 h 1026"/>
                    <a:gd name="T2" fmla="*/ 528 w 1104"/>
                    <a:gd name="T3" fmla="*/ 12 h 1026"/>
                    <a:gd name="T4" fmla="*/ 606 w 1104"/>
                    <a:gd name="T5" fmla="*/ 24 h 1026"/>
                    <a:gd name="T6" fmla="*/ 642 w 1104"/>
                    <a:gd name="T7" fmla="*/ 108 h 1026"/>
                    <a:gd name="T8" fmla="*/ 684 w 1104"/>
                    <a:gd name="T9" fmla="*/ 150 h 1026"/>
                    <a:gd name="T10" fmla="*/ 756 w 1104"/>
                    <a:gd name="T11" fmla="*/ 222 h 1026"/>
                    <a:gd name="T12" fmla="*/ 750 w 1104"/>
                    <a:gd name="T13" fmla="*/ 306 h 1026"/>
                    <a:gd name="T14" fmla="*/ 708 w 1104"/>
                    <a:gd name="T15" fmla="*/ 396 h 1026"/>
                    <a:gd name="T16" fmla="*/ 762 w 1104"/>
                    <a:gd name="T17" fmla="*/ 450 h 1026"/>
                    <a:gd name="T18" fmla="*/ 816 w 1104"/>
                    <a:gd name="T19" fmla="*/ 528 h 1026"/>
                    <a:gd name="T20" fmla="*/ 876 w 1104"/>
                    <a:gd name="T21" fmla="*/ 600 h 1026"/>
                    <a:gd name="T22" fmla="*/ 930 w 1104"/>
                    <a:gd name="T23" fmla="*/ 600 h 1026"/>
                    <a:gd name="T24" fmla="*/ 936 w 1104"/>
                    <a:gd name="T25" fmla="*/ 642 h 1026"/>
                    <a:gd name="T26" fmla="*/ 996 w 1104"/>
                    <a:gd name="T27" fmla="*/ 708 h 1026"/>
                    <a:gd name="T28" fmla="*/ 1020 w 1104"/>
                    <a:gd name="T29" fmla="*/ 780 h 1026"/>
                    <a:gd name="T30" fmla="*/ 1062 w 1104"/>
                    <a:gd name="T31" fmla="*/ 822 h 1026"/>
                    <a:gd name="T32" fmla="*/ 1104 w 1104"/>
                    <a:gd name="T33" fmla="*/ 840 h 1026"/>
                    <a:gd name="T34" fmla="*/ 1104 w 1104"/>
                    <a:gd name="T35" fmla="*/ 876 h 1026"/>
                    <a:gd name="T36" fmla="*/ 1104 w 1104"/>
                    <a:gd name="T37" fmla="*/ 876 h 1026"/>
                    <a:gd name="T38" fmla="*/ 1074 w 1104"/>
                    <a:gd name="T39" fmla="*/ 900 h 1026"/>
                    <a:gd name="T40" fmla="*/ 1032 w 1104"/>
                    <a:gd name="T41" fmla="*/ 900 h 1026"/>
                    <a:gd name="T42" fmla="*/ 984 w 1104"/>
                    <a:gd name="T43" fmla="*/ 918 h 1026"/>
                    <a:gd name="T44" fmla="*/ 954 w 1104"/>
                    <a:gd name="T45" fmla="*/ 954 h 1026"/>
                    <a:gd name="T46" fmla="*/ 936 w 1104"/>
                    <a:gd name="T47" fmla="*/ 1008 h 1026"/>
                    <a:gd name="T48" fmla="*/ 936 w 1104"/>
                    <a:gd name="T49" fmla="*/ 1008 h 1026"/>
                    <a:gd name="T50" fmla="*/ 858 w 1104"/>
                    <a:gd name="T51" fmla="*/ 1014 h 1026"/>
                    <a:gd name="T52" fmla="*/ 672 w 1104"/>
                    <a:gd name="T53" fmla="*/ 1026 h 1026"/>
                    <a:gd name="T54" fmla="*/ 636 w 1104"/>
                    <a:gd name="T55" fmla="*/ 1002 h 1026"/>
                    <a:gd name="T56" fmla="*/ 330 w 1104"/>
                    <a:gd name="T57" fmla="*/ 756 h 1026"/>
                    <a:gd name="T58" fmla="*/ 240 w 1104"/>
                    <a:gd name="T59" fmla="*/ 714 h 1026"/>
                    <a:gd name="T60" fmla="*/ 138 w 1104"/>
                    <a:gd name="T61" fmla="*/ 720 h 1026"/>
                    <a:gd name="T62" fmla="*/ 54 w 1104"/>
                    <a:gd name="T63" fmla="*/ 708 h 1026"/>
                    <a:gd name="T64" fmla="*/ 54 w 1104"/>
                    <a:gd name="T65" fmla="*/ 660 h 1026"/>
                    <a:gd name="T66" fmla="*/ 24 w 1104"/>
                    <a:gd name="T67" fmla="*/ 600 h 1026"/>
                    <a:gd name="T68" fmla="*/ 0 w 1104"/>
                    <a:gd name="T69" fmla="*/ 576 h 1026"/>
                    <a:gd name="T70" fmla="*/ 0 w 1104"/>
                    <a:gd name="T71" fmla="*/ 576 h 1026"/>
                    <a:gd name="T72" fmla="*/ 54 w 1104"/>
                    <a:gd name="T73" fmla="*/ 522 h 1026"/>
                    <a:gd name="T74" fmla="*/ 108 w 1104"/>
                    <a:gd name="T75" fmla="*/ 486 h 1026"/>
                    <a:gd name="T76" fmla="*/ 168 w 1104"/>
                    <a:gd name="T77" fmla="*/ 456 h 1026"/>
                    <a:gd name="T78" fmla="*/ 228 w 1104"/>
                    <a:gd name="T79" fmla="*/ 420 h 1026"/>
                    <a:gd name="T80" fmla="*/ 246 w 1104"/>
                    <a:gd name="T81" fmla="*/ 372 h 1026"/>
                    <a:gd name="T82" fmla="*/ 258 w 1104"/>
                    <a:gd name="T83" fmla="*/ 288 h 1026"/>
                    <a:gd name="T84" fmla="*/ 240 w 1104"/>
                    <a:gd name="T85" fmla="*/ 192 h 1026"/>
                    <a:gd name="T86" fmla="*/ 258 w 1104"/>
                    <a:gd name="T87" fmla="*/ 138 h 1026"/>
                    <a:gd name="T88" fmla="*/ 318 w 1104"/>
                    <a:gd name="T89" fmla="*/ 90 h 1026"/>
                    <a:gd name="T90" fmla="*/ 348 w 1104"/>
                    <a:gd name="T91" fmla="*/ 12 h 1026"/>
                    <a:gd name="T92" fmla="*/ 438 w 1104"/>
                    <a:gd name="T93" fmla="*/ 0 h 1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04" h="1026">
                      <a:moveTo>
                        <a:pt x="438" y="0"/>
                      </a:moveTo>
                      <a:lnTo>
                        <a:pt x="528" y="12"/>
                      </a:lnTo>
                      <a:lnTo>
                        <a:pt x="606" y="24"/>
                      </a:lnTo>
                      <a:lnTo>
                        <a:pt x="642" y="108"/>
                      </a:lnTo>
                      <a:lnTo>
                        <a:pt x="684" y="150"/>
                      </a:lnTo>
                      <a:lnTo>
                        <a:pt x="756" y="222"/>
                      </a:lnTo>
                      <a:lnTo>
                        <a:pt x="750" y="306"/>
                      </a:lnTo>
                      <a:lnTo>
                        <a:pt x="708" y="396"/>
                      </a:lnTo>
                      <a:lnTo>
                        <a:pt x="762" y="450"/>
                      </a:lnTo>
                      <a:lnTo>
                        <a:pt x="816" y="528"/>
                      </a:lnTo>
                      <a:lnTo>
                        <a:pt x="876" y="600"/>
                      </a:lnTo>
                      <a:lnTo>
                        <a:pt x="930" y="600"/>
                      </a:lnTo>
                      <a:lnTo>
                        <a:pt x="936" y="642"/>
                      </a:lnTo>
                      <a:lnTo>
                        <a:pt x="996" y="708"/>
                      </a:lnTo>
                      <a:lnTo>
                        <a:pt x="1020" y="780"/>
                      </a:lnTo>
                      <a:lnTo>
                        <a:pt x="1062" y="822"/>
                      </a:lnTo>
                      <a:lnTo>
                        <a:pt x="1104" y="840"/>
                      </a:lnTo>
                      <a:lnTo>
                        <a:pt x="1104" y="876"/>
                      </a:lnTo>
                      <a:lnTo>
                        <a:pt x="1104" y="876"/>
                      </a:lnTo>
                      <a:lnTo>
                        <a:pt x="1074" y="900"/>
                      </a:lnTo>
                      <a:lnTo>
                        <a:pt x="1032" y="900"/>
                      </a:lnTo>
                      <a:lnTo>
                        <a:pt x="984" y="918"/>
                      </a:lnTo>
                      <a:lnTo>
                        <a:pt x="954" y="954"/>
                      </a:lnTo>
                      <a:lnTo>
                        <a:pt x="936" y="1008"/>
                      </a:lnTo>
                      <a:lnTo>
                        <a:pt x="936" y="1008"/>
                      </a:lnTo>
                      <a:lnTo>
                        <a:pt x="858" y="1014"/>
                      </a:lnTo>
                      <a:lnTo>
                        <a:pt x="672" y="1026"/>
                      </a:lnTo>
                      <a:lnTo>
                        <a:pt x="636" y="1002"/>
                      </a:lnTo>
                      <a:lnTo>
                        <a:pt x="330" y="756"/>
                      </a:lnTo>
                      <a:lnTo>
                        <a:pt x="240" y="714"/>
                      </a:lnTo>
                      <a:lnTo>
                        <a:pt x="138" y="720"/>
                      </a:lnTo>
                      <a:lnTo>
                        <a:pt x="54" y="708"/>
                      </a:lnTo>
                      <a:lnTo>
                        <a:pt x="54" y="660"/>
                      </a:lnTo>
                      <a:lnTo>
                        <a:pt x="24" y="600"/>
                      </a:lnTo>
                      <a:lnTo>
                        <a:pt x="0" y="576"/>
                      </a:lnTo>
                      <a:lnTo>
                        <a:pt x="0" y="576"/>
                      </a:lnTo>
                      <a:lnTo>
                        <a:pt x="54" y="522"/>
                      </a:lnTo>
                      <a:lnTo>
                        <a:pt x="108" y="486"/>
                      </a:lnTo>
                      <a:lnTo>
                        <a:pt x="168" y="456"/>
                      </a:lnTo>
                      <a:lnTo>
                        <a:pt x="228" y="420"/>
                      </a:lnTo>
                      <a:lnTo>
                        <a:pt x="246" y="372"/>
                      </a:lnTo>
                      <a:lnTo>
                        <a:pt x="258" y="288"/>
                      </a:lnTo>
                      <a:lnTo>
                        <a:pt x="240" y="192"/>
                      </a:lnTo>
                      <a:lnTo>
                        <a:pt x="258" y="138"/>
                      </a:lnTo>
                      <a:lnTo>
                        <a:pt x="318" y="90"/>
                      </a:lnTo>
                      <a:lnTo>
                        <a:pt x="348" y="12"/>
                      </a:lnTo>
                      <a:lnTo>
                        <a:pt x="438"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57" name="Freeform 97"/>
                <p:cNvSpPr>
                  <a:spLocks/>
                </p:cNvSpPr>
                <p:nvPr/>
              </p:nvSpPr>
              <p:spPr bwMode="auto">
                <a:xfrm>
                  <a:off x="5771" y="360"/>
                  <a:ext cx="120" cy="228"/>
                </a:xfrm>
                <a:custGeom>
                  <a:avLst/>
                  <a:gdLst>
                    <a:gd name="T0" fmla="*/ 54 w 120"/>
                    <a:gd name="T1" fmla="*/ 0 h 228"/>
                    <a:gd name="T2" fmla="*/ 66 w 120"/>
                    <a:gd name="T3" fmla="*/ 6 h 228"/>
                    <a:gd name="T4" fmla="*/ 78 w 120"/>
                    <a:gd name="T5" fmla="*/ 6 h 228"/>
                    <a:gd name="T6" fmla="*/ 84 w 120"/>
                    <a:gd name="T7" fmla="*/ 18 h 228"/>
                    <a:gd name="T8" fmla="*/ 96 w 120"/>
                    <a:gd name="T9" fmla="*/ 30 h 228"/>
                    <a:gd name="T10" fmla="*/ 102 w 120"/>
                    <a:gd name="T11" fmla="*/ 42 h 228"/>
                    <a:gd name="T12" fmla="*/ 114 w 120"/>
                    <a:gd name="T13" fmla="*/ 72 h 228"/>
                    <a:gd name="T14" fmla="*/ 120 w 120"/>
                    <a:gd name="T15" fmla="*/ 114 h 228"/>
                    <a:gd name="T16" fmla="*/ 114 w 120"/>
                    <a:gd name="T17" fmla="*/ 156 h 228"/>
                    <a:gd name="T18" fmla="*/ 96 w 120"/>
                    <a:gd name="T19" fmla="*/ 192 h 228"/>
                    <a:gd name="T20" fmla="*/ 78 w 120"/>
                    <a:gd name="T21" fmla="*/ 210 h 228"/>
                    <a:gd name="T22" fmla="*/ 72 w 120"/>
                    <a:gd name="T23" fmla="*/ 228 h 228"/>
                    <a:gd name="T24" fmla="*/ 18 w 120"/>
                    <a:gd name="T25" fmla="*/ 228 h 228"/>
                    <a:gd name="T26" fmla="*/ 0 w 120"/>
                    <a:gd name="T27" fmla="*/ 180 h 228"/>
                    <a:gd name="T28" fmla="*/ 0 w 120"/>
                    <a:gd name="T29" fmla="*/ 174 h 228"/>
                    <a:gd name="T30" fmla="*/ 6 w 120"/>
                    <a:gd name="T31" fmla="*/ 174 h 228"/>
                    <a:gd name="T32" fmla="*/ 18 w 120"/>
                    <a:gd name="T33" fmla="*/ 168 h 228"/>
                    <a:gd name="T34" fmla="*/ 24 w 120"/>
                    <a:gd name="T35" fmla="*/ 156 h 228"/>
                    <a:gd name="T36" fmla="*/ 24 w 120"/>
                    <a:gd name="T37" fmla="*/ 150 h 228"/>
                    <a:gd name="T38" fmla="*/ 24 w 120"/>
                    <a:gd name="T39" fmla="*/ 138 h 228"/>
                    <a:gd name="T40" fmla="*/ 18 w 120"/>
                    <a:gd name="T41" fmla="*/ 126 h 228"/>
                    <a:gd name="T42" fmla="*/ 12 w 120"/>
                    <a:gd name="T43" fmla="*/ 108 h 228"/>
                    <a:gd name="T44" fmla="*/ 18 w 120"/>
                    <a:gd name="T45" fmla="*/ 78 h 228"/>
                    <a:gd name="T46" fmla="*/ 24 w 120"/>
                    <a:gd name="T47" fmla="*/ 36 h 228"/>
                    <a:gd name="T48" fmla="*/ 36 w 120"/>
                    <a:gd name="T49" fmla="*/ 18 h 228"/>
                    <a:gd name="T50" fmla="*/ 42 w 120"/>
                    <a:gd name="T51" fmla="*/ 6 h 228"/>
                    <a:gd name="T52" fmla="*/ 54 w 120"/>
                    <a:gd name="T53"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0" h="228">
                      <a:moveTo>
                        <a:pt x="54" y="0"/>
                      </a:moveTo>
                      <a:lnTo>
                        <a:pt x="66" y="6"/>
                      </a:lnTo>
                      <a:lnTo>
                        <a:pt x="78" y="6"/>
                      </a:lnTo>
                      <a:lnTo>
                        <a:pt x="84" y="18"/>
                      </a:lnTo>
                      <a:lnTo>
                        <a:pt x="96" y="30"/>
                      </a:lnTo>
                      <a:lnTo>
                        <a:pt x="102" y="42"/>
                      </a:lnTo>
                      <a:lnTo>
                        <a:pt x="114" y="72"/>
                      </a:lnTo>
                      <a:lnTo>
                        <a:pt x="120" y="114"/>
                      </a:lnTo>
                      <a:lnTo>
                        <a:pt x="114" y="156"/>
                      </a:lnTo>
                      <a:lnTo>
                        <a:pt x="96" y="192"/>
                      </a:lnTo>
                      <a:lnTo>
                        <a:pt x="78" y="210"/>
                      </a:lnTo>
                      <a:lnTo>
                        <a:pt x="72" y="228"/>
                      </a:lnTo>
                      <a:lnTo>
                        <a:pt x="18" y="228"/>
                      </a:lnTo>
                      <a:lnTo>
                        <a:pt x="0" y="180"/>
                      </a:lnTo>
                      <a:lnTo>
                        <a:pt x="0" y="174"/>
                      </a:lnTo>
                      <a:lnTo>
                        <a:pt x="6" y="174"/>
                      </a:lnTo>
                      <a:lnTo>
                        <a:pt x="18" y="168"/>
                      </a:lnTo>
                      <a:lnTo>
                        <a:pt x="24" y="156"/>
                      </a:lnTo>
                      <a:lnTo>
                        <a:pt x="24" y="150"/>
                      </a:lnTo>
                      <a:lnTo>
                        <a:pt x="24" y="138"/>
                      </a:lnTo>
                      <a:lnTo>
                        <a:pt x="18" y="126"/>
                      </a:lnTo>
                      <a:lnTo>
                        <a:pt x="12" y="108"/>
                      </a:lnTo>
                      <a:lnTo>
                        <a:pt x="18" y="78"/>
                      </a:lnTo>
                      <a:lnTo>
                        <a:pt x="24" y="36"/>
                      </a:lnTo>
                      <a:lnTo>
                        <a:pt x="36" y="18"/>
                      </a:lnTo>
                      <a:lnTo>
                        <a:pt x="42" y="6"/>
                      </a:lnTo>
                      <a:lnTo>
                        <a:pt x="54"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58" name="Freeform 98"/>
                <p:cNvSpPr>
                  <a:spLocks/>
                </p:cNvSpPr>
                <p:nvPr/>
              </p:nvSpPr>
              <p:spPr bwMode="auto">
                <a:xfrm>
                  <a:off x="6287" y="312"/>
                  <a:ext cx="78" cy="90"/>
                </a:xfrm>
                <a:custGeom>
                  <a:avLst/>
                  <a:gdLst>
                    <a:gd name="T0" fmla="*/ 48 w 78"/>
                    <a:gd name="T1" fmla="*/ 0 h 90"/>
                    <a:gd name="T2" fmla="*/ 54 w 78"/>
                    <a:gd name="T3" fmla="*/ 0 h 90"/>
                    <a:gd name="T4" fmla="*/ 60 w 78"/>
                    <a:gd name="T5" fmla="*/ 6 h 90"/>
                    <a:gd name="T6" fmla="*/ 66 w 78"/>
                    <a:gd name="T7" fmla="*/ 18 h 90"/>
                    <a:gd name="T8" fmla="*/ 72 w 78"/>
                    <a:gd name="T9" fmla="*/ 30 h 90"/>
                    <a:gd name="T10" fmla="*/ 78 w 78"/>
                    <a:gd name="T11" fmla="*/ 42 h 90"/>
                    <a:gd name="T12" fmla="*/ 78 w 78"/>
                    <a:gd name="T13" fmla="*/ 66 h 90"/>
                    <a:gd name="T14" fmla="*/ 78 w 78"/>
                    <a:gd name="T15" fmla="*/ 90 h 90"/>
                    <a:gd name="T16" fmla="*/ 0 w 78"/>
                    <a:gd name="T17" fmla="*/ 78 h 90"/>
                    <a:gd name="T18" fmla="*/ 0 w 78"/>
                    <a:gd name="T19" fmla="*/ 78 h 90"/>
                    <a:gd name="T20" fmla="*/ 12 w 78"/>
                    <a:gd name="T21" fmla="*/ 60 h 90"/>
                    <a:gd name="T22" fmla="*/ 18 w 78"/>
                    <a:gd name="T23" fmla="*/ 36 h 90"/>
                    <a:gd name="T24" fmla="*/ 24 w 78"/>
                    <a:gd name="T25" fmla="*/ 18 h 90"/>
                    <a:gd name="T26" fmla="*/ 36 w 78"/>
                    <a:gd name="T27" fmla="*/ 6 h 90"/>
                    <a:gd name="T28" fmla="*/ 48 w 78"/>
                    <a:gd name="T2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8" h="90">
                      <a:moveTo>
                        <a:pt x="48" y="0"/>
                      </a:moveTo>
                      <a:lnTo>
                        <a:pt x="54" y="0"/>
                      </a:lnTo>
                      <a:lnTo>
                        <a:pt x="60" y="6"/>
                      </a:lnTo>
                      <a:lnTo>
                        <a:pt x="66" y="18"/>
                      </a:lnTo>
                      <a:lnTo>
                        <a:pt x="72" y="30"/>
                      </a:lnTo>
                      <a:lnTo>
                        <a:pt x="78" y="42"/>
                      </a:lnTo>
                      <a:lnTo>
                        <a:pt x="78" y="66"/>
                      </a:lnTo>
                      <a:lnTo>
                        <a:pt x="78" y="90"/>
                      </a:lnTo>
                      <a:lnTo>
                        <a:pt x="0" y="78"/>
                      </a:lnTo>
                      <a:lnTo>
                        <a:pt x="0" y="78"/>
                      </a:lnTo>
                      <a:lnTo>
                        <a:pt x="12" y="60"/>
                      </a:lnTo>
                      <a:lnTo>
                        <a:pt x="18" y="36"/>
                      </a:lnTo>
                      <a:lnTo>
                        <a:pt x="24" y="18"/>
                      </a:lnTo>
                      <a:lnTo>
                        <a:pt x="36" y="6"/>
                      </a:lnTo>
                      <a:lnTo>
                        <a:pt x="48"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59" name="Freeform 99"/>
                <p:cNvSpPr>
                  <a:spLocks/>
                </p:cNvSpPr>
                <p:nvPr/>
              </p:nvSpPr>
              <p:spPr bwMode="auto">
                <a:xfrm>
                  <a:off x="5279" y="-132"/>
                  <a:ext cx="240" cy="258"/>
                </a:xfrm>
                <a:custGeom>
                  <a:avLst/>
                  <a:gdLst>
                    <a:gd name="T0" fmla="*/ 168 w 240"/>
                    <a:gd name="T1" fmla="*/ 0 h 258"/>
                    <a:gd name="T2" fmla="*/ 234 w 240"/>
                    <a:gd name="T3" fmla="*/ 42 h 258"/>
                    <a:gd name="T4" fmla="*/ 240 w 240"/>
                    <a:gd name="T5" fmla="*/ 48 h 258"/>
                    <a:gd name="T6" fmla="*/ 240 w 240"/>
                    <a:gd name="T7" fmla="*/ 60 h 258"/>
                    <a:gd name="T8" fmla="*/ 234 w 240"/>
                    <a:gd name="T9" fmla="*/ 66 h 258"/>
                    <a:gd name="T10" fmla="*/ 228 w 240"/>
                    <a:gd name="T11" fmla="*/ 72 h 258"/>
                    <a:gd name="T12" fmla="*/ 222 w 240"/>
                    <a:gd name="T13" fmla="*/ 72 h 258"/>
                    <a:gd name="T14" fmla="*/ 210 w 240"/>
                    <a:gd name="T15" fmla="*/ 72 h 258"/>
                    <a:gd name="T16" fmla="*/ 192 w 240"/>
                    <a:gd name="T17" fmla="*/ 72 h 258"/>
                    <a:gd name="T18" fmla="*/ 180 w 240"/>
                    <a:gd name="T19" fmla="*/ 72 h 258"/>
                    <a:gd name="T20" fmla="*/ 174 w 240"/>
                    <a:gd name="T21" fmla="*/ 72 h 258"/>
                    <a:gd name="T22" fmla="*/ 168 w 240"/>
                    <a:gd name="T23" fmla="*/ 78 h 258"/>
                    <a:gd name="T24" fmla="*/ 168 w 240"/>
                    <a:gd name="T25" fmla="*/ 84 h 258"/>
                    <a:gd name="T26" fmla="*/ 168 w 240"/>
                    <a:gd name="T27" fmla="*/ 90 h 258"/>
                    <a:gd name="T28" fmla="*/ 168 w 240"/>
                    <a:gd name="T29" fmla="*/ 102 h 258"/>
                    <a:gd name="T30" fmla="*/ 168 w 240"/>
                    <a:gd name="T31" fmla="*/ 108 h 258"/>
                    <a:gd name="T32" fmla="*/ 162 w 240"/>
                    <a:gd name="T33" fmla="*/ 114 h 258"/>
                    <a:gd name="T34" fmla="*/ 156 w 240"/>
                    <a:gd name="T35" fmla="*/ 114 h 258"/>
                    <a:gd name="T36" fmla="*/ 150 w 240"/>
                    <a:gd name="T37" fmla="*/ 108 h 258"/>
                    <a:gd name="T38" fmla="*/ 138 w 240"/>
                    <a:gd name="T39" fmla="*/ 108 h 258"/>
                    <a:gd name="T40" fmla="*/ 132 w 240"/>
                    <a:gd name="T41" fmla="*/ 114 h 258"/>
                    <a:gd name="T42" fmla="*/ 126 w 240"/>
                    <a:gd name="T43" fmla="*/ 120 h 258"/>
                    <a:gd name="T44" fmla="*/ 126 w 240"/>
                    <a:gd name="T45" fmla="*/ 132 h 258"/>
                    <a:gd name="T46" fmla="*/ 126 w 240"/>
                    <a:gd name="T47" fmla="*/ 144 h 258"/>
                    <a:gd name="T48" fmla="*/ 138 w 240"/>
                    <a:gd name="T49" fmla="*/ 162 h 258"/>
                    <a:gd name="T50" fmla="*/ 156 w 240"/>
                    <a:gd name="T51" fmla="*/ 174 h 258"/>
                    <a:gd name="T52" fmla="*/ 174 w 240"/>
                    <a:gd name="T53" fmla="*/ 192 h 258"/>
                    <a:gd name="T54" fmla="*/ 192 w 240"/>
                    <a:gd name="T55" fmla="*/ 204 h 258"/>
                    <a:gd name="T56" fmla="*/ 198 w 240"/>
                    <a:gd name="T57" fmla="*/ 216 h 258"/>
                    <a:gd name="T58" fmla="*/ 198 w 240"/>
                    <a:gd name="T59" fmla="*/ 228 h 258"/>
                    <a:gd name="T60" fmla="*/ 204 w 240"/>
                    <a:gd name="T61" fmla="*/ 240 h 258"/>
                    <a:gd name="T62" fmla="*/ 210 w 240"/>
                    <a:gd name="T63" fmla="*/ 258 h 258"/>
                    <a:gd name="T64" fmla="*/ 96 w 240"/>
                    <a:gd name="T65" fmla="*/ 228 h 258"/>
                    <a:gd name="T66" fmla="*/ 48 w 240"/>
                    <a:gd name="T67" fmla="*/ 186 h 258"/>
                    <a:gd name="T68" fmla="*/ 0 w 240"/>
                    <a:gd name="T69" fmla="*/ 132 h 258"/>
                    <a:gd name="T70" fmla="*/ 0 w 240"/>
                    <a:gd name="T71" fmla="*/ 132 h 258"/>
                    <a:gd name="T72" fmla="*/ 18 w 240"/>
                    <a:gd name="T73" fmla="*/ 78 h 258"/>
                    <a:gd name="T74" fmla="*/ 48 w 240"/>
                    <a:gd name="T75" fmla="*/ 42 h 258"/>
                    <a:gd name="T76" fmla="*/ 96 w 240"/>
                    <a:gd name="T77" fmla="*/ 24 h 258"/>
                    <a:gd name="T78" fmla="*/ 138 w 240"/>
                    <a:gd name="T79" fmla="*/ 24 h 258"/>
                    <a:gd name="T80" fmla="*/ 168 w 240"/>
                    <a:gd name="T81"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0" h="258">
                      <a:moveTo>
                        <a:pt x="168" y="0"/>
                      </a:moveTo>
                      <a:lnTo>
                        <a:pt x="234" y="42"/>
                      </a:lnTo>
                      <a:lnTo>
                        <a:pt x="240" y="48"/>
                      </a:lnTo>
                      <a:lnTo>
                        <a:pt x="240" y="60"/>
                      </a:lnTo>
                      <a:lnTo>
                        <a:pt x="234" y="66"/>
                      </a:lnTo>
                      <a:lnTo>
                        <a:pt x="228" y="72"/>
                      </a:lnTo>
                      <a:lnTo>
                        <a:pt x="222" y="72"/>
                      </a:lnTo>
                      <a:lnTo>
                        <a:pt x="210" y="72"/>
                      </a:lnTo>
                      <a:lnTo>
                        <a:pt x="192" y="72"/>
                      </a:lnTo>
                      <a:lnTo>
                        <a:pt x="180" y="72"/>
                      </a:lnTo>
                      <a:lnTo>
                        <a:pt x="174" y="72"/>
                      </a:lnTo>
                      <a:lnTo>
                        <a:pt x="168" y="78"/>
                      </a:lnTo>
                      <a:lnTo>
                        <a:pt x="168" y="84"/>
                      </a:lnTo>
                      <a:lnTo>
                        <a:pt x="168" y="90"/>
                      </a:lnTo>
                      <a:lnTo>
                        <a:pt x="168" y="102"/>
                      </a:lnTo>
                      <a:lnTo>
                        <a:pt x="168" y="108"/>
                      </a:lnTo>
                      <a:lnTo>
                        <a:pt x="162" y="114"/>
                      </a:lnTo>
                      <a:lnTo>
                        <a:pt x="156" y="114"/>
                      </a:lnTo>
                      <a:lnTo>
                        <a:pt x="150" y="108"/>
                      </a:lnTo>
                      <a:lnTo>
                        <a:pt x="138" y="108"/>
                      </a:lnTo>
                      <a:lnTo>
                        <a:pt x="132" y="114"/>
                      </a:lnTo>
                      <a:lnTo>
                        <a:pt x="126" y="120"/>
                      </a:lnTo>
                      <a:lnTo>
                        <a:pt x="126" y="132"/>
                      </a:lnTo>
                      <a:lnTo>
                        <a:pt x="126" y="144"/>
                      </a:lnTo>
                      <a:lnTo>
                        <a:pt x="138" y="162"/>
                      </a:lnTo>
                      <a:lnTo>
                        <a:pt x="156" y="174"/>
                      </a:lnTo>
                      <a:lnTo>
                        <a:pt x="174" y="192"/>
                      </a:lnTo>
                      <a:lnTo>
                        <a:pt x="192" y="204"/>
                      </a:lnTo>
                      <a:lnTo>
                        <a:pt x="198" y="216"/>
                      </a:lnTo>
                      <a:lnTo>
                        <a:pt x="198" y="228"/>
                      </a:lnTo>
                      <a:lnTo>
                        <a:pt x="204" y="240"/>
                      </a:lnTo>
                      <a:lnTo>
                        <a:pt x="210" y="258"/>
                      </a:lnTo>
                      <a:lnTo>
                        <a:pt x="96" y="228"/>
                      </a:lnTo>
                      <a:lnTo>
                        <a:pt x="48" y="186"/>
                      </a:lnTo>
                      <a:lnTo>
                        <a:pt x="0" y="132"/>
                      </a:lnTo>
                      <a:lnTo>
                        <a:pt x="0" y="132"/>
                      </a:lnTo>
                      <a:lnTo>
                        <a:pt x="18" y="78"/>
                      </a:lnTo>
                      <a:lnTo>
                        <a:pt x="48" y="42"/>
                      </a:lnTo>
                      <a:lnTo>
                        <a:pt x="96" y="24"/>
                      </a:lnTo>
                      <a:lnTo>
                        <a:pt x="138" y="24"/>
                      </a:lnTo>
                      <a:lnTo>
                        <a:pt x="168"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60" name="Freeform 100"/>
                <p:cNvSpPr>
                  <a:spLocks noEditPoints="1"/>
                </p:cNvSpPr>
                <p:nvPr/>
              </p:nvSpPr>
              <p:spPr bwMode="auto">
                <a:xfrm>
                  <a:off x="3977" y="-300"/>
                  <a:ext cx="2376" cy="1896"/>
                </a:xfrm>
                <a:custGeom>
                  <a:avLst/>
                  <a:gdLst>
                    <a:gd name="T0" fmla="*/ 0 w 2376"/>
                    <a:gd name="T1" fmla="*/ 342 h 1896"/>
                    <a:gd name="T2" fmla="*/ 12 w 2376"/>
                    <a:gd name="T3" fmla="*/ 336 h 1896"/>
                    <a:gd name="T4" fmla="*/ 0 w 2376"/>
                    <a:gd name="T5" fmla="*/ 342 h 1896"/>
                    <a:gd name="T6" fmla="*/ 504 w 2376"/>
                    <a:gd name="T7" fmla="*/ 12 h 1896"/>
                    <a:gd name="T8" fmla="*/ 1002 w 2376"/>
                    <a:gd name="T9" fmla="*/ 294 h 1896"/>
                    <a:gd name="T10" fmla="*/ 1302 w 2376"/>
                    <a:gd name="T11" fmla="*/ 300 h 1896"/>
                    <a:gd name="T12" fmla="*/ 1512 w 2376"/>
                    <a:gd name="T13" fmla="*/ 426 h 1896"/>
                    <a:gd name="T14" fmla="*/ 1524 w 2376"/>
                    <a:gd name="T15" fmla="*/ 438 h 1896"/>
                    <a:gd name="T16" fmla="*/ 1542 w 2376"/>
                    <a:gd name="T17" fmla="*/ 522 h 1896"/>
                    <a:gd name="T18" fmla="*/ 1680 w 2376"/>
                    <a:gd name="T19" fmla="*/ 618 h 1896"/>
                    <a:gd name="T20" fmla="*/ 1686 w 2376"/>
                    <a:gd name="T21" fmla="*/ 654 h 1896"/>
                    <a:gd name="T22" fmla="*/ 1674 w 2376"/>
                    <a:gd name="T23" fmla="*/ 672 h 1896"/>
                    <a:gd name="T24" fmla="*/ 1698 w 2376"/>
                    <a:gd name="T25" fmla="*/ 702 h 1896"/>
                    <a:gd name="T26" fmla="*/ 1740 w 2376"/>
                    <a:gd name="T27" fmla="*/ 756 h 1896"/>
                    <a:gd name="T28" fmla="*/ 1770 w 2376"/>
                    <a:gd name="T29" fmla="*/ 810 h 1896"/>
                    <a:gd name="T30" fmla="*/ 1794 w 2376"/>
                    <a:gd name="T31" fmla="*/ 834 h 1896"/>
                    <a:gd name="T32" fmla="*/ 1866 w 2376"/>
                    <a:gd name="T33" fmla="*/ 888 h 1896"/>
                    <a:gd name="T34" fmla="*/ 1884 w 2376"/>
                    <a:gd name="T35" fmla="*/ 924 h 1896"/>
                    <a:gd name="T36" fmla="*/ 1938 w 2376"/>
                    <a:gd name="T37" fmla="*/ 1056 h 1896"/>
                    <a:gd name="T38" fmla="*/ 2178 w 2376"/>
                    <a:gd name="T39" fmla="*/ 1104 h 1896"/>
                    <a:gd name="T40" fmla="*/ 2364 w 2376"/>
                    <a:gd name="T41" fmla="*/ 1194 h 1896"/>
                    <a:gd name="T42" fmla="*/ 2238 w 2376"/>
                    <a:gd name="T43" fmla="*/ 1452 h 1896"/>
                    <a:gd name="T44" fmla="*/ 1914 w 2376"/>
                    <a:gd name="T45" fmla="*/ 1584 h 1896"/>
                    <a:gd name="T46" fmla="*/ 1536 w 2376"/>
                    <a:gd name="T47" fmla="*/ 1806 h 1896"/>
                    <a:gd name="T48" fmla="*/ 1398 w 2376"/>
                    <a:gd name="T49" fmla="*/ 1854 h 1896"/>
                    <a:gd name="T50" fmla="*/ 1194 w 2376"/>
                    <a:gd name="T51" fmla="*/ 1752 h 1896"/>
                    <a:gd name="T52" fmla="*/ 1038 w 2376"/>
                    <a:gd name="T53" fmla="*/ 1854 h 1896"/>
                    <a:gd name="T54" fmla="*/ 990 w 2376"/>
                    <a:gd name="T55" fmla="*/ 1860 h 1896"/>
                    <a:gd name="T56" fmla="*/ 906 w 2376"/>
                    <a:gd name="T57" fmla="*/ 1728 h 1896"/>
                    <a:gd name="T58" fmla="*/ 798 w 2376"/>
                    <a:gd name="T59" fmla="*/ 1548 h 1896"/>
                    <a:gd name="T60" fmla="*/ 708 w 2376"/>
                    <a:gd name="T61" fmla="*/ 1458 h 1896"/>
                    <a:gd name="T62" fmla="*/ 618 w 2376"/>
                    <a:gd name="T63" fmla="*/ 1416 h 1896"/>
                    <a:gd name="T64" fmla="*/ 564 w 2376"/>
                    <a:gd name="T65" fmla="*/ 1290 h 1896"/>
                    <a:gd name="T66" fmla="*/ 480 w 2376"/>
                    <a:gd name="T67" fmla="*/ 1050 h 1896"/>
                    <a:gd name="T68" fmla="*/ 390 w 2376"/>
                    <a:gd name="T69" fmla="*/ 1008 h 1896"/>
                    <a:gd name="T70" fmla="*/ 312 w 2376"/>
                    <a:gd name="T71" fmla="*/ 912 h 1896"/>
                    <a:gd name="T72" fmla="*/ 174 w 2376"/>
                    <a:gd name="T73" fmla="*/ 744 h 1896"/>
                    <a:gd name="T74" fmla="*/ 108 w 2376"/>
                    <a:gd name="T75" fmla="*/ 612 h 1896"/>
                    <a:gd name="T76" fmla="*/ 24 w 2376"/>
                    <a:gd name="T77" fmla="*/ 558 h 1896"/>
                    <a:gd name="T78" fmla="*/ 18 w 2376"/>
                    <a:gd name="T79" fmla="*/ 372 h 1896"/>
                    <a:gd name="T80" fmla="*/ 54 w 2376"/>
                    <a:gd name="T81" fmla="*/ 360 h 1896"/>
                    <a:gd name="T82" fmla="*/ 216 w 2376"/>
                    <a:gd name="T83" fmla="*/ 270 h 1896"/>
                    <a:gd name="T84" fmla="*/ 318 w 2376"/>
                    <a:gd name="T85" fmla="*/ 132 h 1896"/>
                    <a:gd name="T86" fmla="*/ 360 w 2376"/>
                    <a:gd name="T87" fmla="*/ 18 h 1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76" h="1896">
                      <a:moveTo>
                        <a:pt x="0" y="336"/>
                      </a:moveTo>
                      <a:lnTo>
                        <a:pt x="0" y="342"/>
                      </a:lnTo>
                      <a:lnTo>
                        <a:pt x="0" y="342"/>
                      </a:lnTo>
                      <a:lnTo>
                        <a:pt x="0" y="336"/>
                      </a:lnTo>
                      <a:close/>
                      <a:moveTo>
                        <a:pt x="6" y="336"/>
                      </a:moveTo>
                      <a:lnTo>
                        <a:pt x="12" y="336"/>
                      </a:lnTo>
                      <a:lnTo>
                        <a:pt x="18" y="342"/>
                      </a:lnTo>
                      <a:lnTo>
                        <a:pt x="18" y="342"/>
                      </a:lnTo>
                      <a:lnTo>
                        <a:pt x="0" y="342"/>
                      </a:lnTo>
                      <a:lnTo>
                        <a:pt x="6" y="336"/>
                      </a:lnTo>
                      <a:close/>
                      <a:moveTo>
                        <a:pt x="420" y="0"/>
                      </a:moveTo>
                      <a:lnTo>
                        <a:pt x="504" y="12"/>
                      </a:lnTo>
                      <a:lnTo>
                        <a:pt x="606" y="6"/>
                      </a:lnTo>
                      <a:lnTo>
                        <a:pt x="696" y="48"/>
                      </a:lnTo>
                      <a:lnTo>
                        <a:pt x="1002" y="294"/>
                      </a:lnTo>
                      <a:lnTo>
                        <a:pt x="1038" y="318"/>
                      </a:lnTo>
                      <a:lnTo>
                        <a:pt x="1224" y="306"/>
                      </a:lnTo>
                      <a:lnTo>
                        <a:pt x="1302" y="300"/>
                      </a:lnTo>
                      <a:lnTo>
                        <a:pt x="1350" y="354"/>
                      </a:lnTo>
                      <a:lnTo>
                        <a:pt x="1398" y="396"/>
                      </a:lnTo>
                      <a:lnTo>
                        <a:pt x="1512" y="426"/>
                      </a:lnTo>
                      <a:lnTo>
                        <a:pt x="1512" y="426"/>
                      </a:lnTo>
                      <a:lnTo>
                        <a:pt x="1518" y="432"/>
                      </a:lnTo>
                      <a:lnTo>
                        <a:pt x="1524" y="438"/>
                      </a:lnTo>
                      <a:lnTo>
                        <a:pt x="1536" y="468"/>
                      </a:lnTo>
                      <a:lnTo>
                        <a:pt x="1542" y="498"/>
                      </a:lnTo>
                      <a:lnTo>
                        <a:pt x="1542" y="522"/>
                      </a:lnTo>
                      <a:lnTo>
                        <a:pt x="1566" y="540"/>
                      </a:lnTo>
                      <a:lnTo>
                        <a:pt x="1626" y="576"/>
                      </a:lnTo>
                      <a:lnTo>
                        <a:pt x="1680" y="618"/>
                      </a:lnTo>
                      <a:lnTo>
                        <a:pt x="1692" y="630"/>
                      </a:lnTo>
                      <a:lnTo>
                        <a:pt x="1692" y="642"/>
                      </a:lnTo>
                      <a:lnTo>
                        <a:pt x="1686" y="654"/>
                      </a:lnTo>
                      <a:lnTo>
                        <a:pt x="1680" y="660"/>
                      </a:lnTo>
                      <a:lnTo>
                        <a:pt x="1674" y="666"/>
                      </a:lnTo>
                      <a:lnTo>
                        <a:pt x="1674" y="672"/>
                      </a:lnTo>
                      <a:lnTo>
                        <a:pt x="1674" y="678"/>
                      </a:lnTo>
                      <a:lnTo>
                        <a:pt x="1686" y="690"/>
                      </a:lnTo>
                      <a:lnTo>
                        <a:pt x="1698" y="702"/>
                      </a:lnTo>
                      <a:lnTo>
                        <a:pt x="1710" y="720"/>
                      </a:lnTo>
                      <a:lnTo>
                        <a:pt x="1728" y="738"/>
                      </a:lnTo>
                      <a:lnTo>
                        <a:pt x="1740" y="756"/>
                      </a:lnTo>
                      <a:lnTo>
                        <a:pt x="1752" y="774"/>
                      </a:lnTo>
                      <a:lnTo>
                        <a:pt x="1764" y="792"/>
                      </a:lnTo>
                      <a:lnTo>
                        <a:pt x="1770" y="810"/>
                      </a:lnTo>
                      <a:lnTo>
                        <a:pt x="1782" y="828"/>
                      </a:lnTo>
                      <a:lnTo>
                        <a:pt x="1782" y="834"/>
                      </a:lnTo>
                      <a:lnTo>
                        <a:pt x="1794" y="834"/>
                      </a:lnTo>
                      <a:lnTo>
                        <a:pt x="1794" y="840"/>
                      </a:lnTo>
                      <a:lnTo>
                        <a:pt x="1812" y="888"/>
                      </a:lnTo>
                      <a:lnTo>
                        <a:pt x="1866" y="888"/>
                      </a:lnTo>
                      <a:lnTo>
                        <a:pt x="1866" y="900"/>
                      </a:lnTo>
                      <a:lnTo>
                        <a:pt x="1872" y="912"/>
                      </a:lnTo>
                      <a:lnTo>
                        <a:pt x="1884" y="924"/>
                      </a:lnTo>
                      <a:lnTo>
                        <a:pt x="1884" y="924"/>
                      </a:lnTo>
                      <a:lnTo>
                        <a:pt x="1890" y="996"/>
                      </a:lnTo>
                      <a:lnTo>
                        <a:pt x="1938" y="1056"/>
                      </a:lnTo>
                      <a:lnTo>
                        <a:pt x="2010" y="1080"/>
                      </a:lnTo>
                      <a:lnTo>
                        <a:pt x="2100" y="1086"/>
                      </a:lnTo>
                      <a:lnTo>
                        <a:pt x="2178" y="1104"/>
                      </a:lnTo>
                      <a:lnTo>
                        <a:pt x="2262" y="1104"/>
                      </a:lnTo>
                      <a:lnTo>
                        <a:pt x="2310" y="1110"/>
                      </a:lnTo>
                      <a:lnTo>
                        <a:pt x="2364" y="1194"/>
                      </a:lnTo>
                      <a:lnTo>
                        <a:pt x="2376" y="1296"/>
                      </a:lnTo>
                      <a:lnTo>
                        <a:pt x="2364" y="1374"/>
                      </a:lnTo>
                      <a:lnTo>
                        <a:pt x="2238" y="1452"/>
                      </a:lnTo>
                      <a:lnTo>
                        <a:pt x="2118" y="1506"/>
                      </a:lnTo>
                      <a:lnTo>
                        <a:pt x="2034" y="1554"/>
                      </a:lnTo>
                      <a:lnTo>
                        <a:pt x="1914" y="1584"/>
                      </a:lnTo>
                      <a:lnTo>
                        <a:pt x="1758" y="1626"/>
                      </a:lnTo>
                      <a:lnTo>
                        <a:pt x="1626" y="1686"/>
                      </a:lnTo>
                      <a:lnTo>
                        <a:pt x="1536" y="1806"/>
                      </a:lnTo>
                      <a:lnTo>
                        <a:pt x="1476" y="1884"/>
                      </a:lnTo>
                      <a:lnTo>
                        <a:pt x="1422" y="1896"/>
                      </a:lnTo>
                      <a:lnTo>
                        <a:pt x="1398" y="1854"/>
                      </a:lnTo>
                      <a:lnTo>
                        <a:pt x="1344" y="1818"/>
                      </a:lnTo>
                      <a:lnTo>
                        <a:pt x="1278" y="1788"/>
                      </a:lnTo>
                      <a:lnTo>
                        <a:pt x="1194" y="1752"/>
                      </a:lnTo>
                      <a:lnTo>
                        <a:pt x="1110" y="1782"/>
                      </a:lnTo>
                      <a:lnTo>
                        <a:pt x="1056" y="1782"/>
                      </a:lnTo>
                      <a:lnTo>
                        <a:pt x="1038" y="1854"/>
                      </a:lnTo>
                      <a:lnTo>
                        <a:pt x="1014" y="1884"/>
                      </a:lnTo>
                      <a:lnTo>
                        <a:pt x="1014" y="1884"/>
                      </a:lnTo>
                      <a:lnTo>
                        <a:pt x="990" y="1860"/>
                      </a:lnTo>
                      <a:lnTo>
                        <a:pt x="972" y="1824"/>
                      </a:lnTo>
                      <a:lnTo>
                        <a:pt x="942" y="1788"/>
                      </a:lnTo>
                      <a:lnTo>
                        <a:pt x="906" y="1728"/>
                      </a:lnTo>
                      <a:lnTo>
                        <a:pt x="870" y="1668"/>
                      </a:lnTo>
                      <a:lnTo>
                        <a:pt x="828" y="1602"/>
                      </a:lnTo>
                      <a:lnTo>
                        <a:pt x="798" y="1548"/>
                      </a:lnTo>
                      <a:lnTo>
                        <a:pt x="768" y="1506"/>
                      </a:lnTo>
                      <a:lnTo>
                        <a:pt x="738" y="1470"/>
                      </a:lnTo>
                      <a:lnTo>
                        <a:pt x="708" y="1458"/>
                      </a:lnTo>
                      <a:lnTo>
                        <a:pt x="678" y="1452"/>
                      </a:lnTo>
                      <a:lnTo>
                        <a:pt x="648" y="1434"/>
                      </a:lnTo>
                      <a:lnTo>
                        <a:pt x="618" y="1416"/>
                      </a:lnTo>
                      <a:lnTo>
                        <a:pt x="594" y="1386"/>
                      </a:lnTo>
                      <a:lnTo>
                        <a:pt x="576" y="1350"/>
                      </a:lnTo>
                      <a:lnTo>
                        <a:pt x="564" y="1290"/>
                      </a:lnTo>
                      <a:lnTo>
                        <a:pt x="546" y="1200"/>
                      </a:lnTo>
                      <a:lnTo>
                        <a:pt x="516" y="1116"/>
                      </a:lnTo>
                      <a:lnTo>
                        <a:pt x="480" y="1050"/>
                      </a:lnTo>
                      <a:lnTo>
                        <a:pt x="450" y="1026"/>
                      </a:lnTo>
                      <a:lnTo>
                        <a:pt x="420" y="1014"/>
                      </a:lnTo>
                      <a:lnTo>
                        <a:pt x="390" y="1008"/>
                      </a:lnTo>
                      <a:lnTo>
                        <a:pt x="366" y="1002"/>
                      </a:lnTo>
                      <a:lnTo>
                        <a:pt x="342" y="966"/>
                      </a:lnTo>
                      <a:lnTo>
                        <a:pt x="312" y="912"/>
                      </a:lnTo>
                      <a:lnTo>
                        <a:pt x="276" y="852"/>
                      </a:lnTo>
                      <a:lnTo>
                        <a:pt x="228" y="798"/>
                      </a:lnTo>
                      <a:lnTo>
                        <a:pt x="174" y="744"/>
                      </a:lnTo>
                      <a:lnTo>
                        <a:pt x="144" y="690"/>
                      </a:lnTo>
                      <a:lnTo>
                        <a:pt x="132" y="642"/>
                      </a:lnTo>
                      <a:lnTo>
                        <a:pt x="108" y="612"/>
                      </a:lnTo>
                      <a:lnTo>
                        <a:pt x="78" y="594"/>
                      </a:lnTo>
                      <a:lnTo>
                        <a:pt x="48" y="576"/>
                      </a:lnTo>
                      <a:lnTo>
                        <a:pt x="24" y="558"/>
                      </a:lnTo>
                      <a:lnTo>
                        <a:pt x="12" y="510"/>
                      </a:lnTo>
                      <a:lnTo>
                        <a:pt x="12" y="450"/>
                      </a:lnTo>
                      <a:lnTo>
                        <a:pt x="18" y="372"/>
                      </a:lnTo>
                      <a:lnTo>
                        <a:pt x="18" y="354"/>
                      </a:lnTo>
                      <a:lnTo>
                        <a:pt x="18" y="342"/>
                      </a:lnTo>
                      <a:lnTo>
                        <a:pt x="54" y="360"/>
                      </a:lnTo>
                      <a:lnTo>
                        <a:pt x="132" y="360"/>
                      </a:lnTo>
                      <a:lnTo>
                        <a:pt x="174" y="330"/>
                      </a:lnTo>
                      <a:lnTo>
                        <a:pt x="216" y="270"/>
                      </a:lnTo>
                      <a:lnTo>
                        <a:pt x="300" y="270"/>
                      </a:lnTo>
                      <a:lnTo>
                        <a:pt x="330" y="210"/>
                      </a:lnTo>
                      <a:lnTo>
                        <a:pt x="318" y="132"/>
                      </a:lnTo>
                      <a:lnTo>
                        <a:pt x="282" y="72"/>
                      </a:lnTo>
                      <a:lnTo>
                        <a:pt x="288" y="36"/>
                      </a:lnTo>
                      <a:lnTo>
                        <a:pt x="360" y="18"/>
                      </a:lnTo>
                      <a:lnTo>
                        <a:pt x="420"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61" name="Freeform 101"/>
                <p:cNvSpPr>
                  <a:spLocks noEditPoints="1"/>
                </p:cNvSpPr>
                <p:nvPr/>
              </p:nvSpPr>
              <p:spPr bwMode="auto">
                <a:xfrm>
                  <a:off x="4985" y="1254"/>
                  <a:ext cx="1176" cy="780"/>
                </a:xfrm>
                <a:custGeom>
                  <a:avLst/>
                  <a:gdLst>
                    <a:gd name="T0" fmla="*/ 6 w 1176"/>
                    <a:gd name="T1" fmla="*/ 330 h 780"/>
                    <a:gd name="T2" fmla="*/ 6 w 1176"/>
                    <a:gd name="T3" fmla="*/ 330 h 780"/>
                    <a:gd name="T4" fmla="*/ 1176 w 1176"/>
                    <a:gd name="T5" fmla="*/ 300 h 780"/>
                    <a:gd name="T6" fmla="*/ 1176 w 1176"/>
                    <a:gd name="T7" fmla="*/ 300 h 780"/>
                    <a:gd name="T8" fmla="*/ 1056 w 1176"/>
                    <a:gd name="T9" fmla="*/ 96 h 780"/>
                    <a:gd name="T10" fmla="*/ 1092 w 1176"/>
                    <a:gd name="T11" fmla="*/ 222 h 780"/>
                    <a:gd name="T12" fmla="*/ 1176 w 1176"/>
                    <a:gd name="T13" fmla="*/ 300 h 780"/>
                    <a:gd name="T14" fmla="*/ 1104 w 1176"/>
                    <a:gd name="T15" fmla="*/ 360 h 780"/>
                    <a:gd name="T16" fmla="*/ 1092 w 1176"/>
                    <a:gd name="T17" fmla="*/ 420 h 780"/>
                    <a:gd name="T18" fmla="*/ 1056 w 1176"/>
                    <a:gd name="T19" fmla="*/ 456 h 780"/>
                    <a:gd name="T20" fmla="*/ 978 w 1176"/>
                    <a:gd name="T21" fmla="*/ 468 h 780"/>
                    <a:gd name="T22" fmla="*/ 834 w 1176"/>
                    <a:gd name="T23" fmla="*/ 510 h 780"/>
                    <a:gd name="T24" fmla="*/ 696 w 1176"/>
                    <a:gd name="T25" fmla="*/ 582 h 780"/>
                    <a:gd name="T26" fmla="*/ 564 w 1176"/>
                    <a:gd name="T27" fmla="*/ 636 h 780"/>
                    <a:gd name="T28" fmla="*/ 468 w 1176"/>
                    <a:gd name="T29" fmla="*/ 666 h 780"/>
                    <a:gd name="T30" fmla="*/ 396 w 1176"/>
                    <a:gd name="T31" fmla="*/ 696 h 780"/>
                    <a:gd name="T32" fmla="*/ 336 w 1176"/>
                    <a:gd name="T33" fmla="*/ 696 h 780"/>
                    <a:gd name="T34" fmla="*/ 300 w 1176"/>
                    <a:gd name="T35" fmla="*/ 744 h 780"/>
                    <a:gd name="T36" fmla="*/ 264 w 1176"/>
                    <a:gd name="T37" fmla="*/ 780 h 780"/>
                    <a:gd name="T38" fmla="*/ 204 w 1176"/>
                    <a:gd name="T39" fmla="*/ 780 h 780"/>
                    <a:gd name="T40" fmla="*/ 120 w 1176"/>
                    <a:gd name="T41" fmla="*/ 738 h 780"/>
                    <a:gd name="T42" fmla="*/ 54 w 1176"/>
                    <a:gd name="T43" fmla="*/ 666 h 780"/>
                    <a:gd name="T44" fmla="*/ 54 w 1176"/>
                    <a:gd name="T45" fmla="*/ 594 h 780"/>
                    <a:gd name="T46" fmla="*/ 36 w 1176"/>
                    <a:gd name="T47" fmla="*/ 540 h 780"/>
                    <a:gd name="T48" fmla="*/ 0 w 1176"/>
                    <a:gd name="T49" fmla="*/ 504 h 780"/>
                    <a:gd name="T50" fmla="*/ 18 w 1176"/>
                    <a:gd name="T51" fmla="*/ 432 h 780"/>
                    <a:gd name="T52" fmla="*/ 18 w 1176"/>
                    <a:gd name="T53" fmla="*/ 360 h 780"/>
                    <a:gd name="T54" fmla="*/ 30 w 1176"/>
                    <a:gd name="T55" fmla="*/ 300 h 780"/>
                    <a:gd name="T56" fmla="*/ 102 w 1176"/>
                    <a:gd name="T57" fmla="*/ 228 h 780"/>
                    <a:gd name="T58" fmla="*/ 270 w 1176"/>
                    <a:gd name="T59" fmla="*/ 234 h 780"/>
                    <a:gd name="T60" fmla="*/ 390 w 1176"/>
                    <a:gd name="T61" fmla="*/ 300 h 780"/>
                    <a:gd name="T62" fmla="*/ 468 w 1176"/>
                    <a:gd name="T63" fmla="*/ 330 h 780"/>
                    <a:gd name="T64" fmla="*/ 618 w 1176"/>
                    <a:gd name="T65" fmla="*/ 132 h 780"/>
                    <a:gd name="T66" fmla="*/ 906 w 1176"/>
                    <a:gd name="T67" fmla="*/ 3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76" h="780">
                      <a:moveTo>
                        <a:pt x="6" y="330"/>
                      </a:moveTo>
                      <a:lnTo>
                        <a:pt x="6" y="330"/>
                      </a:lnTo>
                      <a:lnTo>
                        <a:pt x="6" y="330"/>
                      </a:lnTo>
                      <a:lnTo>
                        <a:pt x="6" y="330"/>
                      </a:lnTo>
                      <a:close/>
                      <a:moveTo>
                        <a:pt x="1176" y="300"/>
                      </a:moveTo>
                      <a:lnTo>
                        <a:pt x="1176" y="300"/>
                      </a:lnTo>
                      <a:lnTo>
                        <a:pt x="1176" y="300"/>
                      </a:lnTo>
                      <a:lnTo>
                        <a:pt x="1176" y="300"/>
                      </a:lnTo>
                      <a:close/>
                      <a:moveTo>
                        <a:pt x="1026" y="0"/>
                      </a:moveTo>
                      <a:lnTo>
                        <a:pt x="1056" y="96"/>
                      </a:lnTo>
                      <a:lnTo>
                        <a:pt x="1098" y="186"/>
                      </a:lnTo>
                      <a:lnTo>
                        <a:pt x="1092" y="222"/>
                      </a:lnTo>
                      <a:lnTo>
                        <a:pt x="1128" y="240"/>
                      </a:lnTo>
                      <a:lnTo>
                        <a:pt x="1176" y="300"/>
                      </a:lnTo>
                      <a:lnTo>
                        <a:pt x="1128" y="330"/>
                      </a:lnTo>
                      <a:lnTo>
                        <a:pt x="1104" y="360"/>
                      </a:lnTo>
                      <a:lnTo>
                        <a:pt x="1092" y="390"/>
                      </a:lnTo>
                      <a:lnTo>
                        <a:pt x="1092" y="420"/>
                      </a:lnTo>
                      <a:lnTo>
                        <a:pt x="1086" y="444"/>
                      </a:lnTo>
                      <a:lnTo>
                        <a:pt x="1056" y="456"/>
                      </a:lnTo>
                      <a:lnTo>
                        <a:pt x="1020" y="462"/>
                      </a:lnTo>
                      <a:lnTo>
                        <a:pt x="978" y="468"/>
                      </a:lnTo>
                      <a:lnTo>
                        <a:pt x="936" y="474"/>
                      </a:lnTo>
                      <a:lnTo>
                        <a:pt x="834" y="510"/>
                      </a:lnTo>
                      <a:lnTo>
                        <a:pt x="750" y="546"/>
                      </a:lnTo>
                      <a:lnTo>
                        <a:pt x="696" y="582"/>
                      </a:lnTo>
                      <a:lnTo>
                        <a:pt x="636" y="618"/>
                      </a:lnTo>
                      <a:lnTo>
                        <a:pt x="564" y="636"/>
                      </a:lnTo>
                      <a:lnTo>
                        <a:pt x="516" y="648"/>
                      </a:lnTo>
                      <a:lnTo>
                        <a:pt x="468" y="666"/>
                      </a:lnTo>
                      <a:lnTo>
                        <a:pt x="426" y="684"/>
                      </a:lnTo>
                      <a:lnTo>
                        <a:pt x="396" y="696"/>
                      </a:lnTo>
                      <a:lnTo>
                        <a:pt x="366" y="696"/>
                      </a:lnTo>
                      <a:lnTo>
                        <a:pt x="336" y="696"/>
                      </a:lnTo>
                      <a:lnTo>
                        <a:pt x="312" y="708"/>
                      </a:lnTo>
                      <a:lnTo>
                        <a:pt x="300" y="744"/>
                      </a:lnTo>
                      <a:lnTo>
                        <a:pt x="288" y="774"/>
                      </a:lnTo>
                      <a:lnTo>
                        <a:pt x="264" y="780"/>
                      </a:lnTo>
                      <a:lnTo>
                        <a:pt x="234" y="780"/>
                      </a:lnTo>
                      <a:lnTo>
                        <a:pt x="204" y="780"/>
                      </a:lnTo>
                      <a:lnTo>
                        <a:pt x="162" y="768"/>
                      </a:lnTo>
                      <a:lnTo>
                        <a:pt x="120" y="738"/>
                      </a:lnTo>
                      <a:lnTo>
                        <a:pt x="72" y="696"/>
                      </a:lnTo>
                      <a:lnTo>
                        <a:pt x="54" y="666"/>
                      </a:lnTo>
                      <a:lnTo>
                        <a:pt x="54" y="630"/>
                      </a:lnTo>
                      <a:lnTo>
                        <a:pt x="54" y="594"/>
                      </a:lnTo>
                      <a:lnTo>
                        <a:pt x="48" y="564"/>
                      </a:lnTo>
                      <a:lnTo>
                        <a:pt x="36" y="540"/>
                      </a:lnTo>
                      <a:lnTo>
                        <a:pt x="12" y="522"/>
                      </a:lnTo>
                      <a:lnTo>
                        <a:pt x="0" y="504"/>
                      </a:lnTo>
                      <a:lnTo>
                        <a:pt x="0" y="474"/>
                      </a:lnTo>
                      <a:lnTo>
                        <a:pt x="18" y="432"/>
                      </a:lnTo>
                      <a:lnTo>
                        <a:pt x="24" y="390"/>
                      </a:lnTo>
                      <a:lnTo>
                        <a:pt x="18" y="360"/>
                      </a:lnTo>
                      <a:lnTo>
                        <a:pt x="6" y="330"/>
                      </a:lnTo>
                      <a:lnTo>
                        <a:pt x="30" y="300"/>
                      </a:lnTo>
                      <a:lnTo>
                        <a:pt x="48" y="228"/>
                      </a:lnTo>
                      <a:lnTo>
                        <a:pt x="102" y="228"/>
                      </a:lnTo>
                      <a:lnTo>
                        <a:pt x="186" y="198"/>
                      </a:lnTo>
                      <a:lnTo>
                        <a:pt x="270" y="234"/>
                      </a:lnTo>
                      <a:lnTo>
                        <a:pt x="336" y="264"/>
                      </a:lnTo>
                      <a:lnTo>
                        <a:pt x="390" y="300"/>
                      </a:lnTo>
                      <a:lnTo>
                        <a:pt x="414" y="342"/>
                      </a:lnTo>
                      <a:lnTo>
                        <a:pt x="468" y="330"/>
                      </a:lnTo>
                      <a:lnTo>
                        <a:pt x="528" y="252"/>
                      </a:lnTo>
                      <a:lnTo>
                        <a:pt x="618" y="132"/>
                      </a:lnTo>
                      <a:lnTo>
                        <a:pt x="750" y="72"/>
                      </a:lnTo>
                      <a:lnTo>
                        <a:pt x="906" y="30"/>
                      </a:lnTo>
                      <a:lnTo>
                        <a:pt x="1026"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62" name="Freeform 102"/>
                <p:cNvSpPr>
                  <a:spLocks/>
                </p:cNvSpPr>
                <p:nvPr/>
              </p:nvSpPr>
              <p:spPr bwMode="auto">
                <a:xfrm>
                  <a:off x="5861" y="390"/>
                  <a:ext cx="510" cy="420"/>
                </a:xfrm>
                <a:custGeom>
                  <a:avLst/>
                  <a:gdLst>
                    <a:gd name="T0" fmla="*/ 426 w 510"/>
                    <a:gd name="T1" fmla="*/ 0 h 420"/>
                    <a:gd name="T2" fmla="*/ 426 w 510"/>
                    <a:gd name="T3" fmla="*/ 0 h 420"/>
                    <a:gd name="T4" fmla="*/ 504 w 510"/>
                    <a:gd name="T5" fmla="*/ 12 h 420"/>
                    <a:gd name="T6" fmla="*/ 504 w 510"/>
                    <a:gd name="T7" fmla="*/ 36 h 420"/>
                    <a:gd name="T8" fmla="*/ 504 w 510"/>
                    <a:gd name="T9" fmla="*/ 66 h 420"/>
                    <a:gd name="T10" fmla="*/ 510 w 510"/>
                    <a:gd name="T11" fmla="*/ 96 h 420"/>
                    <a:gd name="T12" fmla="*/ 510 w 510"/>
                    <a:gd name="T13" fmla="*/ 96 h 420"/>
                    <a:gd name="T14" fmla="*/ 468 w 510"/>
                    <a:gd name="T15" fmla="*/ 102 h 420"/>
                    <a:gd name="T16" fmla="*/ 444 w 510"/>
                    <a:gd name="T17" fmla="*/ 120 h 420"/>
                    <a:gd name="T18" fmla="*/ 432 w 510"/>
                    <a:gd name="T19" fmla="*/ 174 h 420"/>
                    <a:gd name="T20" fmla="*/ 444 w 510"/>
                    <a:gd name="T21" fmla="*/ 246 h 420"/>
                    <a:gd name="T22" fmla="*/ 408 w 510"/>
                    <a:gd name="T23" fmla="*/ 312 h 420"/>
                    <a:gd name="T24" fmla="*/ 426 w 510"/>
                    <a:gd name="T25" fmla="*/ 420 h 420"/>
                    <a:gd name="T26" fmla="*/ 378 w 510"/>
                    <a:gd name="T27" fmla="*/ 414 h 420"/>
                    <a:gd name="T28" fmla="*/ 294 w 510"/>
                    <a:gd name="T29" fmla="*/ 414 h 420"/>
                    <a:gd name="T30" fmla="*/ 216 w 510"/>
                    <a:gd name="T31" fmla="*/ 396 h 420"/>
                    <a:gd name="T32" fmla="*/ 126 w 510"/>
                    <a:gd name="T33" fmla="*/ 390 h 420"/>
                    <a:gd name="T34" fmla="*/ 54 w 510"/>
                    <a:gd name="T35" fmla="*/ 366 h 420"/>
                    <a:gd name="T36" fmla="*/ 6 w 510"/>
                    <a:gd name="T37" fmla="*/ 306 h 420"/>
                    <a:gd name="T38" fmla="*/ 0 w 510"/>
                    <a:gd name="T39" fmla="*/ 234 h 420"/>
                    <a:gd name="T40" fmla="*/ 0 w 510"/>
                    <a:gd name="T41" fmla="*/ 234 h 420"/>
                    <a:gd name="T42" fmla="*/ 12 w 510"/>
                    <a:gd name="T43" fmla="*/ 240 h 420"/>
                    <a:gd name="T44" fmla="*/ 30 w 510"/>
                    <a:gd name="T45" fmla="*/ 246 h 420"/>
                    <a:gd name="T46" fmla="*/ 48 w 510"/>
                    <a:gd name="T47" fmla="*/ 252 h 420"/>
                    <a:gd name="T48" fmla="*/ 84 w 510"/>
                    <a:gd name="T49" fmla="*/ 246 h 420"/>
                    <a:gd name="T50" fmla="*/ 102 w 510"/>
                    <a:gd name="T51" fmla="*/ 240 h 420"/>
                    <a:gd name="T52" fmla="*/ 120 w 510"/>
                    <a:gd name="T53" fmla="*/ 234 h 420"/>
                    <a:gd name="T54" fmla="*/ 150 w 510"/>
                    <a:gd name="T55" fmla="*/ 228 h 420"/>
                    <a:gd name="T56" fmla="*/ 198 w 510"/>
                    <a:gd name="T57" fmla="*/ 222 h 420"/>
                    <a:gd name="T58" fmla="*/ 234 w 510"/>
                    <a:gd name="T59" fmla="*/ 228 h 420"/>
                    <a:gd name="T60" fmla="*/ 258 w 510"/>
                    <a:gd name="T61" fmla="*/ 228 h 420"/>
                    <a:gd name="T62" fmla="*/ 288 w 510"/>
                    <a:gd name="T63" fmla="*/ 198 h 420"/>
                    <a:gd name="T64" fmla="*/ 312 w 510"/>
                    <a:gd name="T65" fmla="*/ 150 h 420"/>
                    <a:gd name="T66" fmla="*/ 336 w 510"/>
                    <a:gd name="T67" fmla="*/ 102 h 420"/>
                    <a:gd name="T68" fmla="*/ 360 w 510"/>
                    <a:gd name="T69" fmla="*/ 72 h 420"/>
                    <a:gd name="T70" fmla="*/ 390 w 510"/>
                    <a:gd name="T71" fmla="*/ 36 h 420"/>
                    <a:gd name="T72" fmla="*/ 426 w 51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10" h="420">
                      <a:moveTo>
                        <a:pt x="426" y="0"/>
                      </a:moveTo>
                      <a:lnTo>
                        <a:pt x="426" y="0"/>
                      </a:lnTo>
                      <a:lnTo>
                        <a:pt x="504" y="12"/>
                      </a:lnTo>
                      <a:lnTo>
                        <a:pt x="504" y="36"/>
                      </a:lnTo>
                      <a:lnTo>
                        <a:pt x="504" y="66"/>
                      </a:lnTo>
                      <a:lnTo>
                        <a:pt x="510" y="96"/>
                      </a:lnTo>
                      <a:lnTo>
                        <a:pt x="510" y="96"/>
                      </a:lnTo>
                      <a:lnTo>
                        <a:pt x="468" y="102"/>
                      </a:lnTo>
                      <a:lnTo>
                        <a:pt x="444" y="120"/>
                      </a:lnTo>
                      <a:lnTo>
                        <a:pt x="432" y="174"/>
                      </a:lnTo>
                      <a:lnTo>
                        <a:pt x="444" y="246"/>
                      </a:lnTo>
                      <a:lnTo>
                        <a:pt x="408" y="312"/>
                      </a:lnTo>
                      <a:lnTo>
                        <a:pt x="426" y="420"/>
                      </a:lnTo>
                      <a:lnTo>
                        <a:pt x="378" y="414"/>
                      </a:lnTo>
                      <a:lnTo>
                        <a:pt x="294" y="414"/>
                      </a:lnTo>
                      <a:lnTo>
                        <a:pt x="216" y="396"/>
                      </a:lnTo>
                      <a:lnTo>
                        <a:pt x="126" y="390"/>
                      </a:lnTo>
                      <a:lnTo>
                        <a:pt x="54" y="366"/>
                      </a:lnTo>
                      <a:lnTo>
                        <a:pt x="6" y="306"/>
                      </a:lnTo>
                      <a:lnTo>
                        <a:pt x="0" y="234"/>
                      </a:lnTo>
                      <a:lnTo>
                        <a:pt x="0" y="234"/>
                      </a:lnTo>
                      <a:lnTo>
                        <a:pt x="12" y="240"/>
                      </a:lnTo>
                      <a:lnTo>
                        <a:pt x="30" y="246"/>
                      </a:lnTo>
                      <a:lnTo>
                        <a:pt x="48" y="252"/>
                      </a:lnTo>
                      <a:lnTo>
                        <a:pt x="84" y="246"/>
                      </a:lnTo>
                      <a:lnTo>
                        <a:pt x="102" y="240"/>
                      </a:lnTo>
                      <a:lnTo>
                        <a:pt x="120" y="234"/>
                      </a:lnTo>
                      <a:lnTo>
                        <a:pt x="150" y="228"/>
                      </a:lnTo>
                      <a:lnTo>
                        <a:pt x="198" y="222"/>
                      </a:lnTo>
                      <a:lnTo>
                        <a:pt x="234" y="228"/>
                      </a:lnTo>
                      <a:lnTo>
                        <a:pt x="258" y="228"/>
                      </a:lnTo>
                      <a:lnTo>
                        <a:pt x="288" y="198"/>
                      </a:lnTo>
                      <a:lnTo>
                        <a:pt x="312" y="150"/>
                      </a:lnTo>
                      <a:lnTo>
                        <a:pt x="336" y="102"/>
                      </a:lnTo>
                      <a:lnTo>
                        <a:pt x="360" y="72"/>
                      </a:lnTo>
                      <a:lnTo>
                        <a:pt x="390" y="36"/>
                      </a:lnTo>
                      <a:lnTo>
                        <a:pt x="426"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63" name="Freeform 103"/>
                <p:cNvSpPr>
                  <a:spLocks noEditPoints="1"/>
                </p:cNvSpPr>
                <p:nvPr/>
              </p:nvSpPr>
              <p:spPr bwMode="auto">
                <a:xfrm>
                  <a:off x="6011" y="486"/>
                  <a:ext cx="792" cy="1068"/>
                </a:xfrm>
                <a:custGeom>
                  <a:avLst/>
                  <a:gdLst>
                    <a:gd name="T0" fmla="*/ 366 w 792"/>
                    <a:gd name="T1" fmla="*/ 24 h 1068"/>
                    <a:gd name="T2" fmla="*/ 426 w 792"/>
                    <a:gd name="T3" fmla="*/ 96 h 1068"/>
                    <a:gd name="T4" fmla="*/ 564 w 792"/>
                    <a:gd name="T5" fmla="*/ 150 h 1068"/>
                    <a:gd name="T6" fmla="*/ 654 w 792"/>
                    <a:gd name="T7" fmla="*/ 192 h 1068"/>
                    <a:gd name="T8" fmla="*/ 702 w 792"/>
                    <a:gd name="T9" fmla="*/ 252 h 1068"/>
                    <a:gd name="T10" fmla="*/ 744 w 792"/>
                    <a:gd name="T11" fmla="*/ 282 h 1068"/>
                    <a:gd name="T12" fmla="*/ 780 w 792"/>
                    <a:gd name="T13" fmla="*/ 324 h 1068"/>
                    <a:gd name="T14" fmla="*/ 786 w 792"/>
                    <a:gd name="T15" fmla="*/ 414 h 1068"/>
                    <a:gd name="T16" fmla="*/ 762 w 792"/>
                    <a:gd name="T17" fmla="*/ 468 h 1068"/>
                    <a:gd name="T18" fmla="*/ 726 w 792"/>
                    <a:gd name="T19" fmla="*/ 504 h 1068"/>
                    <a:gd name="T20" fmla="*/ 708 w 792"/>
                    <a:gd name="T21" fmla="*/ 528 h 1068"/>
                    <a:gd name="T22" fmla="*/ 702 w 792"/>
                    <a:gd name="T23" fmla="*/ 552 h 1068"/>
                    <a:gd name="T24" fmla="*/ 702 w 792"/>
                    <a:gd name="T25" fmla="*/ 576 h 1068"/>
                    <a:gd name="T26" fmla="*/ 696 w 792"/>
                    <a:gd name="T27" fmla="*/ 594 h 1068"/>
                    <a:gd name="T28" fmla="*/ 678 w 792"/>
                    <a:gd name="T29" fmla="*/ 606 h 1068"/>
                    <a:gd name="T30" fmla="*/ 648 w 792"/>
                    <a:gd name="T31" fmla="*/ 606 h 1068"/>
                    <a:gd name="T32" fmla="*/ 630 w 792"/>
                    <a:gd name="T33" fmla="*/ 606 h 1068"/>
                    <a:gd name="T34" fmla="*/ 618 w 792"/>
                    <a:gd name="T35" fmla="*/ 612 h 1068"/>
                    <a:gd name="T36" fmla="*/ 612 w 792"/>
                    <a:gd name="T37" fmla="*/ 630 h 1068"/>
                    <a:gd name="T38" fmla="*/ 618 w 792"/>
                    <a:gd name="T39" fmla="*/ 672 h 1068"/>
                    <a:gd name="T40" fmla="*/ 600 w 792"/>
                    <a:gd name="T41" fmla="*/ 744 h 1068"/>
                    <a:gd name="T42" fmla="*/ 552 w 792"/>
                    <a:gd name="T43" fmla="*/ 780 h 1068"/>
                    <a:gd name="T44" fmla="*/ 516 w 792"/>
                    <a:gd name="T45" fmla="*/ 792 h 1068"/>
                    <a:gd name="T46" fmla="*/ 498 w 792"/>
                    <a:gd name="T47" fmla="*/ 810 h 1068"/>
                    <a:gd name="T48" fmla="*/ 498 w 792"/>
                    <a:gd name="T49" fmla="*/ 846 h 1068"/>
                    <a:gd name="T50" fmla="*/ 486 w 792"/>
                    <a:gd name="T51" fmla="*/ 876 h 1068"/>
                    <a:gd name="T52" fmla="*/ 456 w 792"/>
                    <a:gd name="T53" fmla="*/ 894 h 1068"/>
                    <a:gd name="T54" fmla="*/ 414 w 792"/>
                    <a:gd name="T55" fmla="*/ 912 h 1068"/>
                    <a:gd name="T56" fmla="*/ 390 w 792"/>
                    <a:gd name="T57" fmla="*/ 918 h 1068"/>
                    <a:gd name="T58" fmla="*/ 372 w 792"/>
                    <a:gd name="T59" fmla="*/ 930 h 1068"/>
                    <a:gd name="T60" fmla="*/ 366 w 792"/>
                    <a:gd name="T61" fmla="*/ 948 h 1068"/>
                    <a:gd name="T62" fmla="*/ 360 w 792"/>
                    <a:gd name="T63" fmla="*/ 996 h 1068"/>
                    <a:gd name="T64" fmla="*/ 270 w 792"/>
                    <a:gd name="T65" fmla="*/ 1038 h 1068"/>
                    <a:gd name="T66" fmla="*/ 150 w 792"/>
                    <a:gd name="T67" fmla="*/ 1068 h 1068"/>
                    <a:gd name="T68" fmla="*/ 102 w 792"/>
                    <a:gd name="T69" fmla="*/ 1008 h 1068"/>
                    <a:gd name="T70" fmla="*/ 72 w 792"/>
                    <a:gd name="T71" fmla="*/ 954 h 1068"/>
                    <a:gd name="T72" fmla="*/ 0 w 792"/>
                    <a:gd name="T73" fmla="*/ 768 h 1068"/>
                    <a:gd name="T74" fmla="*/ 204 w 792"/>
                    <a:gd name="T75" fmla="*/ 666 h 1068"/>
                    <a:gd name="T76" fmla="*/ 342 w 792"/>
                    <a:gd name="T77" fmla="*/ 510 h 1068"/>
                    <a:gd name="T78" fmla="*/ 276 w 792"/>
                    <a:gd name="T79" fmla="*/ 324 h 1068"/>
                    <a:gd name="T80" fmla="*/ 294 w 792"/>
                    <a:gd name="T81" fmla="*/ 150 h 1068"/>
                    <a:gd name="T82" fmla="*/ 294 w 792"/>
                    <a:gd name="T83" fmla="*/ 24 h 1068"/>
                    <a:gd name="T84" fmla="*/ 360 w 792"/>
                    <a:gd name="T85" fmla="*/ 0 h 1068"/>
                    <a:gd name="T86" fmla="*/ 360 w 792"/>
                    <a:gd name="T87" fmla="*/ 0 h 1068"/>
                    <a:gd name="T88" fmla="*/ 360 w 792"/>
                    <a:gd name="T89" fmla="*/ 0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92" h="1068">
                      <a:moveTo>
                        <a:pt x="360" y="0"/>
                      </a:moveTo>
                      <a:lnTo>
                        <a:pt x="366" y="24"/>
                      </a:lnTo>
                      <a:lnTo>
                        <a:pt x="378" y="42"/>
                      </a:lnTo>
                      <a:lnTo>
                        <a:pt x="426" y="96"/>
                      </a:lnTo>
                      <a:lnTo>
                        <a:pt x="486" y="132"/>
                      </a:lnTo>
                      <a:lnTo>
                        <a:pt x="564" y="150"/>
                      </a:lnTo>
                      <a:lnTo>
                        <a:pt x="618" y="168"/>
                      </a:lnTo>
                      <a:lnTo>
                        <a:pt x="654" y="192"/>
                      </a:lnTo>
                      <a:lnTo>
                        <a:pt x="678" y="222"/>
                      </a:lnTo>
                      <a:lnTo>
                        <a:pt x="702" y="252"/>
                      </a:lnTo>
                      <a:lnTo>
                        <a:pt x="720" y="270"/>
                      </a:lnTo>
                      <a:lnTo>
                        <a:pt x="744" y="282"/>
                      </a:lnTo>
                      <a:lnTo>
                        <a:pt x="762" y="300"/>
                      </a:lnTo>
                      <a:lnTo>
                        <a:pt x="780" y="324"/>
                      </a:lnTo>
                      <a:lnTo>
                        <a:pt x="792" y="360"/>
                      </a:lnTo>
                      <a:lnTo>
                        <a:pt x="786" y="414"/>
                      </a:lnTo>
                      <a:lnTo>
                        <a:pt x="774" y="444"/>
                      </a:lnTo>
                      <a:lnTo>
                        <a:pt x="762" y="468"/>
                      </a:lnTo>
                      <a:lnTo>
                        <a:pt x="738" y="486"/>
                      </a:lnTo>
                      <a:lnTo>
                        <a:pt x="726" y="504"/>
                      </a:lnTo>
                      <a:lnTo>
                        <a:pt x="714" y="516"/>
                      </a:lnTo>
                      <a:lnTo>
                        <a:pt x="708" y="528"/>
                      </a:lnTo>
                      <a:lnTo>
                        <a:pt x="702" y="540"/>
                      </a:lnTo>
                      <a:lnTo>
                        <a:pt x="702" y="552"/>
                      </a:lnTo>
                      <a:lnTo>
                        <a:pt x="702" y="564"/>
                      </a:lnTo>
                      <a:lnTo>
                        <a:pt x="702" y="576"/>
                      </a:lnTo>
                      <a:lnTo>
                        <a:pt x="702" y="588"/>
                      </a:lnTo>
                      <a:lnTo>
                        <a:pt x="696" y="594"/>
                      </a:lnTo>
                      <a:lnTo>
                        <a:pt x="690" y="600"/>
                      </a:lnTo>
                      <a:lnTo>
                        <a:pt x="678" y="606"/>
                      </a:lnTo>
                      <a:lnTo>
                        <a:pt x="660" y="606"/>
                      </a:lnTo>
                      <a:lnTo>
                        <a:pt x="648" y="606"/>
                      </a:lnTo>
                      <a:lnTo>
                        <a:pt x="642" y="606"/>
                      </a:lnTo>
                      <a:lnTo>
                        <a:pt x="630" y="606"/>
                      </a:lnTo>
                      <a:lnTo>
                        <a:pt x="624" y="606"/>
                      </a:lnTo>
                      <a:lnTo>
                        <a:pt x="618" y="612"/>
                      </a:lnTo>
                      <a:lnTo>
                        <a:pt x="618" y="618"/>
                      </a:lnTo>
                      <a:lnTo>
                        <a:pt x="612" y="630"/>
                      </a:lnTo>
                      <a:lnTo>
                        <a:pt x="612" y="648"/>
                      </a:lnTo>
                      <a:lnTo>
                        <a:pt x="618" y="672"/>
                      </a:lnTo>
                      <a:lnTo>
                        <a:pt x="612" y="714"/>
                      </a:lnTo>
                      <a:lnTo>
                        <a:pt x="600" y="744"/>
                      </a:lnTo>
                      <a:lnTo>
                        <a:pt x="576" y="762"/>
                      </a:lnTo>
                      <a:lnTo>
                        <a:pt x="552" y="780"/>
                      </a:lnTo>
                      <a:lnTo>
                        <a:pt x="528" y="786"/>
                      </a:lnTo>
                      <a:lnTo>
                        <a:pt x="516" y="792"/>
                      </a:lnTo>
                      <a:lnTo>
                        <a:pt x="504" y="804"/>
                      </a:lnTo>
                      <a:lnTo>
                        <a:pt x="498" y="810"/>
                      </a:lnTo>
                      <a:lnTo>
                        <a:pt x="498" y="828"/>
                      </a:lnTo>
                      <a:lnTo>
                        <a:pt x="498" y="846"/>
                      </a:lnTo>
                      <a:lnTo>
                        <a:pt x="492" y="864"/>
                      </a:lnTo>
                      <a:lnTo>
                        <a:pt x="486" y="876"/>
                      </a:lnTo>
                      <a:lnTo>
                        <a:pt x="468" y="888"/>
                      </a:lnTo>
                      <a:lnTo>
                        <a:pt x="456" y="894"/>
                      </a:lnTo>
                      <a:lnTo>
                        <a:pt x="432" y="900"/>
                      </a:lnTo>
                      <a:lnTo>
                        <a:pt x="414" y="912"/>
                      </a:lnTo>
                      <a:lnTo>
                        <a:pt x="402" y="918"/>
                      </a:lnTo>
                      <a:lnTo>
                        <a:pt x="390" y="918"/>
                      </a:lnTo>
                      <a:lnTo>
                        <a:pt x="378" y="924"/>
                      </a:lnTo>
                      <a:lnTo>
                        <a:pt x="372" y="930"/>
                      </a:lnTo>
                      <a:lnTo>
                        <a:pt x="366" y="936"/>
                      </a:lnTo>
                      <a:lnTo>
                        <a:pt x="366" y="948"/>
                      </a:lnTo>
                      <a:lnTo>
                        <a:pt x="372" y="966"/>
                      </a:lnTo>
                      <a:lnTo>
                        <a:pt x="360" y="996"/>
                      </a:lnTo>
                      <a:lnTo>
                        <a:pt x="324" y="1020"/>
                      </a:lnTo>
                      <a:lnTo>
                        <a:pt x="270" y="1038"/>
                      </a:lnTo>
                      <a:lnTo>
                        <a:pt x="186" y="1056"/>
                      </a:lnTo>
                      <a:lnTo>
                        <a:pt x="150" y="1068"/>
                      </a:lnTo>
                      <a:lnTo>
                        <a:pt x="150" y="1068"/>
                      </a:lnTo>
                      <a:lnTo>
                        <a:pt x="102" y="1008"/>
                      </a:lnTo>
                      <a:lnTo>
                        <a:pt x="66" y="990"/>
                      </a:lnTo>
                      <a:lnTo>
                        <a:pt x="72" y="954"/>
                      </a:lnTo>
                      <a:lnTo>
                        <a:pt x="30" y="864"/>
                      </a:lnTo>
                      <a:lnTo>
                        <a:pt x="0" y="768"/>
                      </a:lnTo>
                      <a:lnTo>
                        <a:pt x="84" y="720"/>
                      </a:lnTo>
                      <a:lnTo>
                        <a:pt x="204" y="666"/>
                      </a:lnTo>
                      <a:lnTo>
                        <a:pt x="330" y="588"/>
                      </a:lnTo>
                      <a:lnTo>
                        <a:pt x="342" y="510"/>
                      </a:lnTo>
                      <a:lnTo>
                        <a:pt x="330" y="408"/>
                      </a:lnTo>
                      <a:lnTo>
                        <a:pt x="276" y="324"/>
                      </a:lnTo>
                      <a:lnTo>
                        <a:pt x="258" y="216"/>
                      </a:lnTo>
                      <a:lnTo>
                        <a:pt x="294" y="150"/>
                      </a:lnTo>
                      <a:lnTo>
                        <a:pt x="282" y="78"/>
                      </a:lnTo>
                      <a:lnTo>
                        <a:pt x="294" y="24"/>
                      </a:lnTo>
                      <a:lnTo>
                        <a:pt x="318" y="6"/>
                      </a:lnTo>
                      <a:lnTo>
                        <a:pt x="360" y="0"/>
                      </a:lnTo>
                      <a:close/>
                      <a:moveTo>
                        <a:pt x="360" y="0"/>
                      </a:moveTo>
                      <a:lnTo>
                        <a:pt x="360" y="0"/>
                      </a:lnTo>
                      <a:lnTo>
                        <a:pt x="360" y="0"/>
                      </a:lnTo>
                      <a:lnTo>
                        <a:pt x="360"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 name="Freeform 104"/>
                <p:cNvSpPr>
                  <a:spLocks/>
                </p:cNvSpPr>
                <p:nvPr/>
              </p:nvSpPr>
              <p:spPr bwMode="auto">
                <a:xfrm>
                  <a:off x="8891" y="-330"/>
                  <a:ext cx="894" cy="426"/>
                </a:xfrm>
                <a:custGeom>
                  <a:avLst/>
                  <a:gdLst>
                    <a:gd name="T0" fmla="*/ 48 w 894"/>
                    <a:gd name="T1" fmla="*/ 0 h 426"/>
                    <a:gd name="T2" fmla="*/ 54 w 894"/>
                    <a:gd name="T3" fmla="*/ 0 h 426"/>
                    <a:gd name="T4" fmla="*/ 210 w 894"/>
                    <a:gd name="T5" fmla="*/ 6 h 426"/>
                    <a:gd name="T6" fmla="*/ 252 w 894"/>
                    <a:gd name="T7" fmla="*/ 24 h 426"/>
                    <a:gd name="T8" fmla="*/ 294 w 894"/>
                    <a:gd name="T9" fmla="*/ 66 h 426"/>
                    <a:gd name="T10" fmla="*/ 330 w 894"/>
                    <a:gd name="T11" fmla="*/ 96 h 426"/>
                    <a:gd name="T12" fmla="*/ 360 w 894"/>
                    <a:gd name="T13" fmla="*/ 96 h 426"/>
                    <a:gd name="T14" fmla="*/ 402 w 894"/>
                    <a:gd name="T15" fmla="*/ 114 h 426"/>
                    <a:gd name="T16" fmla="*/ 456 w 894"/>
                    <a:gd name="T17" fmla="*/ 144 h 426"/>
                    <a:gd name="T18" fmla="*/ 540 w 894"/>
                    <a:gd name="T19" fmla="*/ 156 h 426"/>
                    <a:gd name="T20" fmla="*/ 618 w 894"/>
                    <a:gd name="T21" fmla="*/ 180 h 426"/>
                    <a:gd name="T22" fmla="*/ 660 w 894"/>
                    <a:gd name="T23" fmla="*/ 228 h 426"/>
                    <a:gd name="T24" fmla="*/ 714 w 894"/>
                    <a:gd name="T25" fmla="*/ 234 h 426"/>
                    <a:gd name="T26" fmla="*/ 762 w 894"/>
                    <a:gd name="T27" fmla="*/ 270 h 426"/>
                    <a:gd name="T28" fmla="*/ 864 w 894"/>
                    <a:gd name="T29" fmla="*/ 264 h 426"/>
                    <a:gd name="T30" fmla="*/ 894 w 894"/>
                    <a:gd name="T31" fmla="*/ 336 h 426"/>
                    <a:gd name="T32" fmla="*/ 870 w 894"/>
                    <a:gd name="T33" fmla="*/ 414 h 426"/>
                    <a:gd name="T34" fmla="*/ 804 w 894"/>
                    <a:gd name="T35" fmla="*/ 426 h 426"/>
                    <a:gd name="T36" fmla="*/ 732 w 894"/>
                    <a:gd name="T37" fmla="*/ 390 h 426"/>
                    <a:gd name="T38" fmla="*/ 660 w 894"/>
                    <a:gd name="T39" fmla="*/ 390 h 426"/>
                    <a:gd name="T40" fmla="*/ 588 w 894"/>
                    <a:gd name="T41" fmla="*/ 414 h 426"/>
                    <a:gd name="T42" fmla="*/ 498 w 894"/>
                    <a:gd name="T43" fmla="*/ 378 h 426"/>
                    <a:gd name="T44" fmla="*/ 444 w 894"/>
                    <a:gd name="T45" fmla="*/ 330 h 426"/>
                    <a:gd name="T46" fmla="*/ 372 w 894"/>
                    <a:gd name="T47" fmla="*/ 348 h 426"/>
                    <a:gd name="T48" fmla="*/ 282 w 894"/>
                    <a:gd name="T49" fmla="*/ 330 h 426"/>
                    <a:gd name="T50" fmla="*/ 216 w 894"/>
                    <a:gd name="T51" fmla="*/ 306 h 426"/>
                    <a:gd name="T52" fmla="*/ 168 w 894"/>
                    <a:gd name="T53" fmla="*/ 252 h 426"/>
                    <a:gd name="T54" fmla="*/ 96 w 894"/>
                    <a:gd name="T55" fmla="*/ 222 h 426"/>
                    <a:gd name="T56" fmla="*/ 24 w 894"/>
                    <a:gd name="T57" fmla="*/ 210 h 426"/>
                    <a:gd name="T58" fmla="*/ 0 w 894"/>
                    <a:gd name="T59" fmla="*/ 144 h 426"/>
                    <a:gd name="T60" fmla="*/ 0 w 894"/>
                    <a:gd name="T61" fmla="*/ 84 h 426"/>
                    <a:gd name="T62" fmla="*/ 48 w 894"/>
                    <a:gd name="T63" fmla="*/ 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94" h="426">
                      <a:moveTo>
                        <a:pt x="48" y="0"/>
                      </a:moveTo>
                      <a:lnTo>
                        <a:pt x="54" y="0"/>
                      </a:lnTo>
                      <a:lnTo>
                        <a:pt x="210" y="6"/>
                      </a:lnTo>
                      <a:lnTo>
                        <a:pt x="252" y="24"/>
                      </a:lnTo>
                      <a:lnTo>
                        <a:pt x="294" y="66"/>
                      </a:lnTo>
                      <a:lnTo>
                        <a:pt x="330" y="96"/>
                      </a:lnTo>
                      <a:lnTo>
                        <a:pt x="360" y="96"/>
                      </a:lnTo>
                      <a:lnTo>
                        <a:pt x="402" y="114"/>
                      </a:lnTo>
                      <a:lnTo>
                        <a:pt x="456" y="144"/>
                      </a:lnTo>
                      <a:lnTo>
                        <a:pt x="540" y="156"/>
                      </a:lnTo>
                      <a:lnTo>
                        <a:pt x="618" y="180"/>
                      </a:lnTo>
                      <a:lnTo>
                        <a:pt x="660" y="228"/>
                      </a:lnTo>
                      <a:lnTo>
                        <a:pt x="714" y="234"/>
                      </a:lnTo>
                      <a:lnTo>
                        <a:pt x="762" y="270"/>
                      </a:lnTo>
                      <a:lnTo>
                        <a:pt x="864" y="264"/>
                      </a:lnTo>
                      <a:lnTo>
                        <a:pt x="894" y="336"/>
                      </a:lnTo>
                      <a:lnTo>
                        <a:pt x="870" y="414"/>
                      </a:lnTo>
                      <a:lnTo>
                        <a:pt x="804" y="426"/>
                      </a:lnTo>
                      <a:lnTo>
                        <a:pt x="732" y="390"/>
                      </a:lnTo>
                      <a:lnTo>
                        <a:pt x="660" y="390"/>
                      </a:lnTo>
                      <a:lnTo>
                        <a:pt x="588" y="414"/>
                      </a:lnTo>
                      <a:lnTo>
                        <a:pt x="498" y="378"/>
                      </a:lnTo>
                      <a:lnTo>
                        <a:pt x="444" y="330"/>
                      </a:lnTo>
                      <a:lnTo>
                        <a:pt x="372" y="348"/>
                      </a:lnTo>
                      <a:lnTo>
                        <a:pt x="282" y="330"/>
                      </a:lnTo>
                      <a:lnTo>
                        <a:pt x="216" y="306"/>
                      </a:lnTo>
                      <a:lnTo>
                        <a:pt x="168" y="252"/>
                      </a:lnTo>
                      <a:lnTo>
                        <a:pt x="96" y="222"/>
                      </a:lnTo>
                      <a:lnTo>
                        <a:pt x="24" y="210"/>
                      </a:lnTo>
                      <a:lnTo>
                        <a:pt x="0" y="144"/>
                      </a:lnTo>
                      <a:lnTo>
                        <a:pt x="0" y="84"/>
                      </a:lnTo>
                      <a:lnTo>
                        <a:pt x="48"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 name="Freeform 105"/>
                <p:cNvSpPr>
                  <a:spLocks/>
                </p:cNvSpPr>
                <p:nvPr/>
              </p:nvSpPr>
              <p:spPr bwMode="auto">
                <a:xfrm>
                  <a:off x="4859" y="-3828"/>
                  <a:ext cx="4002" cy="2208"/>
                </a:xfrm>
                <a:custGeom>
                  <a:avLst/>
                  <a:gdLst>
                    <a:gd name="T0" fmla="*/ 2136 w 4002"/>
                    <a:gd name="T1" fmla="*/ 42 h 2208"/>
                    <a:gd name="T2" fmla="*/ 2316 w 4002"/>
                    <a:gd name="T3" fmla="*/ 156 h 2208"/>
                    <a:gd name="T4" fmla="*/ 2442 w 4002"/>
                    <a:gd name="T5" fmla="*/ 240 h 2208"/>
                    <a:gd name="T6" fmla="*/ 2622 w 4002"/>
                    <a:gd name="T7" fmla="*/ 120 h 2208"/>
                    <a:gd name="T8" fmla="*/ 2754 w 4002"/>
                    <a:gd name="T9" fmla="*/ 144 h 2208"/>
                    <a:gd name="T10" fmla="*/ 2910 w 4002"/>
                    <a:gd name="T11" fmla="*/ 222 h 2208"/>
                    <a:gd name="T12" fmla="*/ 3048 w 4002"/>
                    <a:gd name="T13" fmla="*/ 378 h 2208"/>
                    <a:gd name="T14" fmla="*/ 3156 w 4002"/>
                    <a:gd name="T15" fmla="*/ 510 h 2208"/>
                    <a:gd name="T16" fmla="*/ 3312 w 4002"/>
                    <a:gd name="T17" fmla="*/ 522 h 2208"/>
                    <a:gd name="T18" fmla="*/ 3588 w 4002"/>
                    <a:gd name="T19" fmla="*/ 516 h 2208"/>
                    <a:gd name="T20" fmla="*/ 3786 w 4002"/>
                    <a:gd name="T21" fmla="*/ 708 h 2208"/>
                    <a:gd name="T22" fmla="*/ 3996 w 4002"/>
                    <a:gd name="T23" fmla="*/ 708 h 2208"/>
                    <a:gd name="T24" fmla="*/ 3984 w 4002"/>
                    <a:gd name="T25" fmla="*/ 852 h 2208"/>
                    <a:gd name="T26" fmla="*/ 3948 w 4002"/>
                    <a:gd name="T27" fmla="*/ 1008 h 2208"/>
                    <a:gd name="T28" fmla="*/ 3702 w 4002"/>
                    <a:gd name="T29" fmla="*/ 1056 h 2208"/>
                    <a:gd name="T30" fmla="*/ 3654 w 4002"/>
                    <a:gd name="T31" fmla="*/ 1296 h 2208"/>
                    <a:gd name="T32" fmla="*/ 3678 w 4002"/>
                    <a:gd name="T33" fmla="*/ 1422 h 2208"/>
                    <a:gd name="T34" fmla="*/ 3498 w 4002"/>
                    <a:gd name="T35" fmla="*/ 1428 h 2208"/>
                    <a:gd name="T36" fmla="*/ 3666 w 4002"/>
                    <a:gd name="T37" fmla="*/ 1734 h 2208"/>
                    <a:gd name="T38" fmla="*/ 3510 w 4002"/>
                    <a:gd name="T39" fmla="*/ 1830 h 2208"/>
                    <a:gd name="T40" fmla="*/ 3276 w 4002"/>
                    <a:gd name="T41" fmla="*/ 1782 h 2208"/>
                    <a:gd name="T42" fmla="*/ 3180 w 4002"/>
                    <a:gd name="T43" fmla="*/ 1794 h 2208"/>
                    <a:gd name="T44" fmla="*/ 3114 w 4002"/>
                    <a:gd name="T45" fmla="*/ 1794 h 2208"/>
                    <a:gd name="T46" fmla="*/ 3036 w 4002"/>
                    <a:gd name="T47" fmla="*/ 1800 h 2208"/>
                    <a:gd name="T48" fmla="*/ 2904 w 4002"/>
                    <a:gd name="T49" fmla="*/ 1878 h 2208"/>
                    <a:gd name="T50" fmla="*/ 2760 w 4002"/>
                    <a:gd name="T51" fmla="*/ 1866 h 2208"/>
                    <a:gd name="T52" fmla="*/ 2652 w 4002"/>
                    <a:gd name="T53" fmla="*/ 1962 h 2208"/>
                    <a:gd name="T54" fmla="*/ 2562 w 4002"/>
                    <a:gd name="T55" fmla="*/ 2010 h 2208"/>
                    <a:gd name="T56" fmla="*/ 2298 w 4002"/>
                    <a:gd name="T57" fmla="*/ 2124 h 2208"/>
                    <a:gd name="T58" fmla="*/ 2124 w 4002"/>
                    <a:gd name="T59" fmla="*/ 1902 h 2208"/>
                    <a:gd name="T60" fmla="*/ 1980 w 4002"/>
                    <a:gd name="T61" fmla="*/ 1794 h 2208"/>
                    <a:gd name="T62" fmla="*/ 1638 w 4002"/>
                    <a:gd name="T63" fmla="*/ 1824 h 2208"/>
                    <a:gd name="T64" fmla="*/ 1236 w 4002"/>
                    <a:gd name="T65" fmla="*/ 1602 h 2208"/>
                    <a:gd name="T66" fmla="*/ 1128 w 4002"/>
                    <a:gd name="T67" fmla="*/ 2208 h 2208"/>
                    <a:gd name="T68" fmla="*/ 1032 w 4002"/>
                    <a:gd name="T69" fmla="*/ 2148 h 2208"/>
                    <a:gd name="T70" fmla="*/ 876 w 4002"/>
                    <a:gd name="T71" fmla="*/ 2046 h 2208"/>
                    <a:gd name="T72" fmla="*/ 756 w 4002"/>
                    <a:gd name="T73" fmla="*/ 2190 h 2208"/>
                    <a:gd name="T74" fmla="*/ 342 w 4002"/>
                    <a:gd name="T75" fmla="*/ 1836 h 2208"/>
                    <a:gd name="T76" fmla="*/ 288 w 4002"/>
                    <a:gd name="T77" fmla="*/ 1488 h 2208"/>
                    <a:gd name="T78" fmla="*/ 204 w 4002"/>
                    <a:gd name="T79" fmla="*/ 1356 h 2208"/>
                    <a:gd name="T80" fmla="*/ 18 w 4002"/>
                    <a:gd name="T81" fmla="*/ 1266 h 2208"/>
                    <a:gd name="T82" fmla="*/ 0 w 4002"/>
                    <a:gd name="T83" fmla="*/ 1152 h 2208"/>
                    <a:gd name="T84" fmla="*/ 126 w 4002"/>
                    <a:gd name="T85" fmla="*/ 1050 h 2208"/>
                    <a:gd name="T86" fmla="*/ 210 w 4002"/>
                    <a:gd name="T87" fmla="*/ 840 h 2208"/>
                    <a:gd name="T88" fmla="*/ 402 w 4002"/>
                    <a:gd name="T89" fmla="*/ 780 h 2208"/>
                    <a:gd name="T90" fmla="*/ 660 w 4002"/>
                    <a:gd name="T91" fmla="*/ 798 h 2208"/>
                    <a:gd name="T92" fmla="*/ 774 w 4002"/>
                    <a:gd name="T93" fmla="*/ 882 h 2208"/>
                    <a:gd name="T94" fmla="*/ 966 w 4002"/>
                    <a:gd name="T95" fmla="*/ 816 h 2208"/>
                    <a:gd name="T96" fmla="*/ 1188 w 4002"/>
                    <a:gd name="T97" fmla="*/ 858 h 2208"/>
                    <a:gd name="T98" fmla="*/ 1338 w 4002"/>
                    <a:gd name="T99" fmla="*/ 714 h 2208"/>
                    <a:gd name="T100" fmla="*/ 1266 w 4002"/>
                    <a:gd name="T101" fmla="*/ 432 h 2208"/>
                    <a:gd name="T102" fmla="*/ 1374 w 4002"/>
                    <a:gd name="T103" fmla="*/ 300 h 2208"/>
                    <a:gd name="T104" fmla="*/ 1614 w 4002"/>
                    <a:gd name="T105" fmla="*/ 150 h 2208"/>
                    <a:gd name="T106" fmla="*/ 1854 w 4002"/>
                    <a:gd name="T107" fmla="*/ 78 h 2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02" h="2208">
                      <a:moveTo>
                        <a:pt x="1998" y="0"/>
                      </a:moveTo>
                      <a:lnTo>
                        <a:pt x="2094" y="0"/>
                      </a:lnTo>
                      <a:lnTo>
                        <a:pt x="2136" y="42"/>
                      </a:lnTo>
                      <a:lnTo>
                        <a:pt x="2190" y="114"/>
                      </a:lnTo>
                      <a:lnTo>
                        <a:pt x="2256" y="162"/>
                      </a:lnTo>
                      <a:lnTo>
                        <a:pt x="2316" y="156"/>
                      </a:lnTo>
                      <a:lnTo>
                        <a:pt x="2358" y="150"/>
                      </a:lnTo>
                      <a:lnTo>
                        <a:pt x="2412" y="174"/>
                      </a:lnTo>
                      <a:lnTo>
                        <a:pt x="2442" y="240"/>
                      </a:lnTo>
                      <a:lnTo>
                        <a:pt x="2532" y="240"/>
                      </a:lnTo>
                      <a:lnTo>
                        <a:pt x="2580" y="198"/>
                      </a:lnTo>
                      <a:lnTo>
                        <a:pt x="2622" y="120"/>
                      </a:lnTo>
                      <a:lnTo>
                        <a:pt x="2658" y="60"/>
                      </a:lnTo>
                      <a:lnTo>
                        <a:pt x="2742" y="78"/>
                      </a:lnTo>
                      <a:lnTo>
                        <a:pt x="2754" y="144"/>
                      </a:lnTo>
                      <a:lnTo>
                        <a:pt x="2808" y="168"/>
                      </a:lnTo>
                      <a:lnTo>
                        <a:pt x="2862" y="216"/>
                      </a:lnTo>
                      <a:lnTo>
                        <a:pt x="2910" y="222"/>
                      </a:lnTo>
                      <a:lnTo>
                        <a:pt x="2970" y="294"/>
                      </a:lnTo>
                      <a:lnTo>
                        <a:pt x="3006" y="342"/>
                      </a:lnTo>
                      <a:lnTo>
                        <a:pt x="3048" y="378"/>
                      </a:lnTo>
                      <a:lnTo>
                        <a:pt x="3108" y="378"/>
                      </a:lnTo>
                      <a:lnTo>
                        <a:pt x="3108" y="462"/>
                      </a:lnTo>
                      <a:lnTo>
                        <a:pt x="3156" y="510"/>
                      </a:lnTo>
                      <a:lnTo>
                        <a:pt x="3198" y="570"/>
                      </a:lnTo>
                      <a:lnTo>
                        <a:pt x="3258" y="552"/>
                      </a:lnTo>
                      <a:lnTo>
                        <a:pt x="3312" y="522"/>
                      </a:lnTo>
                      <a:lnTo>
                        <a:pt x="3432" y="540"/>
                      </a:lnTo>
                      <a:lnTo>
                        <a:pt x="3510" y="510"/>
                      </a:lnTo>
                      <a:lnTo>
                        <a:pt x="3588" y="516"/>
                      </a:lnTo>
                      <a:lnTo>
                        <a:pt x="3666" y="558"/>
                      </a:lnTo>
                      <a:lnTo>
                        <a:pt x="3708" y="624"/>
                      </a:lnTo>
                      <a:lnTo>
                        <a:pt x="3786" y="708"/>
                      </a:lnTo>
                      <a:lnTo>
                        <a:pt x="3876" y="696"/>
                      </a:lnTo>
                      <a:lnTo>
                        <a:pt x="3948" y="684"/>
                      </a:lnTo>
                      <a:lnTo>
                        <a:pt x="3996" y="708"/>
                      </a:lnTo>
                      <a:lnTo>
                        <a:pt x="4002" y="708"/>
                      </a:lnTo>
                      <a:lnTo>
                        <a:pt x="3996" y="804"/>
                      </a:lnTo>
                      <a:lnTo>
                        <a:pt x="3984" y="852"/>
                      </a:lnTo>
                      <a:lnTo>
                        <a:pt x="3924" y="876"/>
                      </a:lnTo>
                      <a:lnTo>
                        <a:pt x="3918" y="930"/>
                      </a:lnTo>
                      <a:lnTo>
                        <a:pt x="3948" y="1008"/>
                      </a:lnTo>
                      <a:lnTo>
                        <a:pt x="3906" y="1044"/>
                      </a:lnTo>
                      <a:lnTo>
                        <a:pt x="3834" y="1062"/>
                      </a:lnTo>
                      <a:lnTo>
                        <a:pt x="3702" y="1056"/>
                      </a:lnTo>
                      <a:lnTo>
                        <a:pt x="3690" y="1176"/>
                      </a:lnTo>
                      <a:lnTo>
                        <a:pt x="3666" y="1236"/>
                      </a:lnTo>
                      <a:lnTo>
                        <a:pt x="3654" y="1296"/>
                      </a:lnTo>
                      <a:lnTo>
                        <a:pt x="3732" y="1368"/>
                      </a:lnTo>
                      <a:lnTo>
                        <a:pt x="3720" y="1422"/>
                      </a:lnTo>
                      <a:lnTo>
                        <a:pt x="3678" y="1422"/>
                      </a:lnTo>
                      <a:lnTo>
                        <a:pt x="3612" y="1368"/>
                      </a:lnTo>
                      <a:lnTo>
                        <a:pt x="3558" y="1374"/>
                      </a:lnTo>
                      <a:lnTo>
                        <a:pt x="3498" y="1428"/>
                      </a:lnTo>
                      <a:lnTo>
                        <a:pt x="3516" y="1470"/>
                      </a:lnTo>
                      <a:lnTo>
                        <a:pt x="3624" y="1566"/>
                      </a:lnTo>
                      <a:lnTo>
                        <a:pt x="3666" y="1734"/>
                      </a:lnTo>
                      <a:lnTo>
                        <a:pt x="3630" y="1770"/>
                      </a:lnTo>
                      <a:lnTo>
                        <a:pt x="3618" y="1842"/>
                      </a:lnTo>
                      <a:lnTo>
                        <a:pt x="3510" y="1830"/>
                      </a:lnTo>
                      <a:lnTo>
                        <a:pt x="3438" y="1824"/>
                      </a:lnTo>
                      <a:lnTo>
                        <a:pt x="3378" y="1782"/>
                      </a:lnTo>
                      <a:lnTo>
                        <a:pt x="3276" y="1782"/>
                      </a:lnTo>
                      <a:lnTo>
                        <a:pt x="3258" y="1782"/>
                      </a:lnTo>
                      <a:lnTo>
                        <a:pt x="3222" y="1788"/>
                      </a:lnTo>
                      <a:lnTo>
                        <a:pt x="3180" y="1794"/>
                      </a:lnTo>
                      <a:lnTo>
                        <a:pt x="3162" y="1794"/>
                      </a:lnTo>
                      <a:lnTo>
                        <a:pt x="3150" y="1794"/>
                      </a:lnTo>
                      <a:lnTo>
                        <a:pt x="3114" y="1794"/>
                      </a:lnTo>
                      <a:lnTo>
                        <a:pt x="3078" y="1800"/>
                      </a:lnTo>
                      <a:lnTo>
                        <a:pt x="3048" y="1800"/>
                      </a:lnTo>
                      <a:lnTo>
                        <a:pt x="3036" y="1800"/>
                      </a:lnTo>
                      <a:lnTo>
                        <a:pt x="2952" y="1782"/>
                      </a:lnTo>
                      <a:lnTo>
                        <a:pt x="2892" y="1812"/>
                      </a:lnTo>
                      <a:lnTo>
                        <a:pt x="2904" y="1878"/>
                      </a:lnTo>
                      <a:lnTo>
                        <a:pt x="2874" y="1914"/>
                      </a:lnTo>
                      <a:lnTo>
                        <a:pt x="2814" y="1896"/>
                      </a:lnTo>
                      <a:lnTo>
                        <a:pt x="2760" y="1866"/>
                      </a:lnTo>
                      <a:lnTo>
                        <a:pt x="2706" y="1866"/>
                      </a:lnTo>
                      <a:lnTo>
                        <a:pt x="2670" y="1908"/>
                      </a:lnTo>
                      <a:lnTo>
                        <a:pt x="2652" y="1962"/>
                      </a:lnTo>
                      <a:lnTo>
                        <a:pt x="2658" y="1962"/>
                      </a:lnTo>
                      <a:lnTo>
                        <a:pt x="2616" y="1956"/>
                      </a:lnTo>
                      <a:lnTo>
                        <a:pt x="2562" y="2010"/>
                      </a:lnTo>
                      <a:lnTo>
                        <a:pt x="2496" y="2064"/>
                      </a:lnTo>
                      <a:lnTo>
                        <a:pt x="2388" y="2112"/>
                      </a:lnTo>
                      <a:lnTo>
                        <a:pt x="2298" y="2124"/>
                      </a:lnTo>
                      <a:lnTo>
                        <a:pt x="2244" y="2070"/>
                      </a:lnTo>
                      <a:lnTo>
                        <a:pt x="2184" y="1986"/>
                      </a:lnTo>
                      <a:lnTo>
                        <a:pt x="2124" y="1902"/>
                      </a:lnTo>
                      <a:lnTo>
                        <a:pt x="2082" y="1884"/>
                      </a:lnTo>
                      <a:lnTo>
                        <a:pt x="2040" y="1794"/>
                      </a:lnTo>
                      <a:lnTo>
                        <a:pt x="1980" y="1794"/>
                      </a:lnTo>
                      <a:lnTo>
                        <a:pt x="1842" y="1824"/>
                      </a:lnTo>
                      <a:lnTo>
                        <a:pt x="1722" y="1836"/>
                      </a:lnTo>
                      <a:lnTo>
                        <a:pt x="1638" y="1824"/>
                      </a:lnTo>
                      <a:lnTo>
                        <a:pt x="1518" y="1686"/>
                      </a:lnTo>
                      <a:lnTo>
                        <a:pt x="1392" y="1596"/>
                      </a:lnTo>
                      <a:lnTo>
                        <a:pt x="1236" y="1602"/>
                      </a:lnTo>
                      <a:lnTo>
                        <a:pt x="1050" y="1686"/>
                      </a:lnTo>
                      <a:lnTo>
                        <a:pt x="1092" y="1992"/>
                      </a:lnTo>
                      <a:lnTo>
                        <a:pt x="1128" y="2208"/>
                      </a:lnTo>
                      <a:lnTo>
                        <a:pt x="1128" y="2208"/>
                      </a:lnTo>
                      <a:lnTo>
                        <a:pt x="1074" y="2208"/>
                      </a:lnTo>
                      <a:lnTo>
                        <a:pt x="1032" y="2148"/>
                      </a:lnTo>
                      <a:lnTo>
                        <a:pt x="1002" y="2100"/>
                      </a:lnTo>
                      <a:lnTo>
                        <a:pt x="942" y="2052"/>
                      </a:lnTo>
                      <a:lnTo>
                        <a:pt x="876" y="2046"/>
                      </a:lnTo>
                      <a:lnTo>
                        <a:pt x="816" y="2070"/>
                      </a:lnTo>
                      <a:lnTo>
                        <a:pt x="774" y="2136"/>
                      </a:lnTo>
                      <a:lnTo>
                        <a:pt x="756" y="2190"/>
                      </a:lnTo>
                      <a:lnTo>
                        <a:pt x="636" y="2172"/>
                      </a:lnTo>
                      <a:lnTo>
                        <a:pt x="558" y="2202"/>
                      </a:lnTo>
                      <a:lnTo>
                        <a:pt x="342" y="1836"/>
                      </a:lnTo>
                      <a:lnTo>
                        <a:pt x="324" y="1722"/>
                      </a:lnTo>
                      <a:lnTo>
                        <a:pt x="396" y="1596"/>
                      </a:lnTo>
                      <a:lnTo>
                        <a:pt x="288" y="1488"/>
                      </a:lnTo>
                      <a:lnTo>
                        <a:pt x="216" y="1470"/>
                      </a:lnTo>
                      <a:lnTo>
                        <a:pt x="240" y="1404"/>
                      </a:lnTo>
                      <a:lnTo>
                        <a:pt x="204" y="1356"/>
                      </a:lnTo>
                      <a:lnTo>
                        <a:pt x="144" y="1356"/>
                      </a:lnTo>
                      <a:lnTo>
                        <a:pt x="66" y="1308"/>
                      </a:lnTo>
                      <a:lnTo>
                        <a:pt x="18" y="1266"/>
                      </a:lnTo>
                      <a:lnTo>
                        <a:pt x="6" y="1236"/>
                      </a:lnTo>
                      <a:lnTo>
                        <a:pt x="42" y="1194"/>
                      </a:lnTo>
                      <a:lnTo>
                        <a:pt x="0" y="1152"/>
                      </a:lnTo>
                      <a:lnTo>
                        <a:pt x="0" y="1026"/>
                      </a:lnTo>
                      <a:lnTo>
                        <a:pt x="48" y="954"/>
                      </a:lnTo>
                      <a:lnTo>
                        <a:pt x="126" y="1050"/>
                      </a:lnTo>
                      <a:lnTo>
                        <a:pt x="162" y="996"/>
                      </a:lnTo>
                      <a:lnTo>
                        <a:pt x="150" y="918"/>
                      </a:lnTo>
                      <a:lnTo>
                        <a:pt x="210" y="840"/>
                      </a:lnTo>
                      <a:lnTo>
                        <a:pt x="270" y="798"/>
                      </a:lnTo>
                      <a:lnTo>
                        <a:pt x="330" y="768"/>
                      </a:lnTo>
                      <a:lnTo>
                        <a:pt x="402" y="780"/>
                      </a:lnTo>
                      <a:lnTo>
                        <a:pt x="504" y="738"/>
                      </a:lnTo>
                      <a:lnTo>
                        <a:pt x="600" y="738"/>
                      </a:lnTo>
                      <a:lnTo>
                        <a:pt x="660" y="798"/>
                      </a:lnTo>
                      <a:lnTo>
                        <a:pt x="690" y="858"/>
                      </a:lnTo>
                      <a:lnTo>
                        <a:pt x="726" y="888"/>
                      </a:lnTo>
                      <a:lnTo>
                        <a:pt x="774" y="882"/>
                      </a:lnTo>
                      <a:lnTo>
                        <a:pt x="858" y="864"/>
                      </a:lnTo>
                      <a:lnTo>
                        <a:pt x="906" y="816"/>
                      </a:lnTo>
                      <a:lnTo>
                        <a:pt x="966" y="816"/>
                      </a:lnTo>
                      <a:lnTo>
                        <a:pt x="1068" y="780"/>
                      </a:lnTo>
                      <a:lnTo>
                        <a:pt x="1146" y="828"/>
                      </a:lnTo>
                      <a:lnTo>
                        <a:pt x="1188" y="858"/>
                      </a:lnTo>
                      <a:lnTo>
                        <a:pt x="1308" y="816"/>
                      </a:lnTo>
                      <a:lnTo>
                        <a:pt x="1356" y="774"/>
                      </a:lnTo>
                      <a:lnTo>
                        <a:pt x="1338" y="714"/>
                      </a:lnTo>
                      <a:lnTo>
                        <a:pt x="1230" y="642"/>
                      </a:lnTo>
                      <a:lnTo>
                        <a:pt x="1254" y="552"/>
                      </a:lnTo>
                      <a:lnTo>
                        <a:pt x="1266" y="432"/>
                      </a:lnTo>
                      <a:lnTo>
                        <a:pt x="1242" y="336"/>
                      </a:lnTo>
                      <a:lnTo>
                        <a:pt x="1302" y="300"/>
                      </a:lnTo>
                      <a:lnTo>
                        <a:pt x="1374" y="300"/>
                      </a:lnTo>
                      <a:lnTo>
                        <a:pt x="1476" y="246"/>
                      </a:lnTo>
                      <a:lnTo>
                        <a:pt x="1542" y="234"/>
                      </a:lnTo>
                      <a:lnTo>
                        <a:pt x="1614" y="150"/>
                      </a:lnTo>
                      <a:lnTo>
                        <a:pt x="1698" y="132"/>
                      </a:lnTo>
                      <a:lnTo>
                        <a:pt x="1770" y="120"/>
                      </a:lnTo>
                      <a:lnTo>
                        <a:pt x="1854" y="78"/>
                      </a:lnTo>
                      <a:lnTo>
                        <a:pt x="1902" y="24"/>
                      </a:lnTo>
                      <a:lnTo>
                        <a:pt x="1998"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66" name="Freeform 106"/>
                <p:cNvSpPr>
                  <a:spLocks noEditPoints="1"/>
                </p:cNvSpPr>
                <p:nvPr/>
              </p:nvSpPr>
              <p:spPr bwMode="auto">
                <a:xfrm>
                  <a:off x="4841" y="-1416"/>
                  <a:ext cx="2268" cy="1860"/>
                </a:xfrm>
                <a:custGeom>
                  <a:avLst/>
                  <a:gdLst>
                    <a:gd name="T0" fmla="*/ 2124 w 2268"/>
                    <a:gd name="T1" fmla="*/ 1830 h 1860"/>
                    <a:gd name="T2" fmla="*/ 744 w 2268"/>
                    <a:gd name="T3" fmla="*/ 6 h 1860"/>
                    <a:gd name="T4" fmla="*/ 978 w 2268"/>
                    <a:gd name="T5" fmla="*/ 402 h 1860"/>
                    <a:gd name="T6" fmla="*/ 1152 w 2268"/>
                    <a:gd name="T7" fmla="*/ 246 h 1860"/>
                    <a:gd name="T8" fmla="*/ 1326 w 2268"/>
                    <a:gd name="T9" fmla="*/ 198 h 1860"/>
                    <a:gd name="T10" fmla="*/ 1524 w 2268"/>
                    <a:gd name="T11" fmla="*/ 258 h 1860"/>
                    <a:gd name="T12" fmla="*/ 1710 w 2268"/>
                    <a:gd name="T13" fmla="*/ 378 h 1860"/>
                    <a:gd name="T14" fmla="*/ 1824 w 2268"/>
                    <a:gd name="T15" fmla="*/ 666 h 1860"/>
                    <a:gd name="T16" fmla="*/ 1848 w 2268"/>
                    <a:gd name="T17" fmla="*/ 960 h 1860"/>
                    <a:gd name="T18" fmla="*/ 2034 w 2268"/>
                    <a:gd name="T19" fmla="*/ 1170 h 1860"/>
                    <a:gd name="T20" fmla="*/ 2040 w 2268"/>
                    <a:gd name="T21" fmla="*/ 1368 h 1860"/>
                    <a:gd name="T22" fmla="*/ 2208 w 2268"/>
                    <a:gd name="T23" fmla="*/ 1464 h 1860"/>
                    <a:gd name="T24" fmla="*/ 2256 w 2268"/>
                    <a:gd name="T25" fmla="*/ 1590 h 1860"/>
                    <a:gd name="T26" fmla="*/ 2118 w 2268"/>
                    <a:gd name="T27" fmla="*/ 1758 h 1860"/>
                    <a:gd name="T28" fmla="*/ 2040 w 2268"/>
                    <a:gd name="T29" fmla="*/ 1860 h 1860"/>
                    <a:gd name="T30" fmla="*/ 1938 w 2268"/>
                    <a:gd name="T31" fmla="*/ 1848 h 1860"/>
                    <a:gd name="T32" fmla="*/ 1848 w 2268"/>
                    <a:gd name="T33" fmla="*/ 1842 h 1860"/>
                    <a:gd name="T34" fmla="*/ 1716 w 2268"/>
                    <a:gd name="T35" fmla="*/ 1818 h 1860"/>
                    <a:gd name="T36" fmla="*/ 1608 w 2268"/>
                    <a:gd name="T37" fmla="*/ 1770 h 1860"/>
                    <a:gd name="T38" fmla="*/ 1560 w 2268"/>
                    <a:gd name="T39" fmla="*/ 1656 h 1860"/>
                    <a:gd name="T40" fmla="*/ 1482 w 2268"/>
                    <a:gd name="T41" fmla="*/ 1638 h 1860"/>
                    <a:gd name="T42" fmla="*/ 1410 w 2268"/>
                    <a:gd name="T43" fmla="*/ 1692 h 1860"/>
                    <a:gd name="T44" fmla="*/ 1284 w 2268"/>
                    <a:gd name="T45" fmla="*/ 1722 h 1860"/>
                    <a:gd name="T46" fmla="*/ 1146 w 2268"/>
                    <a:gd name="T47" fmla="*/ 1644 h 1860"/>
                    <a:gd name="T48" fmla="*/ 1074 w 2268"/>
                    <a:gd name="T49" fmla="*/ 1590 h 1860"/>
                    <a:gd name="T50" fmla="*/ 1038 w 2268"/>
                    <a:gd name="T51" fmla="*/ 1584 h 1860"/>
                    <a:gd name="T52" fmla="*/ 996 w 2268"/>
                    <a:gd name="T53" fmla="*/ 1602 h 1860"/>
                    <a:gd name="T54" fmla="*/ 948 w 2268"/>
                    <a:gd name="T55" fmla="*/ 1578 h 1860"/>
                    <a:gd name="T56" fmla="*/ 876 w 2268"/>
                    <a:gd name="T57" fmla="*/ 1476 h 1860"/>
                    <a:gd name="T58" fmla="*/ 780 w 2268"/>
                    <a:gd name="T59" fmla="*/ 1326 h 1860"/>
                    <a:gd name="T60" fmla="*/ 696 w 2268"/>
                    <a:gd name="T61" fmla="*/ 1278 h 1860"/>
                    <a:gd name="T62" fmla="*/ 672 w 2268"/>
                    <a:gd name="T63" fmla="*/ 1296 h 1860"/>
                    <a:gd name="T64" fmla="*/ 678 w 2268"/>
                    <a:gd name="T65" fmla="*/ 1332 h 1860"/>
                    <a:gd name="T66" fmla="*/ 606 w 2268"/>
                    <a:gd name="T67" fmla="*/ 1284 h 1860"/>
                    <a:gd name="T68" fmla="*/ 522 w 2268"/>
                    <a:gd name="T69" fmla="*/ 1188 h 1860"/>
                    <a:gd name="T70" fmla="*/ 432 w 2268"/>
                    <a:gd name="T71" fmla="*/ 1008 h 1860"/>
                    <a:gd name="T72" fmla="*/ 264 w 2268"/>
                    <a:gd name="T73" fmla="*/ 858 h 1860"/>
                    <a:gd name="T74" fmla="*/ 258 w 2268"/>
                    <a:gd name="T75" fmla="*/ 630 h 1860"/>
                    <a:gd name="T76" fmla="*/ 108 w 2268"/>
                    <a:gd name="T77" fmla="*/ 432 h 1860"/>
                    <a:gd name="T78" fmla="*/ 12 w 2268"/>
                    <a:gd name="T79" fmla="*/ 306 h 1860"/>
                    <a:gd name="T80" fmla="*/ 0 w 2268"/>
                    <a:gd name="T81" fmla="*/ 114 h 1860"/>
                    <a:gd name="T82" fmla="*/ 204 w 2268"/>
                    <a:gd name="T83" fmla="*/ 174 h 1860"/>
                    <a:gd name="T84" fmla="*/ 306 w 2268"/>
                    <a:gd name="T85" fmla="*/ 72 h 1860"/>
                    <a:gd name="T86" fmla="*/ 396 w 2268"/>
                    <a:gd name="T87" fmla="*/ 198 h 1860"/>
                    <a:gd name="T88" fmla="*/ 744 w 2268"/>
                    <a:gd name="T89" fmla="*/ 0 h 1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68" h="1860">
                      <a:moveTo>
                        <a:pt x="2124" y="1830"/>
                      </a:moveTo>
                      <a:lnTo>
                        <a:pt x="2124" y="1836"/>
                      </a:lnTo>
                      <a:lnTo>
                        <a:pt x="2124" y="1830"/>
                      </a:lnTo>
                      <a:lnTo>
                        <a:pt x="2124" y="1830"/>
                      </a:lnTo>
                      <a:close/>
                      <a:moveTo>
                        <a:pt x="744" y="0"/>
                      </a:moveTo>
                      <a:lnTo>
                        <a:pt x="744" y="6"/>
                      </a:lnTo>
                      <a:lnTo>
                        <a:pt x="852" y="138"/>
                      </a:lnTo>
                      <a:lnTo>
                        <a:pt x="906" y="390"/>
                      </a:lnTo>
                      <a:lnTo>
                        <a:pt x="978" y="402"/>
                      </a:lnTo>
                      <a:lnTo>
                        <a:pt x="1044" y="366"/>
                      </a:lnTo>
                      <a:lnTo>
                        <a:pt x="1098" y="288"/>
                      </a:lnTo>
                      <a:lnTo>
                        <a:pt x="1152" y="246"/>
                      </a:lnTo>
                      <a:lnTo>
                        <a:pt x="1200" y="252"/>
                      </a:lnTo>
                      <a:lnTo>
                        <a:pt x="1260" y="198"/>
                      </a:lnTo>
                      <a:lnTo>
                        <a:pt x="1326" y="198"/>
                      </a:lnTo>
                      <a:lnTo>
                        <a:pt x="1356" y="222"/>
                      </a:lnTo>
                      <a:lnTo>
                        <a:pt x="1494" y="222"/>
                      </a:lnTo>
                      <a:lnTo>
                        <a:pt x="1524" y="258"/>
                      </a:lnTo>
                      <a:lnTo>
                        <a:pt x="1542" y="288"/>
                      </a:lnTo>
                      <a:lnTo>
                        <a:pt x="1590" y="288"/>
                      </a:lnTo>
                      <a:lnTo>
                        <a:pt x="1710" y="378"/>
                      </a:lnTo>
                      <a:lnTo>
                        <a:pt x="1800" y="402"/>
                      </a:lnTo>
                      <a:lnTo>
                        <a:pt x="1824" y="492"/>
                      </a:lnTo>
                      <a:lnTo>
                        <a:pt x="1824" y="666"/>
                      </a:lnTo>
                      <a:lnTo>
                        <a:pt x="1830" y="768"/>
                      </a:lnTo>
                      <a:lnTo>
                        <a:pt x="1860" y="828"/>
                      </a:lnTo>
                      <a:lnTo>
                        <a:pt x="1848" y="960"/>
                      </a:lnTo>
                      <a:lnTo>
                        <a:pt x="1908" y="1050"/>
                      </a:lnTo>
                      <a:lnTo>
                        <a:pt x="2022" y="1074"/>
                      </a:lnTo>
                      <a:lnTo>
                        <a:pt x="2034" y="1170"/>
                      </a:lnTo>
                      <a:lnTo>
                        <a:pt x="1956" y="1212"/>
                      </a:lnTo>
                      <a:lnTo>
                        <a:pt x="1974" y="1290"/>
                      </a:lnTo>
                      <a:lnTo>
                        <a:pt x="2040" y="1368"/>
                      </a:lnTo>
                      <a:lnTo>
                        <a:pt x="2100" y="1422"/>
                      </a:lnTo>
                      <a:lnTo>
                        <a:pt x="2172" y="1428"/>
                      </a:lnTo>
                      <a:lnTo>
                        <a:pt x="2208" y="1464"/>
                      </a:lnTo>
                      <a:lnTo>
                        <a:pt x="2208" y="1524"/>
                      </a:lnTo>
                      <a:lnTo>
                        <a:pt x="2190" y="1566"/>
                      </a:lnTo>
                      <a:lnTo>
                        <a:pt x="2256" y="1590"/>
                      </a:lnTo>
                      <a:lnTo>
                        <a:pt x="2268" y="1656"/>
                      </a:lnTo>
                      <a:lnTo>
                        <a:pt x="2148" y="1704"/>
                      </a:lnTo>
                      <a:lnTo>
                        <a:pt x="2118" y="1758"/>
                      </a:lnTo>
                      <a:lnTo>
                        <a:pt x="2124" y="1830"/>
                      </a:lnTo>
                      <a:lnTo>
                        <a:pt x="2082" y="1848"/>
                      </a:lnTo>
                      <a:lnTo>
                        <a:pt x="2040" y="1860"/>
                      </a:lnTo>
                      <a:lnTo>
                        <a:pt x="1992" y="1860"/>
                      </a:lnTo>
                      <a:lnTo>
                        <a:pt x="1962" y="1848"/>
                      </a:lnTo>
                      <a:lnTo>
                        <a:pt x="1938" y="1848"/>
                      </a:lnTo>
                      <a:lnTo>
                        <a:pt x="1920" y="1848"/>
                      </a:lnTo>
                      <a:lnTo>
                        <a:pt x="1896" y="1848"/>
                      </a:lnTo>
                      <a:lnTo>
                        <a:pt x="1848" y="1842"/>
                      </a:lnTo>
                      <a:lnTo>
                        <a:pt x="1800" y="1830"/>
                      </a:lnTo>
                      <a:lnTo>
                        <a:pt x="1758" y="1824"/>
                      </a:lnTo>
                      <a:lnTo>
                        <a:pt x="1716" y="1818"/>
                      </a:lnTo>
                      <a:lnTo>
                        <a:pt x="1674" y="1806"/>
                      </a:lnTo>
                      <a:lnTo>
                        <a:pt x="1638" y="1788"/>
                      </a:lnTo>
                      <a:lnTo>
                        <a:pt x="1608" y="1770"/>
                      </a:lnTo>
                      <a:lnTo>
                        <a:pt x="1590" y="1740"/>
                      </a:lnTo>
                      <a:lnTo>
                        <a:pt x="1578" y="1698"/>
                      </a:lnTo>
                      <a:lnTo>
                        <a:pt x="1560" y="1656"/>
                      </a:lnTo>
                      <a:lnTo>
                        <a:pt x="1536" y="1632"/>
                      </a:lnTo>
                      <a:lnTo>
                        <a:pt x="1506" y="1626"/>
                      </a:lnTo>
                      <a:lnTo>
                        <a:pt x="1482" y="1638"/>
                      </a:lnTo>
                      <a:lnTo>
                        <a:pt x="1452" y="1656"/>
                      </a:lnTo>
                      <a:lnTo>
                        <a:pt x="1434" y="1674"/>
                      </a:lnTo>
                      <a:lnTo>
                        <a:pt x="1410" y="1692"/>
                      </a:lnTo>
                      <a:lnTo>
                        <a:pt x="1374" y="1698"/>
                      </a:lnTo>
                      <a:lnTo>
                        <a:pt x="1320" y="1716"/>
                      </a:lnTo>
                      <a:lnTo>
                        <a:pt x="1284" y="1722"/>
                      </a:lnTo>
                      <a:lnTo>
                        <a:pt x="1236" y="1704"/>
                      </a:lnTo>
                      <a:lnTo>
                        <a:pt x="1194" y="1674"/>
                      </a:lnTo>
                      <a:lnTo>
                        <a:pt x="1146" y="1644"/>
                      </a:lnTo>
                      <a:lnTo>
                        <a:pt x="1110" y="1614"/>
                      </a:lnTo>
                      <a:lnTo>
                        <a:pt x="1092" y="1596"/>
                      </a:lnTo>
                      <a:lnTo>
                        <a:pt x="1074" y="1590"/>
                      </a:lnTo>
                      <a:lnTo>
                        <a:pt x="1062" y="1584"/>
                      </a:lnTo>
                      <a:lnTo>
                        <a:pt x="1050" y="1584"/>
                      </a:lnTo>
                      <a:lnTo>
                        <a:pt x="1038" y="1584"/>
                      </a:lnTo>
                      <a:lnTo>
                        <a:pt x="1026" y="1590"/>
                      </a:lnTo>
                      <a:lnTo>
                        <a:pt x="1014" y="1596"/>
                      </a:lnTo>
                      <a:lnTo>
                        <a:pt x="996" y="1602"/>
                      </a:lnTo>
                      <a:lnTo>
                        <a:pt x="984" y="1602"/>
                      </a:lnTo>
                      <a:lnTo>
                        <a:pt x="966" y="1596"/>
                      </a:lnTo>
                      <a:lnTo>
                        <a:pt x="948" y="1578"/>
                      </a:lnTo>
                      <a:lnTo>
                        <a:pt x="930" y="1554"/>
                      </a:lnTo>
                      <a:lnTo>
                        <a:pt x="900" y="1512"/>
                      </a:lnTo>
                      <a:lnTo>
                        <a:pt x="876" y="1476"/>
                      </a:lnTo>
                      <a:lnTo>
                        <a:pt x="858" y="1422"/>
                      </a:lnTo>
                      <a:lnTo>
                        <a:pt x="822" y="1368"/>
                      </a:lnTo>
                      <a:lnTo>
                        <a:pt x="780" y="1326"/>
                      </a:lnTo>
                      <a:lnTo>
                        <a:pt x="726" y="1290"/>
                      </a:lnTo>
                      <a:lnTo>
                        <a:pt x="708" y="1284"/>
                      </a:lnTo>
                      <a:lnTo>
                        <a:pt x="696" y="1278"/>
                      </a:lnTo>
                      <a:lnTo>
                        <a:pt x="684" y="1278"/>
                      </a:lnTo>
                      <a:lnTo>
                        <a:pt x="678" y="1284"/>
                      </a:lnTo>
                      <a:lnTo>
                        <a:pt x="672" y="1296"/>
                      </a:lnTo>
                      <a:lnTo>
                        <a:pt x="672" y="1308"/>
                      </a:lnTo>
                      <a:lnTo>
                        <a:pt x="672" y="1320"/>
                      </a:lnTo>
                      <a:lnTo>
                        <a:pt x="678" y="1332"/>
                      </a:lnTo>
                      <a:lnTo>
                        <a:pt x="672" y="1326"/>
                      </a:lnTo>
                      <a:lnTo>
                        <a:pt x="606" y="1284"/>
                      </a:lnTo>
                      <a:lnTo>
                        <a:pt x="606" y="1284"/>
                      </a:lnTo>
                      <a:lnTo>
                        <a:pt x="606" y="1248"/>
                      </a:lnTo>
                      <a:lnTo>
                        <a:pt x="564" y="1230"/>
                      </a:lnTo>
                      <a:lnTo>
                        <a:pt x="522" y="1188"/>
                      </a:lnTo>
                      <a:lnTo>
                        <a:pt x="498" y="1116"/>
                      </a:lnTo>
                      <a:lnTo>
                        <a:pt x="438" y="1050"/>
                      </a:lnTo>
                      <a:lnTo>
                        <a:pt x="432" y="1008"/>
                      </a:lnTo>
                      <a:lnTo>
                        <a:pt x="378" y="1008"/>
                      </a:lnTo>
                      <a:lnTo>
                        <a:pt x="318" y="936"/>
                      </a:lnTo>
                      <a:lnTo>
                        <a:pt x="264" y="858"/>
                      </a:lnTo>
                      <a:lnTo>
                        <a:pt x="210" y="804"/>
                      </a:lnTo>
                      <a:lnTo>
                        <a:pt x="252" y="714"/>
                      </a:lnTo>
                      <a:lnTo>
                        <a:pt x="258" y="630"/>
                      </a:lnTo>
                      <a:lnTo>
                        <a:pt x="186" y="558"/>
                      </a:lnTo>
                      <a:lnTo>
                        <a:pt x="144" y="516"/>
                      </a:lnTo>
                      <a:lnTo>
                        <a:pt x="108" y="432"/>
                      </a:lnTo>
                      <a:lnTo>
                        <a:pt x="96" y="384"/>
                      </a:lnTo>
                      <a:lnTo>
                        <a:pt x="54" y="330"/>
                      </a:lnTo>
                      <a:lnTo>
                        <a:pt x="12" y="306"/>
                      </a:lnTo>
                      <a:lnTo>
                        <a:pt x="24" y="222"/>
                      </a:lnTo>
                      <a:lnTo>
                        <a:pt x="0" y="114"/>
                      </a:lnTo>
                      <a:lnTo>
                        <a:pt x="0" y="114"/>
                      </a:lnTo>
                      <a:lnTo>
                        <a:pt x="60" y="114"/>
                      </a:lnTo>
                      <a:lnTo>
                        <a:pt x="126" y="168"/>
                      </a:lnTo>
                      <a:lnTo>
                        <a:pt x="204" y="174"/>
                      </a:lnTo>
                      <a:lnTo>
                        <a:pt x="258" y="126"/>
                      </a:lnTo>
                      <a:lnTo>
                        <a:pt x="294" y="108"/>
                      </a:lnTo>
                      <a:lnTo>
                        <a:pt x="306" y="72"/>
                      </a:lnTo>
                      <a:lnTo>
                        <a:pt x="366" y="78"/>
                      </a:lnTo>
                      <a:lnTo>
                        <a:pt x="354" y="138"/>
                      </a:lnTo>
                      <a:lnTo>
                        <a:pt x="396" y="198"/>
                      </a:lnTo>
                      <a:lnTo>
                        <a:pt x="462" y="222"/>
                      </a:lnTo>
                      <a:lnTo>
                        <a:pt x="576" y="192"/>
                      </a:lnTo>
                      <a:lnTo>
                        <a:pt x="744"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67" name="Freeform 107"/>
                <p:cNvSpPr>
                  <a:spLocks/>
                </p:cNvSpPr>
                <p:nvPr/>
              </p:nvSpPr>
              <p:spPr bwMode="auto">
                <a:xfrm>
                  <a:off x="5417" y="-1812"/>
                  <a:ext cx="1794" cy="954"/>
                </a:xfrm>
                <a:custGeom>
                  <a:avLst/>
                  <a:gdLst>
                    <a:gd name="T0" fmla="*/ 858 w 1794"/>
                    <a:gd name="T1" fmla="*/ 6 h 954"/>
                    <a:gd name="T2" fmla="*/ 978 w 1794"/>
                    <a:gd name="T3" fmla="*/ 48 h 954"/>
                    <a:gd name="T4" fmla="*/ 1038 w 1794"/>
                    <a:gd name="T5" fmla="*/ 168 h 954"/>
                    <a:gd name="T6" fmla="*/ 1152 w 1794"/>
                    <a:gd name="T7" fmla="*/ 156 h 954"/>
                    <a:gd name="T8" fmla="*/ 1164 w 1794"/>
                    <a:gd name="T9" fmla="*/ 162 h 954"/>
                    <a:gd name="T10" fmla="*/ 1188 w 1794"/>
                    <a:gd name="T11" fmla="*/ 180 h 954"/>
                    <a:gd name="T12" fmla="*/ 1218 w 1794"/>
                    <a:gd name="T13" fmla="*/ 204 h 954"/>
                    <a:gd name="T14" fmla="*/ 1242 w 1794"/>
                    <a:gd name="T15" fmla="*/ 246 h 954"/>
                    <a:gd name="T16" fmla="*/ 1266 w 1794"/>
                    <a:gd name="T17" fmla="*/ 306 h 954"/>
                    <a:gd name="T18" fmla="*/ 1368 w 1794"/>
                    <a:gd name="T19" fmla="*/ 384 h 954"/>
                    <a:gd name="T20" fmla="*/ 1506 w 1794"/>
                    <a:gd name="T21" fmla="*/ 402 h 954"/>
                    <a:gd name="T22" fmla="*/ 1650 w 1794"/>
                    <a:gd name="T23" fmla="*/ 504 h 954"/>
                    <a:gd name="T24" fmla="*/ 1776 w 1794"/>
                    <a:gd name="T25" fmla="*/ 564 h 954"/>
                    <a:gd name="T26" fmla="*/ 1722 w 1794"/>
                    <a:gd name="T27" fmla="*/ 690 h 954"/>
                    <a:gd name="T28" fmla="*/ 1644 w 1794"/>
                    <a:gd name="T29" fmla="*/ 732 h 954"/>
                    <a:gd name="T30" fmla="*/ 1554 w 1794"/>
                    <a:gd name="T31" fmla="*/ 828 h 954"/>
                    <a:gd name="T32" fmla="*/ 1482 w 1794"/>
                    <a:gd name="T33" fmla="*/ 930 h 954"/>
                    <a:gd name="T34" fmla="*/ 1356 w 1794"/>
                    <a:gd name="T35" fmla="*/ 930 h 954"/>
                    <a:gd name="T36" fmla="*/ 1248 w 1794"/>
                    <a:gd name="T37" fmla="*/ 888 h 954"/>
                    <a:gd name="T38" fmla="*/ 1134 w 1794"/>
                    <a:gd name="T39" fmla="*/ 774 h 954"/>
                    <a:gd name="T40" fmla="*/ 966 w 1794"/>
                    <a:gd name="T41" fmla="*/ 684 h 954"/>
                    <a:gd name="T42" fmla="*/ 918 w 1794"/>
                    <a:gd name="T43" fmla="*/ 618 h 954"/>
                    <a:gd name="T44" fmla="*/ 750 w 1794"/>
                    <a:gd name="T45" fmla="*/ 594 h 954"/>
                    <a:gd name="T46" fmla="*/ 624 w 1794"/>
                    <a:gd name="T47" fmla="*/ 648 h 954"/>
                    <a:gd name="T48" fmla="*/ 522 w 1794"/>
                    <a:gd name="T49" fmla="*/ 684 h 954"/>
                    <a:gd name="T50" fmla="*/ 402 w 1794"/>
                    <a:gd name="T51" fmla="*/ 798 h 954"/>
                    <a:gd name="T52" fmla="*/ 276 w 1794"/>
                    <a:gd name="T53" fmla="*/ 534 h 954"/>
                    <a:gd name="T54" fmla="*/ 168 w 1794"/>
                    <a:gd name="T55" fmla="*/ 396 h 954"/>
                    <a:gd name="T56" fmla="*/ 0 w 1794"/>
                    <a:gd name="T57" fmla="*/ 186 h 954"/>
                    <a:gd name="T58" fmla="*/ 198 w 1794"/>
                    <a:gd name="T59" fmla="*/ 174 h 954"/>
                    <a:gd name="T60" fmla="*/ 258 w 1794"/>
                    <a:gd name="T61" fmla="*/ 54 h 954"/>
                    <a:gd name="T62" fmla="*/ 384 w 1794"/>
                    <a:gd name="T63" fmla="*/ 36 h 954"/>
                    <a:gd name="T64" fmla="*/ 474 w 1794"/>
                    <a:gd name="T65" fmla="*/ 132 h 954"/>
                    <a:gd name="T66" fmla="*/ 570 w 1794"/>
                    <a:gd name="T67" fmla="*/ 192 h 954"/>
                    <a:gd name="T68" fmla="*/ 672 w 1794"/>
                    <a:gd name="T69" fmla="*/ 78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94" h="954">
                      <a:moveTo>
                        <a:pt x="786" y="0"/>
                      </a:moveTo>
                      <a:lnTo>
                        <a:pt x="858" y="6"/>
                      </a:lnTo>
                      <a:lnTo>
                        <a:pt x="942" y="6"/>
                      </a:lnTo>
                      <a:lnTo>
                        <a:pt x="978" y="48"/>
                      </a:lnTo>
                      <a:lnTo>
                        <a:pt x="966" y="102"/>
                      </a:lnTo>
                      <a:lnTo>
                        <a:pt x="1038" y="168"/>
                      </a:lnTo>
                      <a:lnTo>
                        <a:pt x="1092" y="192"/>
                      </a:lnTo>
                      <a:lnTo>
                        <a:pt x="1152" y="156"/>
                      </a:lnTo>
                      <a:lnTo>
                        <a:pt x="1152" y="156"/>
                      </a:lnTo>
                      <a:lnTo>
                        <a:pt x="1164" y="162"/>
                      </a:lnTo>
                      <a:lnTo>
                        <a:pt x="1176" y="168"/>
                      </a:lnTo>
                      <a:lnTo>
                        <a:pt x="1188" y="180"/>
                      </a:lnTo>
                      <a:lnTo>
                        <a:pt x="1206" y="192"/>
                      </a:lnTo>
                      <a:lnTo>
                        <a:pt x="1218" y="204"/>
                      </a:lnTo>
                      <a:lnTo>
                        <a:pt x="1230" y="210"/>
                      </a:lnTo>
                      <a:lnTo>
                        <a:pt x="1242" y="246"/>
                      </a:lnTo>
                      <a:lnTo>
                        <a:pt x="1254" y="282"/>
                      </a:lnTo>
                      <a:lnTo>
                        <a:pt x="1266" y="306"/>
                      </a:lnTo>
                      <a:lnTo>
                        <a:pt x="1326" y="342"/>
                      </a:lnTo>
                      <a:lnTo>
                        <a:pt x="1368" y="384"/>
                      </a:lnTo>
                      <a:lnTo>
                        <a:pt x="1452" y="384"/>
                      </a:lnTo>
                      <a:lnTo>
                        <a:pt x="1506" y="402"/>
                      </a:lnTo>
                      <a:lnTo>
                        <a:pt x="1572" y="492"/>
                      </a:lnTo>
                      <a:lnTo>
                        <a:pt x="1650" y="504"/>
                      </a:lnTo>
                      <a:lnTo>
                        <a:pt x="1740" y="510"/>
                      </a:lnTo>
                      <a:lnTo>
                        <a:pt x="1776" y="564"/>
                      </a:lnTo>
                      <a:lnTo>
                        <a:pt x="1794" y="636"/>
                      </a:lnTo>
                      <a:lnTo>
                        <a:pt x="1722" y="690"/>
                      </a:lnTo>
                      <a:lnTo>
                        <a:pt x="1674" y="678"/>
                      </a:lnTo>
                      <a:lnTo>
                        <a:pt x="1644" y="732"/>
                      </a:lnTo>
                      <a:lnTo>
                        <a:pt x="1626" y="786"/>
                      </a:lnTo>
                      <a:lnTo>
                        <a:pt x="1554" y="828"/>
                      </a:lnTo>
                      <a:lnTo>
                        <a:pt x="1494" y="876"/>
                      </a:lnTo>
                      <a:lnTo>
                        <a:pt x="1482" y="930"/>
                      </a:lnTo>
                      <a:lnTo>
                        <a:pt x="1422" y="954"/>
                      </a:lnTo>
                      <a:lnTo>
                        <a:pt x="1356" y="930"/>
                      </a:lnTo>
                      <a:lnTo>
                        <a:pt x="1302" y="918"/>
                      </a:lnTo>
                      <a:lnTo>
                        <a:pt x="1248" y="888"/>
                      </a:lnTo>
                      <a:lnTo>
                        <a:pt x="1224" y="798"/>
                      </a:lnTo>
                      <a:lnTo>
                        <a:pt x="1134" y="774"/>
                      </a:lnTo>
                      <a:lnTo>
                        <a:pt x="1014" y="684"/>
                      </a:lnTo>
                      <a:lnTo>
                        <a:pt x="966" y="684"/>
                      </a:lnTo>
                      <a:lnTo>
                        <a:pt x="948" y="654"/>
                      </a:lnTo>
                      <a:lnTo>
                        <a:pt x="918" y="618"/>
                      </a:lnTo>
                      <a:lnTo>
                        <a:pt x="780" y="618"/>
                      </a:lnTo>
                      <a:lnTo>
                        <a:pt x="750" y="594"/>
                      </a:lnTo>
                      <a:lnTo>
                        <a:pt x="684" y="594"/>
                      </a:lnTo>
                      <a:lnTo>
                        <a:pt x="624" y="648"/>
                      </a:lnTo>
                      <a:lnTo>
                        <a:pt x="576" y="642"/>
                      </a:lnTo>
                      <a:lnTo>
                        <a:pt x="522" y="684"/>
                      </a:lnTo>
                      <a:lnTo>
                        <a:pt x="468" y="762"/>
                      </a:lnTo>
                      <a:lnTo>
                        <a:pt x="402" y="798"/>
                      </a:lnTo>
                      <a:lnTo>
                        <a:pt x="330" y="786"/>
                      </a:lnTo>
                      <a:lnTo>
                        <a:pt x="276" y="534"/>
                      </a:lnTo>
                      <a:lnTo>
                        <a:pt x="168" y="402"/>
                      </a:lnTo>
                      <a:lnTo>
                        <a:pt x="168" y="396"/>
                      </a:lnTo>
                      <a:lnTo>
                        <a:pt x="6" y="186"/>
                      </a:lnTo>
                      <a:lnTo>
                        <a:pt x="0" y="186"/>
                      </a:lnTo>
                      <a:lnTo>
                        <a:pt x="78" y="156"/>
                      </a:lnTo>
                      <a:lnTo>
                        <a:pt x="198" y="174"/>
                      </a:lnTo>
                      <a:lnTo>
                        <a:pt x="216" y="120"/>
                      </a:lnTo>
                      <a:lnTo>
                        <a:pt x="258" y="54"/>
                      </a:lnTo>
                      <a:lnTo>
                        <a:pt x="318" y="30"/>
                      </a:lnTo>
                      <a:lnTo>
                        <a:pt x="384" y="36"/>
                      </a:lnTo>
                      <a:lnTo>
                        <a:pt x="444" y="84"/>
                      </a:lnTo>
                      <a:lnTo>
                        <a:pt x="474" y="132"/>
                      </a:lnTo>
                      <a:lnTo>
                        <a:pt x="516" y="192"/>
                      </a:lnTo>
                      <a:lnTo>
                        <a:pt x="570" y="192"/>
                      </a:lnTo>
                      <a:lnTo>
                        <a:pt x="678" y="168"/>
                      </a:lnTo>
                      <a:lnTo>
                        <a:pt x="672" y="78"/>
                      </a:lnTo>
                      <a:lnTo>
                        <a:pt x="786"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68" name="Freeform 108"/>
                <p:cNvSpPr>
                  <a:spLocks/>
                </p:cNvSpPr>
                <p:nvPr/>
              </p:nvSpPr>
              <p:spPr bwMode="auto">
                <a:xfrm>
                  <a:off x="9857" y="-114"/>
                  <a:ext cx="300" cy="186"/>
                </a:xfrm>
                <a:custGeom>
                  <a:avLst/>
                  <a:gdLst>
                    <a:gd name="T0" fmla="*/ 222 w 300"/>
                    <a:gd name="T1" fmla="*/ 0 h 186"/>
                    <a:gd name="T2" fmla="*/ 294 w 300"/>
                    <a:gd name="T3" fmla="*/ 42 h 186"/>
                    <a:gd name="T4" fmla="*/ 300 w 300"/>
                    <a:gd name="T5" fmla="*/ 138 h 186"/>
                    <a:gd name="T6" fmla="*/ 276 w 300"/>
                    <a:gd name="T7" fmla="*/ 168 h 186"/>
                    <a:gd name="T8" fmla="*/ 186 w 300"/>
                    <a:gd name="T9" fmla="*/ 186 h 186"/>
                    <a:gd name="T10" fmla="*/ 96 w 300"/>
                    <a:gd name="T11" fmla="*/ 162 h 186"/>
                    <a:gd name="T12" fmla="*/ 24 w 300"/>
                    <a:gd name="T13" fmla="*/ 120 h 186"/>
                    <a:gd name="T14" fmla="*/ 0 w 300"/>
                    <a:gd name="T15" fmla="*/ 48 h 186"/>
                    <a:gd name="T16" fmla="*/ 30 w 300"/>
                    <a:gd name="T17" fmla="*/ 12 h 186"/>
                    <a:gd name="T18" fmla="*/ 72 w 300"/>
                    <a:gd name="T19" fmla="*/ 6 h 186"/>
                    <a:gd name="T20" fmla="*/ 144 w 300"/>
                    <a:gd name="T21" fmla="*/ 6 h 186"/>
                    <a:gd name="T22" fmla="*/ 222 w 300"/>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0" h="186">
                      <a:moveTo>
                        <a:pt x="222" y="0"/>
                      </a:moveTo>
                      <a:lnTo>
                        <a:pt x="294" y="42"/>
                      </a:lnTo>
                      <a:lnTo>
                        <a:pt x="300" y="138"/>
                      </a:lnTo>
                      <a:lnTo>
                        <a:pt x="276" y="168"/>
                      </a:lnTo>
                      <a:lnTo>
                        <a:pt x="186" y="186"/>
                      </a:lnTo>
                      <a:lnTo>
                        <a:pt x="96" y="162"/>
                      </a:lnTo>
                      <a:lnTo>
                        <a:pt x="24" y="120"/>
                      </a:lnTo>
                      <a:lnTo>
                        <a:pt x="0" y="48"/>
                      </a:lnTo>
                      <a:lnTo>
                        <a:pt x="30" y="12"/>
                      </a:lnTo>
                      <a:lnTo>
                        <a:pt x="72" y="6"/>
                      </a:lnTo>
                      <a:lnTo>
                        <a:pt x="144" y="6"/>
                      </a:lnTo>
                      <a:lnTo>
                        <a:pt x="222"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69" name="Freeform 109"/>
                <p:cNvSpPr>
                  <a:spLocks noEditPoints="1"/>
                </p:cNvSpPr>
                <p:nvPr/>
              </p:nvSpPr>
              <p:spPr bwMode="auto">
                <a:xfrm>
                  <a:off x="5909" y="-2232"/>
                  <a:ext cx="1866" cy="1074"/>
                </a:xfrm>
                <a:custGeom>
                  <a:avLst/>
                  <a:gdLst>
                    <a:gd name="T0" fmla="*/ 78 w 1866"/>
                    <a:gd name="T1" fmla="*/ 612 h 1074"/>
                    <a:gd name="T2" fmla="*/ 78 w 1866"/>
                    <a:gd name="T3" fmla="*/ 612 h 1074"/>
                    <a:gd name="T4" fmla="*/ 468 w 1866"/>
                    <a:gd name="T5" fmla="*/ 90 h 1074"/>
                    <a:gd name="T6" fmla="*/ 672 w 1866"/>
                    <a:gd name="T7" fmla="*/ 240 h 1074"/>
                    <a:gd name="T8" fmla="*/ 930 w 1866"/>
                    <a:gd name="T9" fmla="*/ 198 h 1074"/>
                    <a:gd name="T10" fmla="*/ 1032 w 1866"/>
                    <a:gd name="T11" fmla="*/ 288 h 1074"/>
                    <a:gd name="T12" fmla="*/ 1134 w 1866"/>
                    <a:gd name="T13" fmla="*/ 390 h 1074"/>
                    <a:gd name="T14" fmla="*/ 1248 w 1866"/>
                    <a:gd name="T15" fmla="*/ 528 h 1074"/>
                    <a:gd name="T16" fmla="*/ 1446 w 1866"/>
                    <a:gd name="T17" fmla="*/ 468 h 1074"/>
                    <a:gd name="T18" fmla="*/ 1566 w 1866"/>
                    <a:gd name="T19" fmla="*/ 360 h 1074"/>
                    <a:gd name="T20" fmla="*/ 1608 w 1866"/>
                    <a:gd name="T21" fmla="*/ 444 h 1074"/>
                    <a:gd name="T22" fmla="*/ 1698 w 1866"/>
                    <a:gd name="T23" fmla="*/ 474 h 1074"/>
                    <a:gd name="T24" fmla="*/ 1824 w 1866"/>
                    <a:gd name="T25" fmla="*/ 504 h 1074"/>
                    <a:gd name="T26" fmla="*/ 1854 w 1866"/>
                    <a:gd name="T27" fmla="*/ 582 h 1074"/>
                    <a:gd name="T28" fmla="*/ 1722 w 1866"/>
                    <a:gd name="T29" fmla="*/ 612 h 1074"/>
                    <a:gd name="T30" fmla="*/ 1620 w 1866"/>
                    <a:gd name="T31" fmla="*/ 546 h 1074"/>
                    <a:gd name="T32" fmla="*/ 1530 w 1866"/>
                    <a:gd name="T33" fmla="*/ 558 h 1074"/>
                    <a:gd name="T34" fmla="*/ 1476 w 1866"/>
                    <a:gd name="T35" fmla="*/ 678 h 1074"/>
                    <a:gd name="T36" fmla="*/ 1374 w 1866"/>
                    <a:gd name="T37" fmla="*/ 744 h 1074"/>
                    <a:gd name="T38" fmla="*/ 1446 w 1866"/>
                    <a:gd name="T39" fmla="*/ 834 h 1074"/>
                    <a:gd name="T40" fmla="*/ 1452 w 1866"/>
                    <a:gd name="T41" fmla="*/ 984 h 1074"/>
                    <a:gd name="T42" fmla="*/ 1410 w 1866"/>
                    <a:gd name="T43" fmla="*/ 1074 h 1074"/>
                    <a:gd name="T44" fmla="*/ 1356 w 1866"/>
                    <a:gd name="T45" fmla="*/ 1068 h 1074"/>
                    <a:gd name="T46" fmla="*/ 1314 w 1866"/>
                    <a:gd name="T47" fmla="*/ 1056 h 1074"/>
                    <a:gd name="T48" fmla="*/ 1302 w 1866"/>
                    <a:gd name="T49" fmla="*/ 1056 h 1074"/>
                    <a:gd name="T50" fmla="*/ 1248 w 1866"/>
                    <a:gd name="T51" fmla="*/ 930 h 1074"/>
                    <a:gd name="T52" fmla="*/ 1080 w 1866"/>
                    <a:gd name="T53" fmla="*/ 912 h 1074"/>
                    <a:gd name="T54" fmla="*/ 960 w 1866"/>
                    <a:gd name="T55" fmla="*/ 804 h 1074"/>
                    <a:gd name="T56" fmla="*/ 834 w 1866"/>
                    <a:gd name="T57" fmla="*/ 762 h 1074"/>
                    <a:gd name="T58" fmla="*/ 762 w 1866"/>
                    <a:gd name="T59" fmla="*/ 702 h 1074"/>
                    <a:gd name="T60" fmla="*/ 738 w 1866"/>
                    <a:gd name="T61" fmla="*/ 630 h 1074"/>
                    <a:gd name="T62" fmla="*/ 714 w 1866"/>
                    <a:gd name="T63" fmla="*/ 612 h 1074"/>
                    <a:gd name="T64" fmla="*/ 684 w 1866"/>
                    <a:gd name="T65" fmla="*/ 588 h 1074"/>
                    <a:gd name="T66" fmla="*/ 660 w 1866"/>
                    <a:gd name="T67" fmla="*/ 576 h 1074"/>
                    <a:gd name="T68" fmla="*/ 600 w 1866"/>
                    <a:gd name="T69" fmla="*/ 612 h 1074"/>
                    <a:gd name="T70" fmla="*/ 474 w 1866"/>
                    <a:gd name="T71" fmla="*/ 522 h 1074"/>
                    <a:gd name="T72" fmla="*/ 450 w 1866"/>
                    <a:gd name="T73" fmla="*/ 426 h 1074"/>
                    <a:gd name="T74" fmla="*/ 294 w 1866"/>
                    <a:gd name="T75" fmla="*/ 420 h 1074"/>
                    <a:gd name="T76" fmla="*/ 186 w 1866"/>
                    <a:gd name="T77" fmla="*/ 588 h 1074"/>
                    <a:gd name="T78" fmla="*/ 42 w 1866"/>
                    <a:gd name="T79" fmla="*/ 396 h 1074"/>
                    <a:gd name="T80" fmla="*/ 186 w 1866"/>
                    <a:gd name="T81" fmla="*/ 6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66" h="1074">
                      <a:moveTo>
                        <a:pt x="78" y="612"/>
                      </a:moveTo>
                      <a:lnTo>
                        <a:pt x="78" y="612"/>
                      </a:lnTo>
                      <a:lnTo>
                        <a:pt x="78" y="612"/>
                      </a:lnTo>
                      <a:lnTo>
                        <a:pt x="78" y="612"/>
                      </a:lnTo>
                      <a:close/>
                      <a:moveTo>
                        <a:pt x="342" y="0"/>
                      </a:moveTo>
                      <a:lnTo>
                        <a:pt x="468" y="90"/>
                      </a:lnTo>
                      <a:lnTo>
                        <a:pt x="588" y="228"/>
                      </a:lnTo>
                      <a:lnTo>
                        <a:pt x="672" y="240"/>
                      </a:lnTo>
                      <a:lnTo>
                        <a:pt x="792" y="228"/>
                      </a:lnTo>
                      <a:lnTo>
                        <a:pt x="930" y="198"/>
                      </a:lnTo>
                      <a:lnTo>
                        <a:pt x="990" y="198"/>
                      </a:lnTo>
                      <a:lnTo>
                        <a:pt x="1032" y="288"/>
                      </a:lnTo>
                      <a:lnTo>
                        <a:pt x="1074" y="306"/>
                      </a:lnTo>
                      <a:lnTo>
                        <a:pt x="1134" y="390"/>
                      </a:lnTo>
                      <a:lnTo>
                        <a:pt x="1194" y="474"/>
                      </a:lnTo>
                      <a:lnTo>
                        <a:pt x="1248" y="528"/>
                      </a:lnTo>
                      <a:lnTo>
                        <a:pt x="1338" y="516"/>
                      </a:lnTo>
                      <a:lnTo>
                        <a:pt x="1446" y="468"/>
                      </a:lnTo>
                      <a:lnTo>
                        <a:pt x="1512" y="414"/>
                      </a:lnTo>
                      <a:lnTo>
                        <a:pt x="1566" y="360"/>
                      </a:lnTo>
                      <a:lnTo>
                        <a:pt x="1608" y="366"/>
                      </a:lnTo>
                      <a:lnTo>
                        <a:pt x="1608" y="444"/>
                      </a:lnTo>
                      <a:lnTo>
                        <a:pt x="1632" y="462"/>
                      </a:lnTo>
                      <a:lnTo>
                        <a:pt x="1698" y="474"/>
                      </a:lnTo>
                      <a:lnTo>
                        <a:pt x="1764" y="468"/>
                      </a:lnTo>
                      <a:lnTo>
                        <a:pt x="1824" y="504"/>
                      </a:lnTo>
                      <a:lnTo>
                        <a:pt x="1866" y="522"/>
                      </a:lnTo>
                      <a:lnTo>
                        <a:pt x="1854" y="582"/>
                      </a:lnTo>
                      <a:lnTo>
                        <a:pt x="1782" y="600"/>
                      </a:lnTo>
                      <a:lnTo>
                        <a:pt x="1722" y="612"/>
                      </a:lnTo>
                      <a:lnTo>
                        <a:pt x="1680" y="612"/>
                      </a:lnTo>
                      <a:lnTo>
                        <a:pt x="1620" y="546"/>
                      </a:lnTo>
                      <a:lnTo>
                        <a:pt x="1566" y="534"/>
                      </a:lnTo>
                      <a:lnTo>
                        <a:pt x="1530" y="558"/>
                      </a:lnTo>
                      <a:lnTo>
                        <a:pt x="1488" y="624"/>
                      </a:lnTo>
                      <a:lnTo>
                        <a:pt x="1476" y="678"/>
                      </a:lnTo>
                      <a:lnTo>
                        <a:pt x="1416" y="696"/>
                      </a:lnTo>
                      <a:lnTo>
                        <a:pt x="1374" y="744"/>
                      </a:lnTo>
                      <a:lnTo>
                        <a:pt x="1368" y="810"/>
                      </a:lnTo>
                      <a:lnTo>
                        <a:pt x="1446" y="834"/>
                      </a:lnTo>
                      <a:lnTo>
                        <a:pt x="1464" y="900"/>
                      </a:lnTo>
                      <a:lnTo>
                        <a:pt x="1452" y="984"/>
                      </a:lnTo>
                      <a:lnTo>
                        <a:pt x="1446" y="1074"/>
                      </a:lnTo>
                      <a:lnTo>
                        <a:pt x="1410" y="1074"/>
                      </a:lnTo>
                      <a:lnTo>
                        <a:pt x="1380" y="1068"/>
                      </a:lnTo>
                      <a:lnTo>
                        <a:pt x="1356" y="1068"/>
                      </a:lnTo>
                      <a:lnTo>
                        <a:pt x="1332" y="1062"/>
                      </a:lnTo>
                      <a:lnTo>
                        <a:pt x="1314" y="1056"/>
                      </a:lnTo>
                      <a:lnTo>
                        <a:pt x="1302" y="1056"/>
                      </a:lnTo>
                      <a:lnTo>
                        <a:pt x="1302" y="1056"/>
                      </a:lnTo>
                      <a:lnTo>
                        <a:pt x="1284" y="984"/>
                      </a:lnTo>
                      <a:lnTo>
                        <a:pt x="1248" y="930"/>
                      </a:lnTo>
                      <a:lnTo>
                        <a:pt x="1158" y="924"/>
                      </a:lnTo>
                      <a:lnTo>
                        <a:pt x="1080" y="912"/>
                      </a:lnTo>
                      <a:lnTo>
                        <a:pt x="1014" y="822"/>
                      </a:lnTo>
                      <a:lnTo>
                        <a:pt x="960" y="804"/>
                      </a:lnTo>
                      <a:lnTo>
                        <a:pt x="876" y="804"/>
                      </a:lnTo>
                      <a:lnTo>
                        <a:pt x="834" y="762"/>
                      </a:lnTo>
                      <a:lnTo>
                        <a:pt x="774" y="726"/>
                      </a:lnTo>
                      <a:lnTo>
                        <a:pt x="762" y="702"/>
                      </a:lnTo>
                      <a:lnTo>
                        <a:pt x="750" y="666"/>
                      </a:lnTo>
                      <a:lnTo>
                        <a:pt x="738" y="630"/>
                      </a:lnTo>
                      <a:lnTo>
                        <a:pt x="726" y="624"/>
                      </a:lnTo>
                      <a:lnTo>
                        <a:pt x="714" y="612"/>
                      </a:lnTo>
                      <a:lnTo>
                        <a:pt x="696" y="600"/>
                      </a:lnTo>
                      <a:lnTo>
                        <a:pt x="684" y="588"/>
                      </a:lnTo>
                      <a:lnTo>
                        <a:pt x="672" y="582"/>
                      </a:lnTo>
                      <a:lnTo>
                        <a:pt x="660" y="576"/>
                      </a:lnTo>
                      <a:lnTo>
                        <a:pt x="660" y="576"/>
                      </a:lnTo>
                      <a:lnTo>
                        <a:pt x="600" y="612"/>
                      </a:lnTo>
                      <a:lnTo>
                        <a:pt x="546" y="588"/>
                      </a:lnTo>
                      <a:lnTo>
                        <a:pt x="474" y="522"/>
                      </a:lnTo>
                      <a:lnTo>
                        <a:pt x="486" y="468"/>
                      </a:lnTo>
                      <a:lnTo>
                        <a:pt x="450" y="426"/>
                      </a:lnTo>
                      <a:lnTo>
                        <a:pt x="366" y="426"/>
                      </a:lnTo>
                      <a:lnTo>
                        <a:pt x="294" y="420"/>
                      </a:lnTo>
                      <a:lnTo>
                        <a:pt x="180" y="498"/>
                      </a:lnTo>
                      <a:lnTo>
                        <a:pt x="186" y="588"/>
                      </a:lnTo>
                      <a:lnTo>
                        <a:pt x="78" y="612"/>
                      </a:lnTo>
                      <a:lnTo>
                        <a:pt x="42" y="396"/>
                      </a:lnTo>
                      <a:lnTo>
                        <a:pt x="0" y="90"/>
                      </a:lnTo>
                      <a:lnTo>
                        <a:pt x="186" y="6"/>
                      </a:lnTo>
                      <a:lnTo>
                        <a:pt x="342"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70" name="Freeform 110"/>
                <p:cNvSpPr>
                  <a:spLocks/>
                </p:cNvSpPr>
                <p:nvPr/>
              </p:nvSpPr>
              <p:spPr bwMode="auto">
                <a:xfrm>
                  <a:off x="9809" y="96"/>
                  <a:ext cx="594" cy="720"/>
                </a:xfrm>
                <a:custGeom>
                  <a:avLst/>
                  <a:gdLst>
                    <a:gd name="T0" fmla="*/ 126 w 594"/>
                    <a:gd name="T1" fmla="*/ 36 h 720"/>
                    <a:gd name="T2" fmla="*/ 198 w 594"/>
                    <a:gd name="T3" fmla="*/ 60 h 720"/>
                    <a:gd name="T4" fmla="*/ 246 w 594"/>
                    <a:gd name="T5" fmla="*/ 168 h 720"/>
                    <a:gd name="T6" fmla="*/ 372 w 594"/>
                    <a:gd name="T7" fmla="*/ 156 h 720"/>
                    <a:gd name="T8" fmla="*/ 474 w 594"/>
                    <a:gd name="T9" fmla="*/ 228 h 720"/>
                    <a:gd name="T10" fmla="*/ 384 w 594"/>
                    <a:gd name="T11" fmla="*/ 300 h 720"/>
                    <a:gd name="T12" fmla="*/ 420 w 594"/>
                    <a:gd name="T13" fmla="*/ 396 h 720"/>
                    <a:gd name="T14" fmla="*/ 510 w 594"/>
                    <a:gd name="T15" fmla="*/ 384 h 720"/>
                    <a:gd name="T16" fmla="*/ 576 w 594"/>
                    <a:gd name="T17" fmla="*/ 438 h 720"/>
                    <a:gd name="T18" fmla="*/ 558 w 594"/>
                    <a:gd name="T19" fmla="*/ 588 h 720"/>
                    <a:gd name="T20" fmla="*/ 528 w 594"/>
                    <a:gd name="T21" fmla="*/ 720 h 720"/>
                    <a:gd name="T22" fmla="*/ 510 w 594"/>
                    <a:gd name="T23" fmla="*/ 702 h 720"/>
                    <a:gd name="T24" fmla="*/ 492 w 594"/>
                    <a:gd name="T25" fmla="*/ 690 h 720"/>
                    <a:gd name="T26" fmla="*/ 492 w 594"/>
                    <a:gd name="T27" fmla="*/ 660 h 720"/>
                    <a:gd name="T28" fmla="*/ 498 w 594"/>
                    <a:gd name="T29" fmla="*/ 630 h 720"/>
                    <a:gd name="T30" fmla="*/ 486 w 594"/>
                    <a:gd name="T31" fmla="*/ 588 h 720"/>
                    <a:gd name="T32" fmla="*/ 462 w 594"/>
                    <a:gd name="T33" fmla="*/ 558 h 720"/>
                    <a:gd name="T34" fmla="*/ 432 w 594"/>
                    <a:gd name="T35" fmla="*/ 534 h 720"/>
                    <a:gd name="T36" fmla="*/ 420 w 594"/>
                    <a:gd name="T37" fmla="*/ 528 h 720"/>
                    <a:gd name="T38" fmla="*/ 420 w 594"/>
                    <a:gd name="T39" fmla="*/ 540 h 720"/>
                    <a:gd name="T40" fmla="*/ 426 w 594"/>
                    <a:gd name="T41" fmla="*/ 558 h 720"/>
                    <a:gd name="T42" fmla="*/ 426 w 594"/>
                    <a:gd name="T43" fmla="*/ 576 h 720"/>
                    <a:gd name="T44" fmla="*/ 402 w 594"/>
                    <a:gd name="T45" fmla="*/ 594 h 720"/>
                    <a:gd name="T46" fmla="*/ 378 w 594"/>
                    <a:gd name="T47" fmla="*/ 606 h 720"/>
                    <a:gd name="T48" fmla="*/ 366 w 594"/>
                    <a:gd name="T49" fmla="*/ 600 h 720"/>
                    <a:gd name="T50" fmla="*/ 360 w 594"/>
                    <a:gd name="T51" fmla="*/ 588 h 720"/>
                    <a:gd name="T52" fmla="*/ 342 w 594"/>
                    <a:gd name="T53" fmla="*/ 582 h 720"/>
                    <a:gd name="T54" fmla="*/ 330 w 594"/>
                    <a:gd name="T55" fmla="*/ 594 h 720"/>
                    <a:gd name="T56" fmla="*/ 312 w 594"/>
                    <a:gd name="T57" fmla="*/ 624 h 720"/>
                    <a:gd name="T58" fmla="*/ 300 w 594"/>
                    <a:gd name="T59" fmla="*/ 624 h 720"/>
                    <a:gd name="T60" fmla="*/ 294 w 594"/>
                    <a:gd name="T61" fmla="*/ 606 h 720"/>
                    <a:gd name="T62" fmla="*/ 282 w 594"/>
                    <a:gd name="T63" fmla="*/ 582 h 720"/>
                    <a:gd name="T64" fmla="*/ 270 w 594"/>
                    <a:gd name="T65" fmla="*/ 558 h 720"/>
                    <a:gd name="T66" fmla="*/ 264 w 594"/>
                    <a:gd name="T67" fmla="*/ 552 h 720"/>
                    <a:gd name="T68" fmla="*/ 258 w 594"/>
                    <a:gd name="T69" fmla="*/ 558 h 720"/>
                    <a:gd name="T70" fmla="*/ 252 w 594"/>
                    <a:gd name="T71" fmla="*/ 600 h 720"/>
                    <a:gd name="T72" fmla="*/ 246 w 594"/>
                    <a:gd name="T73" fmla="*/ 624 h 720"/>
                    <a:gd name="T74" fmla="*/ 234 w 594"/>
                    <a:gd name="T75" fmla="*/ 618 h 720"/>
                    <a:gd name="T76" fmla="*/ 222 w 594"/>
                    <a:gd name="T77" fmla="*/ 612 h 720"/>
                    <a:gd name="T78" fmla="*/ 216 w 594"/>
                    <a:gd name="T79" fmla="*/ 624 h 720"/>
                    <a:gd name="T80" fmla="*/ 204 w 594"/>
                    <a:gd name="T81" fmla="*/ 642 h 720"/>
                    <a:gd name="T82" fmla="*/ 186 w 594"/>
                    <a:gd name="T83" fmla="*/ 636 h 720"/>
                    <a:gd name="T84" fmla="*/ 168 w 594"/>
                    <a:gd name="T85" fmla="*/ 612 h 720"/>
                    <a:gd name="T86" fmla="*/ 168 w 594"/>
                    <a:gd name="T87" fmla="*/ 582 h 720"/>
                    <a:gd name="T88" fmla="*/ 156 w 594"/>
                    <a:gd name="T89" fmla="*/ 576 h 720"/>
                    <a:gd name="T90" fmla="*/ 138 w 594"/>
                    <a:gd name="T91" fmla="*/ 576 h 720"/>
                    <a:gd name="T92" fmla="*/ 132 w 594"/>
                    <a:gd name="T93" fmla="*/ 576 h 720"/>
                    <a:gd name="T94" fmla="*/ 156 w 594"/>
                    <a:gd name="T95" fmla="*/ 492 h 720"/>
                    <a:gd name="T96" fmla="*/ 138 w 594"/>
                    <a:gd name="T97" fmla="*/ 426 h 720"/>
                    <a:gd name="T98" fmla="*/ 78 w 594"/>
                    <a:gd name="T99" fmla="*/ 354 h 720"/>
                    <a:gd name="T100" fmla="*/ 48 w 594"/>
                    <a:gd name="T101" fmla="*/ 276 h 720"/>
                    <a:gd name="T102" fmla="*/ 54 w 594"/>
                    <a:gd name="T103" fmla="*/ 234 h 720"/>
                    <a:gd name="T104" fmla="*/ 66 w 594"/>
                    <a:gd name="T105" fmla="*/ 204 h 720"/>
                    <a:gd name="T106" fmla="*/ 66 w 594"/>
                    <a:gd name="T107" fmla="*/ 192 h 720"/>
                    <a:gd name="T108" fmla="*/ 0 w 594"/>
                    <a:gd name="T109" fmla="*/ 78 h 720"/>
                    <a:gd name="T110" fmla="*/ 84 w 594"/>
                    <a:gd name="T111" fmla="*/ 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94" h="720">
                      <a:moveTo>
                        <a:pt x="84" y="0"/>
                      </a:moveTo>
                      <a:lnTo>
                        <a:pt x="126" y="36"/>
                      </a:lnTo>
                      <a:lnTo>
                        <a:pt x="156" y="54"/>
                      </a:lnTo>
                      <a:lnTo>
                        <a:pt x="198" y="60"/>
                      </a:lnTo>
                      <a:lnTo>
                        <a:pt x="204" y="126"/>
                      </a:lnTo>
                      <a:lnTo>
                        <a:pt x="246" y="168"/>
                      </a:lnTo>
                      <a:lnTo>
                        <a:pt x="324" y="174"/>
                      </a:lnTo>
                      <a:lnTo>
                        <a:pt x="372" y="156"/>
                      </a:lnTo>
                      <a:lnTo>
                        <a:pt x="432" y="180"/>
                      </a:lnTo>
                      <a:lnTo>
                        <a:pt x="474" y="228"/>
                      </a:lnTo>
                      <a:lnTo>
                        <a:pt x="462" y="270"/>
                      </a:lnTo>
                      <a:lnTo>
                        <a:pt x="384" y="300"/>
                      </a:lnTo>
                      <a:lnTo>
                        <a:pt x="378" y="342"/>
                      </a:lnTo>
                      <a:lnTo>
                        <a:pt x="420" y="396"/>
                      </a:lnTo>
                      <a:lnTo>
                        <a:pt x="462" y="384"/>
                      </a:lnTo>
                      <a:lnTo>
                        <a:pt x="510" y="384"/>
                      </a:lnTo>
                      <a:lnTo>
                        <a:pt x="528" y="438"/>
                      </a:lnTo>
                      <a:lnTo>
                        <a:pt x="576" y="438"/>
                      </a:lnTo>
                      <a:lnTo>
                        <a:pt x="594" y="528"/>
                      </a:lnTo>
                      <a:lnTo>
                        <a:pt x="558" y="588"/>
                      </a:lnTo>
                      <a:lnTo>
                        <a:pt x="564" y="672"/>
                      </a:lnTo>
                      <a:lnTo>
                        <a:pt x="528" y="720"/>
                      </a:lnTo>
                      <a:lnTo>
                        <a:pt x="522" y="708"/>
                      </a:lnTo>
                      <a:lnTo>
                        <a:pt x="510" y="702"/>
                      </a:lnTo>
                      <a:lnTo>
                        <a:pt x="498" y="696"/>
                      </a:lnTo>
                      <a:lnTo>
                        <a:pt x="492" y="690"/>
                      </a:lnTo>
                      <a:lnTo>
                        <a:pt x="486" y="678"/>
                      </a:lnTo>
                      <a:lnTo>
                        <a:pt x="492" y="660"/>
                      </a:lnTo>
                      <a:lnTo>
                        <a:pt x="492" y="648"/>
                      </a:lnTo>
                      <a:lnTo>
                        <a:pt x="498" y="630"/>
                      </a:lnTo>
                      <a:lnTo>
                        <a:pt x="498" y="612"/>
                      </a:lnTo>
                      <a:lnTo>
                        <a:pt x="486" y="588"/>
                      </a:lnTo>
                      <a:lnTo>
                        <a:pt x="474" y="570"/>
                      </a:lnTo>
                      <a:lnTo>
                        <a:pt x="462" y="558"/>
                      </a:lnTo>
                      <a:lnTo>
                        <a:pt x="444" y="540"/>
                      </a:lnTo>
                      <a:lnTo>
                        <a:pt x="432" y="534"/>
                      </a:lnTo>
                      <a:lnTo>
                        <a:pt x="426" y="528"/>
                      </a:lnTo>
                      <a:lnTo>
                        <a:pt x="420" y="528"/>
                      </a:lnTo>
                      <a:lnTo>
                        <a:pt x="420" y="534"/>
                      </a:lnTo>
                      <a:lnTo>
                        <a:pt x="420" y="540"/>
                      </a:lnTo>
                      <a:lnTo>
                        <a:pt x="420" y="552"/>
                      </a:lnTo>
                      <a:lnTo>
                        <a:pt x="426" y="558"/>
                      </a:lnTo>
                      <a:lnTo>
                        <a:pt x="426" y="570"/>
                      </a:lnTo>
                      <a:lnTo>
                        <a:pt x="426" y="576"/>
                      </a:lnTo>
                      <a:lnTo>
                        <a:pt x="420" y="588"/>
                      </a:lnTo>
                      <a:lnTo>
                        <a:pt x="402" y="594"/>
                      </a:lnTo>
                      <a:lnTo>
                        <a:pt x="390" y="600"/>
                      </a:lnTo>
                      <a:lnTo>
                        <a:pt x="378" y="606"/>
                      </a:lnTo>
                      <a:lnTo>
                        <a:pt x="372" y="600"/>
                      </a:lnTo>
                      <a:lnTo>
                        <a:pt x="366" y="600"/>
                      </a:lnTo>
                      <a:lnTo>
                        <a:pt x="360" y="594"/>
                      </a:lnTo>
                      <a:lnTo>
                        <a:pt x="360" y="588"/>
                      </a:lnTo>
                      <a:lnTo>
                        <a:pt x="348" y="582"/>
                      </a:lnTo>
                      <a:lnTo>
                        <a:pt x="342" y="582"/>
                      </a:lnTo>
                      <a:lnTo>
                        <a:pt x="342" y="582"/>
                      </a:lnTo>
                      <a:lnTo>
                        <a:pt x="330" y="594"/>
                      </a:lnTo>
                      <a:lnTo>
                        <a:pt x="324" y="612"/>
                      </a:lnTo>
                      <a:lnTo>
                        <a:pt x="312" y="624"/>
                      </a:lnTo>
                      <a:lnTo>
                        <a:pt x="306" y="630"/>
                      </a:lnTo>
                      <a:lnTo>
                        <a:pt x="300" y="624"/>
                      </a:lnTo>
                      <a:lnTo>
                        <a:pt x="300" y="618"/>
                      </a:lnTo>
                      <a:lnTo>
                        <a:pt x="294" y="606"/>
                      </a:lnTo>
                      <a:lnTo>
                        <a:pt x="288" y="594"/>
                      </a:lnTo>
                      <a:lnTo>
                        <a:pt x="282" y="582"/>
                      </a:lnTo>
                      <a:lnTo>
                        <a:pt x="276" y="570"/>
                      </a:lnTo>
                      <a:lnTo>
                        <a:pt x="270" y="558"/>
                      </a:lnTo>
                      <a:lnTo>
                        <a:pt x="264" y="552"/>
                      </a:lnTo>
                      <a:lnTo>
                        <a:pt x="264" y="552"/>
                      </a:lnTo>
                      <a:lnTo>
                        <a:pt x="258" y="552"/>
                      </a:lnTo>
                      <a:lnTo>
                        <a:pt x="258" y="558"/>
                      </a:lnTo>
                      <a:lnTo>
                        <a:pt x="258" y="576"/>
                      </a:lnTo>
                      <a:lnTo>
                        <a:pt x="252" y="600"/>
                      </a:lnTo>
                      <a:lnTo>
                        <a:pt x="252" y="618"/>
                      </a:lnTo>
                      <a:lnTo>
                        <a:pt x="246" y="624"/>
                      </a:lnTo>
                      <a:lnTo>
                        <a:pt x="240" y="624"/>
                      </a:lnTo>
                      <a:lnTo>
                        <a:pt x="234" y="618"/>
                      </a:lnTo>
                      <a:lnTo>
                        <a:pt x="228" y="612"/>
                      </a:lnTo>
                      <a:lnTo>
                        <a:pt x="222" y="612"/>
                      </a:lnTo>
                      <a:lnTo>
                        <a:pt x="216" y="618"/>
                      </a:lnTo>
                      <a:lnTo>
                        <a:pt x="216" y="624"/>
                      </a:lnTo>
                      <a:lnTo>
                        <a:pt x="210" y="636"/>
                      </a:lnTo>
                      <a:lnTo>
                        <a:pt x="204" y="642"/>
                      </a:lnTo>
                      <a:lnTo>
                        <a:pt x="198" y="642"/>
                      </a:lnTo>
                      <a:lnTo>
                        <a:pt x="186" y="636"/>
                      </a:lnTo>
                      <a:lnTo>
                        <a:pt x="174" y="624"/>
                      </a:lnTo>
                      <a:lnTo>
                        <a:pt x="168" y="612"/>
                      </a:lnTo>
                      <a:lnTo>
                        <a:pt x="168" y="588"/>
                      </a:lnTo>
                      <a:lnTo>
                        <a:pt x="168" y="582"/>
                      </a:lnTo>
                      <a:lnTo>
                        <a:pt x="162" y="576"/>
                      </a:lnTo>
                      <a:lnTo>
                        <a:pt x="156" y="576"/>
                      </a:lnTo>
                      <a:lnTo>
                        <a:pt x="150" y="576"/>
                      </a:lnTo>
                      <a:lnTo>
                        <a:pt x="138" y="576"/>
                      </a:lnTo>
                      <a:lnTo>
                        <a:pt x="132" y="576"/>
                      </a:lnTo>
                      <a:lnTo>
                        <a:pt x="132" y="576"/>
                      </a:lnTo>
                      <a:lnTo>
                        <a:pt x="156" y="504"/>
                      </a:lnTo>
                      <a:lnTo>
                        <a:pt x="156" y="492"/>
                      </a:lnTo>
                      <a:lnTo>
                        <a:pt x="150" y="462"/>
                      </a:lnTo>
                      <a:lnTo>
                        <a:pt x="138" y="426"/>
                      </a:lnTo>
                      <a:lnTo>
                        <a:pt x="114" y="390"/>
                      </a:lnTo>
                      <a:lnTo>
                        <a:pt x="78" y="354"/>
                      </a:lnTo>
                      <a:lnTo>
                        <a:pt x="54" y="318"/>
                      </a:lnTo>
                      <a:lnTo>
                        <a:pt x="48" y="276"/>
                      </a:lnTo>
                      <a:lnTo>
                        <a:pt x="48" y="252"/>
                      </a:lnTo>
                      <a:lnTo>
                        <a:pt x="54" y="234"/>
                      </a:lnTo>
                      <a:lnTo>
                        <a:pt x="60" y="216"/>
                      </a:lnTo>
                      <a:lnTo>
                        <a:pt x="66" y="204"/>
                      </a:lnTo>
                      <a:lnTo>
                        <a:pt x="66" y="192"/>
                      </a:lnTo>
                      <a:lnTo>
                        <a:pt x="66" y="192"/>
                      </a:lnTo>
                      <a:lnTo>
                        <a:pt x="48" y="120"/>
                      </a:lnTo>
                      <a:lnTo>
                        <a:pt x="0" y="78"/>
                      </a:lnTo>
                      <a:lnTo>
                        <a:pt x="24" y="18"/>
                      </a:lnTo>
                      <a:lnTo>
                        <a:pt x="84"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71" name="Freeform 111"/>
                <p:cNvSpPr>
                  <a:spLocks/>
                </p:cNvSpPr>
                <p:nvPr/>
              </p:nvSpPr>
              <p:spPr bwMode="auto">
                <a:xfrm>
                  <a:off x="6665" y="-1332"/>
                  <a:ext cx="1380" cy="1290"/>
                </a:xfrm>
                <a:custGeom>
                  <a:avLst/>
                  <a:gdLst>
                    <a:gd name="T0" fmla="*/ 984 w 1380"/>
                    <a:gd name="T1" fmla="*/ 0 h 1290"/>
                    <a:gd name="T2" fmla="*/ 1002 w 1380"/>
                    <a:gd name="T3" fmla="*/ 12 h 1290"/>
                    <a:gd name="T4" fmla="*/ 1008 w 1380"/>
                    <a:gd name="T5" fmla="*/ 30 h 1290"/>
                    <a:gd name="T6" fmla="*/ 1026 w 1380"/>
                    <a:gd name="T7" fmla="*/ 36 h 1290"/>
                    <a:gd name="T8" fmla="*/ 1044 w 1380"/>
                    <a:gd name="T9" fmla="*/ 42 h 1290"/>
                    <a:gd name="T10" fmla="*/ 1062 w 1380"/>
                    <a:gd name="T11" fmla="*/ 54 h 1290"/>
                    <a:gd name="T12" fmla="*/ 1074 w 1380"/>
                    <a:gd name="T13" fmla="*/ 84 h 1290"/>
                    <a:gd name="T14" fmla="*/ 1074 w 1380"/>
                    <a:gd name="T15" fmla="*/ 126 h 1290"/>
                    <a:gd name="T16" fmla="*/ 1086 w 1380"/>
                    <a:gd name="T17" fmla="*/ 156 h 1290"/>
                    <a:gd name="T18" fmla="*/ 1104 w 1380"/>
                    <a:gd name="T19" fmla="*/ 168 h 1290"/>
                    <a:gd name="T20" fmla="*/ 1128 w 1380"/>
                    <a:gd name="T21" fmla="*/ 162 h 1290"/>
                    <a:gd name="T22" fmla="*/ 1152 w 1380"/>
                    <a:gd name="T23" fmla="*/ 150 h 1290"/>
                    <a:gd name="T24" fmla="*/ 1182 w 1380"/>
                    <a:gd name="T25" fmla="*/ 126 h 1290"/>
                    <a:gd name="T26" fmla="*/ 1200 w 1380"/>
                    <a:gd name="T27" fmla="*/ 108 h 1290"/>
                    <a:gd name="T28" fmla="*/ 1278 w 1380"/>
                    <a:gd name="T29" fmla="*/ 66 h 1290"/>
                    <a:gd name="T30" fmla="*/ 1380 w 1380"/>
                    <a:gd name="T31" fmla="*/ 120 h 1290"/>
                    <a:gd name="T32" fmla="*/ 1296 w 1380"/>
                    <a:gd name="T33" fmla="*/ 162 h 1290"/>
                    <a:gd name="T34" fmla="*/ 1182 w 1380"/>
                    <a:gd name="T35" fmla="*/ 228 h 1290"/>
                    <a:gd name="T36" fmla="*/ 1104 w 1380"/>
                    <a:gd name="T37" fmla="*/ 324 h 1290"/>
                    <a:gd name="T38" fmla="*/ 1158 w 1380"/>
                    <a:gd name="T39" fmla="*/ 522 h 1290"/>
                    <a:gd name="T40" fmla="*/ 1050 w 1380"/>
                    <a:gd name="T41" fmla="*/ 600 h 1290"/>
                    <a:gd name="T42" fmla="*/ 1074 w 1380"/>
                    <a:gd name="T43" fmla="*/ 678 h 1290"/>
                    <a:gd name="T44" fmla="*/ 990 w 1380"/>
                    <a:gd name="T45" fmla="*/ 912 h 1290"/>
                    <a:gd name="T46" fmla="*/ 852 w 1380"/>
                    <a:gd name="T47" fmla="*/ 912 h 1290"/>
                    <a:gd name="T48" fmla="*/ 804 w 1380"/>
                    <a:gd name="T49" fmla="*/ 996 h 1290"/>
                    <a:gd name="T50" fmla="*/ 726 w 1380"/>
                    <a:gd name="T51" fmla="*/ 1110 h 1290"/>
                    <a:gd name="T52" fmla="*/ 636 w 1380"/>
                    <a:gd name="T53" fmla="*/ 1224 h 1290"/>
                    <a:gd name="T54" fmla="*/ 498 w 1380"/>
                    <a:gd name="T55" fmla="*/ 1260 h 1290"/>
                    <a:gd name="T56" fmla="*/ 336 w 1380"/>
                    <a:gd name="T57" fmla="*/ 1272 h 1290"/>
                    <a:gd name="T58" fmla="*/ 216 w 1380"/>
                    <a:gd name="T59" fmla="*/ 1284 h 1290"/>
                    <a:gd name="T60" fmla="*/ 132 w 1380"/>
                    <a:gd name="T61" fmla="*/ 1128 h 1290"/>
                    <a:gd name="T62" fmla="*/ 198 w 1380"/>
                    <a:gd name="T63" fmla="*/ 990 h 1290"/>
                    <a:gd name="T64" fmla="*/ 24 w 1380"/>
                    <a:gd name="T65" fmla="*/ 876 h 1290"/>
                    <a:gd name="T66" fmla="*/ 6 w 1380"/>
                    <a:gd name="T67" fmla="*/ 684 h 1290"/>
                    <a:gd name="T68" fmla="*/ 0 w 1380"/>
                    <a:gd name="T69" fmla="*/ 408 h 1290"/>
                    <a:gd name="T70" fmla="*/ 108 w 1380"/>
                    <a:gd name="T71" fmla="*/ 450 h 1290"/>
                    <a:gd name="T72" fmla="*/ 234 w 1380"/>
                    <a:gd name="T73" fmla="*/ 450 h 1290"/>
                    <a:gd name="T74" fmla="*/ 306 w 1380"/>
                    <a:gd name="T75" fmla="*/ 348 h 1290"/>
                    <a:gd name="T76" fmla="*/ 396 w 1380"/>
                    <a:gd name="T77" fmla="*/ 252 h 1290"/>
                    <a:gd name="T78" fmla="*/ 474 w 1380"/>
                    <a:gd name="T79" fmla="*/ 210 h 1290"/>
                    <a:gd name="T80" fmla="*/ 546 w 1380"/>
                    <a:gd name="T81" fmla="*/ 156 h 1290"/>
                    <a:gd name="T82" fmla="*/ 576 w 1380"/>
                    <a:gd name="T83" fmla="*/ 162 h 1290"/>
                    <a:gd name="T84" fmla="*/ 624 w 1380"/>
                    <a:gd name="T85" fmla="*/ 168 h 1290"/>
                    <a:gd name="T86" fmla="*/ 690 w 1380"/>
                    <a:gd name="T87" fmla="*/ 174 h 1290"/>
                    <a:gd name="T88" fmla="*/ 810 w 1380"/>
                    <a:gd name="T89" fmla="*/ 150 h 1290"/>
                    <a:gd name="T90" fmla="*/ 840 w 1380"/>
                    <a:gd name="T91" fmla="*/ 138 h 1290"/>
                    <a:gd name="T92" fmla="*/ 846 w 1380"/>
                    <a:gd name="T93" fmla="*/ 120 h 1290"/>
                    <a:gd name="T94" fmla="*/ 852 w 1380"/>
                    <a:gd name="T95" fmla="*/ 108 h 1290"/>
                    <a:gd name="T96" fmla="*/ 870 w 1380"/>
                    <a:gd name="T97" fmla="*/ 96 h 1290"/>
                    <a:gd name="T98" fmla="*/ 900 w 1380"/>
                    <a:gd name="T99" fmla="*/ 96 h 1290"/>
                    <a:gd name="T100" fmla="*/ 918 w 1380"/>
                    <a:gd name="T101" fmla="*/ 96 h 1290"/>
                    <a:gd name="T102" fmla="*/ 918 w 1380"/>
                    <a:gd name="T103" fmla="*/ 84 h 1290"/>
                    <a:gd name="T104" fmla="*/ 906 w 1380"/>
                    <a:gd name="T105" fmla="*/ 54 h 1290"/>
                    <a:gd name="T106" fmla="*/ 912 w 1380"/>
                    <a:gd name="T107" fmla="*/ 36 h 1290"/>
                    <a:gd name="T108" fmla="*/ 930 w 1380"/>
                    <a:gd name="T109" fmla="*/ 24 h 1290"/>
                    <a:gd name="T110" fmla="*/ 960 w 1380"/>
                    <a:gd name="T111" fmla="*/ 6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80" h="1290">
                      <a:moveTo>
                        <a:pt x="978" y="0"/>
                      </a:moveTo>
                      <a:lnTo>
                        <a:pt x="984" y="0"/>
                      </a:lnTo>
                      <a:lnTo>
                        <a:pt x="996" y="6"/>
                      </a:lnTo>
                      <a:lnTo>
                        <a:pt x="1002" y="12"/>
                      </a:lnTo>
                      <a:lnTo>
                        <a:pt x="1002" y="18"/>
                      </a:lnTo>
                      <a:lnTo>
                        <a:pt x="1008" y="30"/>
                      </a:lnTo>
                      <a:lnTo>
                        <a:pt x="1014" y="36"/>
                      </a:lnTo>
                      <a:lnTo>
                        <a:pt x="1026" y="36"/>
                      </a:lnTo>
                      <a:lnTo>
                        <a:pt x="1032" y="36"/>
                      </a:lnTo>
                      <a:lnTo>
                        <a:pt x="1044" y="42"/>
                      </a:lnTo>
                      <a:lnTo>
                        <a:pt x="1056" y="48"/>
                      </a:lnTo>
                      <a:lnTo>
                        <a:pt x="1062" y="54"/>
                      </a:lnTo>
                      <a:lnTo>
                        <a:pt x="1068" y="66"/>
                      </a:lnTo>
                      <a:lnTo>
                        <a:pt x="1074" y="84"/>
                      </a:lnTo>
                      <a:lnTo>
                        <a:pt x="1074" y="108"/>
                      </a:lnTo>
                      <a:lnTo>
                        <a:pt x="1074" y="126"/>
                      </a:lnTo>
                      <a:lnTo>
                        <a:pt x="1080" y="144"/>
                      </a:lnTo>
                      <a:lnTo>
                        <a:pt x="1086" y="156"/>
                      </a:lnTo>
                      <a:lnTo>
                        <a:pt x="1092" y="162"/>
                      </a:lnTo>
                      <a:lnTo>
                        <a:pt x="1104" y="168"/>
                      </a:lnTo>
                      <a:lnTo>
                        <a:pt x="1116" y="168"/>
                      </a:lnTo>
                      <a:lnTo>
                        <a:pt x="1128" y="162"/>
                      </a:lnTo>
                      <a:lnTo>
                        <a:pt x="1140" y="156"/>
                      </a:lnTo>
                      <a:lnTo>
                        <a:pt x="1152" y="150"/>
                      </a:lnTo>
                      <a:lnTo>
                        <a:pt x="1170" y="138"/>
                      </a:lnTo>
                      <a:lnTo>
                        <a:pt x="1182" y="126"/>
                      </a:lnTo>
                      <a:lnTo>
                        <a:pt x="1194" y="114"/>
                      </a:lnTo>
                      <a:lnTo>
                        <a:pt x="1200" y="108"/>
                      </a:lnTo>
                      <a:lnTo>
                        <a:pt x="1200" y="108"/>
                      </a:lnTo>
                      <a:lnTo>
                        <a:pt x="1278" y="66"/>
                      </a:lnTo>
                      <a:lnTo>
                        <a:pt x="1356" y="78"/>
                      </a:lnTo>
                      <a:lnTo>
                        <a:pt x="1380" y="120"/>
                      </a:lnTo>
                      <a:lnTo>
                        <a:pt x="1362" y="144"/>
                      </a:lnTo>
                      <a:lnTo>
                        <a:pt x="1296" y="162"/>
                      </a:lnTo>
                      <a:lnTo>
                        <a:pt x="1242" y="216"/>
                      </a:lnTo>
                      <a:lnTo>
                        <a:pt x="1182" y="228"/>
                      </a:lnTo>
                      <a:lnTo>
                        <a:pt x="1116" y="264"/>
                      </a:lnTo>
                      <a:lnTo>
                        <a:pt x="1104" y="324"/>
                      </a:lnTo>
                      <a:lnTo>
                        <a:pt x="1158" y="378"/>
                      </a:lnTo>
                      <a:lnTo>
                        <a:pt x="1158" y="522"/>
                      </a:lnTo>
                      <a:lnTo>
                        <a:pt x="1122" y="570"/>
                      </a:lnTo>
                      <a:lnTo>
                        <a:pt x="1050" y="600"/>
                      </a:lnTo>
                      <a:lnTo>
                        <a:pt x="1026" y="636"/>
                      </a:lnTo>
                      <a:lnTo>
                        <a:pt x="1074" y="678"/>
                      </a:lnTo>
                      <a:lnTo>
                        <a:pt x="996" y="774"/>
                      </a:lnTo>
                      <a:lnTo>
                        <a:pt x="990" y="912"/>
                      </a:lnTo>
                      <a:lnTo>
                        <a:pt x="942" y="882"/>
                      </a:lnTo>
                      <a:lnTo>
                        <a:pt x="852" y="912"/>
                      </a:lnTo>
                      <a:lnTo>
                        <a:pt x="852" y="978"/>
                      </a:lnTo>
                      <a:lnTo>
                        <a:pt x="804" y="996"/>
                      </a:lnTo>
                      <a:lnTo>
                        <a:pt x="750" y="1044"/>
                      </a:lnTo>
                      <a:lnTo>
                        <a:pt x="726" y="1110"/>
                      </a:lnTo>
                      <a:lnTo>
                        <a:pt x="732" y="1170"/>
                      </a:lnTo>
                      <a:lnTo>
                        <a:pt x="636" y="1224"/>
                      </a:lnTo>
                      <a:lnTo>
                        <a:pt x="552" y="1224"/>
                      </a:lnTo>
                      <a:lnTo>
                        <a:pt x="498" y="1260"/>
                      </a:lnTo>
                      <a:lnTo>
                        <a:pt x="456" y="1260"/>
                      </a:lnTo>
                      <a:lnTo>
                        <a:pt x="336" y="1272"/>
                      </a:lnTo>
                      <a:lnTo>
                        <a:pt x="210" y="1290"/>
                      </a:lnTo>
                      <a:lnTo>
                        <a:pt x="216" y="1284"/>
                      </a:lnTo>
                      <a:lnTo>
                        <a:pt x="150" y="1206"/>
                      </a:lnTo>
                      <a:lnTo>
                        <a:pt x="132" y="1128"/>
                      </a:lnTo>
                      <a:lnTo>
                        <a:pt x="210" y="1086"/>
                      </a:lnTo>
                      <a:lnTo>
                        <a:pt x="198" y="990"/>
                      </a:lnTo>
                      <a:lnTo>
                        <a:pt x="84" y="966"/>
                      </a:lnTo>
                      <a:lnTo>
                        <a:pt x="24" y="876"/>
                      </a:lnTo>
                      <a:lnTo>
                        <a:pt x="36" y="744"/>
                      </a:lnTo>
                      <a:lnTo>
                        <a:pt x="6" y="684"/>
                      </a:lnTo>
                      <a:lnTo>
                        <a:pt x="0" y="582"/>
                      </a:lnTo>
                      <a:lnTo>
                        <a:pt x="0" y="408"/>
                      </a:lnTo>
                      <a:lnTo>
                        <a:pt x="54" y="438"/>
                      </a:lnTo>
                      <a:lnTo>
                        <a:pt x="108" y="450"/>
                      </a:lnTo>
                      <a:lnTo>
                        <a:pt x="174" y="474"/>
                      </a:lnTo>
                      <a:lnTo>
                        <a:pt x="234" y="450"/>
                      </a:lnTo>
                      <a:lnTo>
                        <a:pt x="246" y="396"/>
                      </a:lnTo>
                      <a:lnTo>
                        <a:pt x="306" y="348"/>
                      </a:lnTo>
                      <a:lnTo>
                        <a:pt x="378" y="306"/>
                      </a:lnTo>
                      <a:lnTo>
                        <a:pt x="396" y="252"/>
                      </a:lnTo>
                      <a:lnTo>
                        <a:pt x="426" y="198"/>
                      </a:lnTo>
                      <a:lnTo>
                        <a:pt x="474" y="210"/>
                      </a:lnTo>
                      <a:lnTo>
                        <a:pt x="546" y="156"/>
                      </a:lnTo>
                      <a:lnTo>
                        <a:pt x="546" y="156"/>
                      </a:lnTo>
                      <a:lnTo>
                        <a:pt x="558" y="156"/>
                      </a:lnTo>
                      <a:lnTo>
                        <a:pt x="576" y="162"/>
                      </a:lnTo>
                      <a:lnTo>
                        <a:pt x="600" y="168"/>
                      </a:lnTo>
                      <a:lnTo>
                        <a:pt x="624" y="168"/>
                      </a:lnTo>
                      <a:lnTo>
                        <a:pt x="654" y="174"/>
                      </a:lnTo>
                      <a:lnTo>
                        <a:pt x="690" y="174"/>
                      </a:lnTo>
                      <a:lnTo>
                        <a:pt x="750" y="168"/>
                      </a:lnTo>
                      <a:lnTo>
                        <a:pt x="810" y="150"/>
                      </a:lnTo>
                      <a:lnTo>
                        <a:pt x="828" y="144"/>
                      </a:lnTo>
                      <a:lnTo>
                        <a:pt x="840" y="138"/>
                      </a:lnTo>
                      <a:lnTo>
                        <a:pt x="846" y="126"/>
                      </a:lnTo>
                      <a:lnTo>
                        <a:pt x="846" y="120"/>
                      </a:lnTo>
                      <a:lnTo>
                        <a:pt x="852" y="114"/>
                      </a:lnTo>
                      <a:lnTo>
                        <a:pt x="852" y="108"/>
                      </a:lnTo>
                      <a:lnTo>
                        <a:pt x="858" y="102"/>
                      </a:lnTo>
                      <a:lnTo>
                        <a:pt x="870" y="96"/>
                      </a:lnTo>
                      <a:lnTo>
                        <a:pt x="888" y="96"/>
                      </a:lnTo>
                      <a:lnTo>
                        <a:pt x="900" y="96"/>
                      </a:lnTo>
                      <a:lnTo>
                        <a:pt x="912" y="96"/>
                      </a:lnTo>
                      <a:lnTo>
                        <a:pt x="918" y="96"/>
                      </a:lnTo>
                      <a:lnTo>
                        <a:pt x="918" y="90"/>
                      </a:lnTo>
                      <a:lnTo>
                        <a:pt x="918" y="84"/>
                      </a:lnTo>
                      <a:lnTo>
                        <a:pt x="912" y="66"/>
                      </a:lnTo>
                      <a:lnTo>
                        <a:pt x="906" y="54"/>
                      </a:lnTo>
                      <a:lnTo>
                        <a:pt x="906" y="42"/>
                      </a:lnTo>
                      <a:lnTo>
                        <a:pt x="912" y="36"/>
                      </a:lnTo>
                      <a:lnTo>
                        <a:pt x="918" y="30"/>
                      </a:lnTo>
                      <a:lnTo>
                        <a:pt x="930" y="24"/>
                      </a:lnTo>
                      <a:lnTo>
                        <a:pt x="942" y="12"/>
                      </a:lnTo>
                      <a:lnTo>
                        <a:pt x="960" y="6"/>
                      </a:lnTo>
                      <a:lnTo>
                        <a:pt x="978"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72" name="Freeform 112"/>
                <p:cNvSpPr>
                  <a:spLocks/>
                </p:cNvSpPr>
                <p:nvPr/>
              </p:nvSpPr>
              <p:spPr bwMode="auto">
                <a:xfrm>
                  <a:off x="7463" y="-2046"/>
                  <a:ext cx="1014" cy="558"/>
                </a:xfrm>
                <a:custGeom>
                  <a:avLst/>
                  <a:gdLst>
                    <a:gd name="T0" fmla="*/ 672 w 1014"/>
                    <a:gd name="T1" fmla="*/ 0 h 558"/>
                    <a:gd name="T2" fmla="*/ 774 w 1014"/>
                    <a:gd name="T3" fmla="*/ 0 h 558"/>
                    <a:gd name="T4" fmla="*/ 834 w 1014"/>
                    <a:gd name="T5" fmla="*/ 42 h 558"/>
                    <a:gd name="T6" fmla="*/ 906 w 1014"/>
                    <a:gd name="T7" fmla="*/ 48 h 558"/>
                    <a:gd name="T8" fmla="*/ 1014 w 1014"/>
                    <a:gd name="T9" fmla="*/ 60 h 558"/>
                    <a:gd name="T10" fmla="*/ 1002 w 1014"/>
                    <a:gd name="T11" fmla="*/ 120 h 558"/>
                    <a:gd name="T12" fmla="*/ 894 w 1014"/>
                    <a:gd name="T13" fmla="*/ 186 h 558"/>
                    <a:gd name="T14" fmla="*/ 870 w 1014"/>
                    <a:gd name="T15" fmla="*/ 246 h 558"/>
                    <a:gd name="T16" fmla="*/ 798 w 1014"/>
                    <a:gd name="T17" fmla="*/ 270 h 558"/>
                    <a:gd name="T18" fmla="*/ 750 w 1014"/>
                    <a:gd name="T19" fmla="*/ 300 h 558"/>
                    <a:gd name="T20" fmla="*/ 630 w 1014"/>
                    <a:gd name="T21" fmla="*/ 402 h 558"/>
                    <a:gd name="T22" fmla="*/ 588 w 1014"/>
                    <a:gd name="T23" fmla="*/ 366 h 558"/>
                    <a:gd name="T24" fmla="*/ 540 w 1014"/>
                    <a:gd name="T25" fmla="*/ 384 h 558"/>
                    <a:gd name="T26" fmla="*/ 474 w 1014"/>
                    <a:gd name="T27" fmla="*/ 432 h 558"/>
                    <a:gd name="T28" fmla="*/ 480 w 1014"/>
                    <a:gd name="T29" fmla="*/ 516 h 558"/>
                    <a:gd name="T30" fmla="*/ 438 w 1014"/>
                    <a:gd name="T31" fmla="*/ 516 h 558"/>
                    <a:gd name="T32" fmla="*/ 402 w 1014"/>
                    <a:gd name="T33" fmla="*/ 552 h 558"/>
                    <a:gd name="T34" fmla="*/ 300 w 1014"/>
                    <a:gd name="T35" fmla="*/ 558 h 558"/>
                    <a:gd name="T36" fmla="*/ 162 w 1014"/>
                    <a:gd name="T37" fmla="*/ 558 h 558"/>
                    <a:gd name="T38" fmla="*/ 96 w 1014"/>
                    <a:gd name="T39" fmla="*/ 540 h 558"/>
                    <a:gd name="T40" fmla="*/ 12 w 1014"/>
                    <a:gd name="T41" fmla="*/ 534 h 558"/>
                    <a:gd name="T42" fmla="*/ 0 w 1014"/>
                    <a:gd name="T43" fmla="*/ 516 h 558"/>
                    <a:gd name="T44" fmla="*/ 0 w 1014"/>
                    <a:gd name="T45" fmla="*/ 474 h 558"/>
                    <a:gd name="T46" fmla="*/ 84 w 1014"/>
                    <a:gd name="T47" fmla="*/ 462 h 558"/>
                    <a:gd name="T48" fmla="*/ 120 w 1014"/>
                    <a:gd name="T49" fmla="*/ 426 h 558"/>
                    <a:gd name="T50" fmla="*/ 126 w 1014"/>
                    <a:gd name="T51" fmla="*/ 426 h 558"/>
                    <a:gd name="T52" fmla="*/ 168 w 1014"/>
                    <a:gd name="T53" fmla="*/ 426 h 558"/>
                    <a:gd name="T54" fmla="*/ 228 w 1014"/>
                    <a:gd name="T55" fmla="*/ 414 h 558"/>
                    <a:gd name="T56" fmla="*/ 300 w 1014"/>
                    <a:gd name="T57" fmla="*/ 396 h 558"/>
                    <a:gd name="T58" fmla="*/ 312 w 1014"/>
                    <a:gd name="T59" fmla="*/ 336 h 558"/>
                    <a:gd name="T60" fmla="*/ 270 w 1014"/>
                    <a:gd name="T61" fmla="*/ 318 h 558"/>
                    <a:gd name="T62" fmla="*/ 210 w 1014"/>
                    <a:gd name="T63" fmla="*/ 282 h 558"/>
                    <a:gd name="T64" fmla="*/ 144 w 1014"/>
                    <a:gd name="T65" fmla="*/ 288 h 558"/>
                    <a:gd name="T66" fmla="*/ 78 w 1014"/>
                    <a:gd name="T67" fmla="*/ 276 h 558"/>
                    <a:gd name="T68" fmla="*/ 54 w 1014"/>
                    <a:gd name="T69" fmla="*/ 258 h 558"/>
                    <a:gd name="T70" fmla="*/ 54 w 1014"/>
                    <a:gd name="T71" fmla="*/ 180 h 558"/>
                    <a:gd name="T72" fmla="*/ 48 w 1014"/>
                    <a:gd name="T73" fmla="*/ 180 h 558"/>
                    <a:gd name="T74" fmla="*/ 66 w 1014"/>
                    <a:gd name="T75" fmla="*/ 126 h 558"/>
                    <a:gd name="T76" fmla="*/ 102 w 1014"/>
                    <a:gd name="T77" fmla="*/ 84 h 558"/>
                    <a:gd name="T78" fmla="*/ 156 w 1014"/>
                    <a:gd name="T79" fmla="*/ 84 h 558"/>
                    <a:gd name="T80" fmla="*/ 210 w 1014"/>
                    <a:gd name="T81" fmla="*/ 114 h 558"/>
                    <a:gd name="T82" fmla="*/ 270 w 1014"/>
                    <a:gd name="T83" fmla="*/ 132 h 558"/>
                    <a:gd name="T84" fmla="*/ 300 w 1014"/>
                    <a:gd name="T85" fmla="*/ 96 h 558"/>
                    <a:gd name="T86" fmla="*/ 288 w 1014"/>
                    <a:gd name="T87" fmla="*/ 30 h 558"/>
                    <a:gd name="T88" fmla="*/ 348 w 1014"/>
                    <a:gd name="T89" fmla="*/ 0 h 558"/>
                    <a:gd name="T90" fmla="*/ 432 w 1014"/>
                    <a:gd name="T91" fmla="*/ 18 h 558"/>
                    <a:gd name="T92" fmla="*/ 444 w 1014"/>
                    <a:gd name="T93" fmla="*/ 18 h 558"/>
                    <a:gd name="T94" fmla="*/ 474 w 1014"/>
                    <a:gd name="T95" fmla="*/ 18 h 558"/>
                    <a:gd name="T96" fmla="*/ 510 w 1014"/>
                    <a:gd name="T97" fmla="*/ 12 h 558"/>
                    <a:gd name="T98" fmla="*/ 546 w 1014"/>
                    <a:gd name="T99" fmla="*/ 12 h 558"/>
                    <a:gd name="T100" fmla="*/ 558 w 1014"/>
                    <a:gd name="T101" fmla="*/ 12 h 558"/>
                    <a:gd name="T102" fmla="*/ 576 w 1014"/>
                    <a:gd name="T103" fmla="*/ 12 h 558"/>
                    <a:gd name="T104" fmla="*/ 618 w 1014"/>
                    <a:gd name="T105" fmla="*/ 6 h 558"/>
                    <a:gd name="T106" fmla="*/ 654 w 1014"/>
                    <a:gd name="T107" fmla="*/ 0 h 558"/>
                    <a:gd name="T108" fmla="*/ 672 w 1014"/>
                    <a:gd name="T109"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14" h="558">
                      <a:moveTo>
                        <a:pt x="672" y="0"/>
                      </a:moveTo>
                      <a:lnTo>
                        <a:pt x="774" y="0"/>
                      </a:lnTo>
                      <a:lnTo>
                        <a:pt x="834" y="42"/>
                      </a:lnTo>
                      <a:lnTo>
                        <a:pt x="906" y="48"/>
                      </a:lnTo>
                      <a:lnTo>
                        <a:pt x="1014" y="60"/>
                      </a:lnTo>
                      <a:lnTo>
                        <a:pt x="1002" y="120"/>
                      </a:lnTo>
                      <a:lnTo>
                        <a:pt x="894" y="186"/>
                      </a:lnTo>
                      <a:lnTo>
                        <a:pt x="870" y="246"/>
                      </a:lnTo>
                      <a:lnTo>
                        <a:pt x="798" y="270"/>
                      </a:lnTo>
                      <a:lnTo>
                        <a:pt x="750" y="300"/>
                      </a:lnTo>
                      <a:lnTo>
                        <a:pt x="630" y="402"/>
                      </a:lnTo>
                      <a:lnTo>
                        <a:pt x="588" y="366"/>
                      </a:lnTo>
                      <a:lnTo>
                        <a:pt x="540" y="384"/>
                      </a:lnTo>
                      <a:lnTo>
                        <a:pt x="474" y="432"/>
                      </a:lnTo>
                      <a:lnTo>
                        <a:pt x="480" y="516"/>
                      </a:lnTo>
                      <a:lnTo>
                        <a:pt x="438" y="516"/>
                      </a:lnTo>
                      <a:lnTo>
                        <a:pt x="402" y="552"/>
                      </a:lnTo>
                      <a:lnTo>
                        <a:pt x="300" y="558"/>
                      </a:lnTo>
                      <a:lnTo>
                        <a:pt x="162" y="558"/>
                      </a:lnTo>
                      <a:lnTo>
                        <a:pt x="96" y="540"/>
                      </a:lnTo>
                      <a:lnTo>
                        <a:pt x="12" y="534"/>
                      </a:lnTo>
                      <a:lnTo>
                        <a:pt x="0" y="516"/>
                      </a:lnTo>
                      <a:lnTo>
                        <a:pt x="0" y="474"/>
                      </a:lnTo>
                      <a:lnTo>
                        <a:pt x="84" y="462"/>
                      </a:lnTo>
                      <a:lnTo>
                        <a:pt x="120" y="426"/>
                      </a:lnTo>
                      <a:lnTo>
                        <a:pt x="126" y="426"/>
                      </a:lnTo>
                      <a:lnTo>
                        <a:pt x="168" y="426"/>
                      </a:lnTo>
                      <a:lnTo>
                        <a:pt x="228" y="414"/>
                      </a:lnTo>
                      <a:lnTo>
                        <a:pt x="300" y="396"/>
                      </a:lnTo>
                      <a:lnTo>
                        <a:pt x="312" y="336"/>
                      </a:lnTo>
                      <a:lnTo>
                        <a:pt x="270" y="318"/>
                      </a:lnTo>
                      <a:lnTo>
                        <a:pt x="210" y="282"/>
                      </a:lnTo>
                      <a:lnTo>
                        <a:pt x="144" y="288"/>
                      </a:lnTo>
                      <a:lnTo>
                        <a:pt x="78" y="276"/>
                      </a:lnTo>
                      <a:lnTo>
                        <a:pt x="54" y="258"/>
                      </a:lnTo>
                      <a:lnTo>
                        <a:pt x="54" y="180"/>
                      </a:lnTo>
                      <a:lnTo>
                        <a:pt x="48" y="180"/>
                      </a:lnTo>
                      <a:lnTo>
                        <a:pt x="66" y="126"/>
                      </a:lnTo>
                      <a:lnTo>
                        <a:pt x="102" y="84"/>
                      </a:lnTo>
                      <a:lnTo>
                        <a:pt x="156" y="84"/>
                      </a:lnTo>
                      <a:lnTo>
                        <a:pt x="210" y="114"/>
                      </a:lnTo>
                      <a:lnTo>
                        <a:pt x="270" y="132"/>
                      </a:lnTo>
                      <a:lnTo>
                        <a:pt x="300" y="96"/>
                      </a:lnTo>
                      <a:lnTo>
                        <a:pt x="288" y="30"/>
                      </a:lnTo>
                      <a:lnTo>
                        <a:pt x="348" y="0"/>
                      </a:lnTo>
                      <a:lnTo>
                        <a:pt x="432" y="18"/>
                      </a:lnTo>
                      <a:lnTo>
                        <a:pt x="444" y="18"/>
                      </a:lnTo>
                      <a:lnTo>
                        <a:pt x="474" y="18"/>
                      </a:lnTo>
                      <a:lnTo>
                        <a:pt x="510" y="12"/>
                      </a:lnTo>
                      <a:lnTo>
                        <a:pt x="546" y="12"/>
                      </a:lnTo>
                      <a:lnTo>
                        <a:pt x="558" y="12"/>
                      </a:lnTo>
                      <a:lnTo>
                        <a:pt x="576" y="12"/>
                      </a:lnTo>
                      <a:lnTo>
                        <a:pt x="618" y="6"/>
                      </a:lnTo>
                      <a:lnTo>
                        <a:pt x="654" y="0"/>
                      </a:lnTo>
                      <a:lnTo>
                        <a:pt x="672"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73" name="Freeform 113"/>
                <p:cNvSpPr>
                  <a:spLocks/>
                </p:cNvSpPr>
                <p:nvPr/>
              </p:nvSpPr>
              <p:spPr bwMode="auto">
                <a:xfrm>
                  <a:off x="7277" y="-1698"/>
                  <a:ext cx="846" cy="540"/>
                </a:xfrm>
                <a:custGeom>
                  <a:avLst/>
                  <a:gdLst>
                    <a:gd name="T0" fmla="*/ 252 w 846"/>
                    <a:gd name="T1" fmla="*/ 12 h 540"/>
                    <a:gd name="T2" fmla="*/ 306 w 846"/>
                    <a:gd name="T3" fmla="*/ 78 h 540"/>
                    <a:gd name="T4" fmla="*/ 186 w 846"/>
                    <a:gd name="T5" fmla="*/ 126 h 540"/>
                    <a:gd name="T6" fmla="*/ 198 w 846"/>
                    <a:gd name="T7" fmla="*/ 186 h 540"/>
                    <a:gd name="T8" fmla="*/ 348 w 846"/>
                    <a:gd name="T9" fmla="*/ 210 h 540"/>
                    <a:gd name="T10" fmla="*/ 588 w 846"/>
                    <a:gd name="T11" fmla="*/ 204 h 540"/>
                    <a:gd name="T12" fmla="*/ 708 w 846"/>
                    <a:gd name="T13" fmla="*/ 270 h 540"/>
                    <a:gd name="T14" fmla="*/ 810 w 846"/>
                    <a:gd name="T15" fmla="*/ 336 h 540"/>
                    <a:gd name="T16" fmla="*/ 846 w 846"/>
                    <a:gd name="T17" fmla="*/ 462 h 540"/>
                    <a:gd name="T18" fmla="*/ 744 w 846"/>
                    <a:gd name="T19" fmla="*/ 444 h 540"/>
                    <a:gd name="T20" fmla="*/ 588 w 846"/>
                    <a:gd name="T21" fmla="*/ 474 h 540"/>
                    <a:gd name="T22" fmla="*/ 582 w 846"/>
                    <a:gd name="T23" fmla="*/ 480 h 540"/>
                    <a:gd name="T24" fmla="*/ 558 w 846"/>
                    <a:gd name="T25" fmla="*/ 504 h 540"/>
                    <a:gd name="T26" fmla="*/ 528 w 846"/>
                    <a:gd name="T27" fmla="*/ 522 h 540"/>
                    <a:gd name="T28" fmla="*/ 504 w 846"/>
                    <a:gd name="T29" fmla="*/ 534 h 540"/>
                    <a:gd name="T30" fmla="*/ 480 w 846"/>
                    <a:gd name="T31" fmla="*/ 528 h 540"/>
                    <a:gd name="T32" fmla="*/ 468 w 846"/>
                    <a:gd name="T33" fmla="*/ 510 h 540"/>
                    <a:gd name="T34" fmla="*/ 462 w 846"/>
                    <a:gd name="T35" fmla="*/ 474 h 540"/>
                    <a:gd name="T36" fmla="*/ 456 w 846"/>
                    <a:gd name="T37" fmla="*/ 432 h 540"/>
                    <a:gd name="T38" fmla="*/ 444 w 846"/>
                    <a:gd name="T39" fmla="*/ 414 h 540"/>
                    <a:gd name="T40" fmla="*/ 420 w 846"/>
                    <a:gd name="T41" fmla="*/ 402 h 540"/>
                    <a:gd name="T42" fmla="*/ 402 w 846"/>
                    <a:gd name="T43" fmla="*/ 402 h 540"/>
                    <a:gd name="T44" fmla="*/ 390 w 846"/>
                    <a:gd name="T45" fmla="*/ 384 h 540"/>
                    <a:gd name="T46" fmla="*/ 384 w 846"/>
                    <a:gd name="T47" fmla="*/ 372 h 540"/>
                    <a:gd name="T48" fmla="*/ 366 w 846"/>
                    <a:gd name="T49" fmla="*/ 366 h 540"/>
                    <a:gd name="T50" fmla="*/ 330 w 846"/>
                    <a:gd name="T51" fmla="*/ 378 h 540"/>
                    <a:gd name="T52" fmla="*/ 306 w 846"/>
                    <a:gd name="T53" fmla="*/ 396 h 540"/>
                    <a:gd name="T54" fmla="*/ 294 w 846"/>
                    <a:gd name="T55" fmla="*/ 408 h 540"/>
                    <a:gd name="T56" fmla="*/ 300 w 846"/>
                    <a:gd name="T57" fmla="*/ 432 h 540"/>
                    <a:gd name="T58" fmla="*/ 306 w 846"/>
                    <a:gd name="T59" fmla="*/ 456 h 540"/>
                    <a:gd name="T60" fmla="*/ 300 w 846"/>
                    <a:gd name="T61" fmla="*/ 462 h 540"/>
                    <a:gd name="T62" fmla="*/ 276 w 846"/>
                    <a:gd name="T63" fmla="*/ 462 h 540"/>
                    <a:gd name="T64" fmla="*/ 246 w 846"/>
                    <a:gd name="T65" fmla="*/ 468 h 540"/>
                    <a:gd name="T66" fmla="*/ 240 w 846"/>
                    <a:gd name="T67" fmla="*/ 480 h 540"/>
                    <a:gd name="T68" fmla="*/ 234 w 846"/>
                    <a:gd name="T69" fmla="*/ 492 h 540"/>
                    <a:gd name="T70" fmla="*/ 216 w 846"/>
                    <a:gd name="T71" fmla="*/ 510 h 540"/>
                    <a:gd name="T72" fmla="*/ 138 w 846"/>
                    <a:gd name="T73" fmla="*/ 534 h 540"/>
                    <a:gd name="T74" fmla="*/ 84 w 846"/>
                    <a:gd name="T75" fmla="*/ 450 h 540"/>
                    <a:gd name="T76" fmla="*/ 78 w 846"/>
                    <a:gd name="T77" fmla="*/ 300 h 540"/>
                    <a:gd name="T78" fmla="*/ 6 w 846"/>
                    <a:gd name="T79" fmla="*/ 210 h 540"/>
                    <a:gd name="T80" fmla="*/ 108 w 846"/>
                    <a:gd name="T81" fmla="*/ 144 h 540"/>
                    <a:gd name="T82" fmla="*/ 162 w 846"/>
                    <a:gd name="T83" fmla="*/ 24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46" h="540">
                      <a:moveTo>
                        <a:pt x="198" y="0"/>
                      </a:moveTo>
                      <a:lnTo>
                        <a:pt x="252" y="12"/>
                      </a:lnTo>
                      <a:lnTo>
                        <a:pt x="312" y="78"/>
                      </a:lnTo>
                      <a:lnTo>
                        <a:pt x="306" y="78"/>
                      </a:lnTo>
                      <a:lnTo>
                        <a:pt x="270" y="114"/>
                      </a:lnTo>
                      <a:lnTo>
                        <a:pt x="186" y="126"/>
                      </a:lnTo>
                      <a:lnTo>
                        <a:pt x="186" y="168"/>
                      </a:lnTo>
                      <a:lnTo>
                        <a:pt x="198" y="186"/>
                      </a:lnTo>
                      <a:lnTo>
                        <a:pt x="282" y="192"/>
                      </a:lnTo>
                      <a:lnTo>
                        <a:pt x="348" y="210"/>
                      </a:lnTo>
                      <a:lnTo>
                        <a:pt x="486" y="210"/>
                      </a:lnTo>
                      <a:lnTo>
                        <a:pt x="588" y="204"/>
                      </a:lnTo>
                      <a:lnTo>
                        <a:pt x="648" y="252"/>
                      </a:lnTo>
                      <a:lnTo>
                        <a:pt x="708" y="270"/>
                      </a:lnTo>
                      <a:lnTo>
                        <a:pt x="756" y="300"/>
                      </a:lnTo>
                      <a:lnTo>
                        <a:pt x="810" y="336"/>
                      </a:lnTo>
                      <a:lnTo>
                        <a:pt x="816" y="402"/>
                      </a:lnTo>
                      <a:lnTo>
                        <a:pt x="846" y="462"/>
                      </a:lnTo>
                      <a:lnTo>
                        <a:pt x="768" y="486"/>
                      </a:lnTo>
                      <a:lnTo>
                        <a:pt x="744" y="444"/>
                      </a:lnTo>
                      <a:lnTo>
                        <a:pt x="666" y="432"/>
                      </a:lnTo>
                      <a:lnTo>
                        <a:pt x="588" y="474"/>
                      </a:lnTo>
                      <a:lnTo>
                        <a:pt x="588" y="474"/>
                      </a:lnTo>
                      <a:lnTo>
                        <a:pt x="582" y="480"/>
                      </a:lnTo>
                      <a:lnTo>
                        <a:pt x="570" y="492"/>
                      </a:lnTo>
                      <a:lnTo>
                        <a:pt x="558" y="504"/>
                      </a:lnTo>
                      <a:lnTo>
                        <a:pt x="540" y="516"/>
                      </a:lnTo>
                      <a:lnTo>
                        <a:pt x="528" y="522"/>
                      </a:lnTo>
                      <a:lnTo>
                        <a:pt x="516" y="528"/>
                      </a:lnTo>
                      <a:lnTo>
                        <a:pt x="504" y="534"/>
                      </a:lnTo>
                      <a:lnTo>
                        <a:pt x="492" y="534"/>
                      </a:lnTo>
                      <a:lnTo>
                        <a:pt x="480" y="528"/>
                      </a:lnTo>
                      <a:lnTo>
                        <a:pt x="474" y="522"/>
                      </a:lnTo>
                      <a:lnTo>
                        <a:pt x="468" y="510"/>
                      </a:lnTo>
                      <a:lnTo>
                        <a:pt x="462" y="492"/>
                      </a:lnTo>
                      <a:lnTo>
                        <a:pt x="462" y="474"/>
                      </a:lnTo>
                      <a:lnTo>
                        <a:pt x="462" y="450"/>
                      </a:lnTo>
                      <a:lnTo>
                        <a:pt x="456" y="432"/>
                      </a:lnTo>
                      <a:lnTo>
                        <a:pt x="450" y="420"/>
                      </a:lnTo>
                      <a:lnTo>
                        <a:pt x="444" y="414"/>
                      </a:lnTo>
                      <a:lnTo>
                        <a:pt x="432" y="408"/>
                      </a:lnTo>
                      <a:lnTo>
                        <a:pt x="420" y="402"/>
                      </a:lnTo>
                      <a:lnTo>
                        <a:pt x="414" y="402"/>
                      </a:lnTo>
                      <a:lnTo>
                        <a:pt x="402" y="402"/>
                      </a:lnTo>
                      <a:lnTo>
                        <a:pt x="396" y="396"/>
                      </a:lnTo>
                      <a:lnTo>
                        <a:pt x="390" y="384"/>
                      </a:lnTo>
                      <a:lnTo>
                        <a:pt x="390" y="378"/>
                      </a:lnTo>
                      <a:lnTo>
                        <a:pt x="384" y="372"/>
                      </a:lnTo>
                      <a:lnTo>
                        <a:pt x="372" y="366"/>
                      </a:lnTo>
                      <a:lnTo>
                        <a:pt x="366" y="366"/>
                      </a:lnTo>
                      <a:lnTo>
                        <a:pt x="348" y="372"/>
                      </a:lnTo>
                      <a:lnTo>
                        <a:pt x="330" y="378"/>
                      </a:lnTo>
                      <a:lnTo>
                        <a:pt x="318" y="390"/>
                      </a:lnTo>
                      <a:lnTo>
                        <a:pt x="306" y="396"/>
                      </a:lnTo>
                      <a:lnTo>
                        <a:pt x="300" y="402"/>
                      </a:lnTo>
                      <a:lnTo>
                        <a:pt x="294" y="408"/>
                      </a:lnTo>
                      <a:lnTo>
                        <a:pt x="294" y="420"/>
                      </a:lnTo>
                      <a:lnTo>
                        <a:pt x="300" y="432"/>
                      </a:lnTo>
                      <a:lnTo>
                        <a:pt x="306" y="450"/>
                      </a:lnTo>
                      <a:lnTo>
                        <a:pt x="306" y="456"/>
                      </a:lnTo>
                      <a:lnTo>
                        <a:pt x="306" y="462"/>
                      </a:lnTo>
                      <a:lnTo>
                        <a:pt x="300" y="462"/>
                      </a:lnTo>
                      <a:lnTo>
                        <a:pt x="288" y="462"/>
                      </a:lnTo>
                      <a:lnTo>
                        <a:pt x="276" y="462"/>
                      </a:lnTo>
                      <a:lnTo>
                        <a:pt x="258" y="462"/>
                      </a:lnTo>
                      <a:lnTo>
                        <a:pt x="246" y="468"/>
                      </a:lnTo>
                      <a:lnTo>
                        <a:pt x="240" y="474"/>
                      </a:lnTo>
                      <a:lnTo>
                        <a:pt x="240" y="480"/>
                      </a:lnTo>
                      <a:lnTo>
                        <a:pt x="234" y="486"/>
                      </a:lnTo>
                      <a:lnTo>
                        <a:pt x="234" y="492"/>
                      </a:lnTo>
                      <a:lnTo>
                        <a:pt x="228" y="504"/>
                      </a:lnTo>
                      <a:lnTo>
                        <a:pt x="216" y="510"/>
                      </a:lnTo>
                      <a:lnTo>
                        <a:pt x="198" y="516"/>
                      </a:lnTo>
                      <a:lnTo>
                        <a:pt x="138" y="534"/>
                      </a:lnTo>
                      <a:lnTo>
                        <a:pt x="78" y="540"/>
                      </a:lnTo>
                      <a:lnTo>
                        <a:pt x="84" y="450"/>
                      </a:lnTo>
                      <a:lnTo>
                        <a:pt x="96" y="366"/>
                      </a:lnTo>
                      <a:lnTo>
                        <a:pt x="78" y="300"/>
                      </a:lnTo>
                      <a:lnTo>
                        <a:pt x="0" y="276"/>
                      </a:lnTo>
                      <a:lnTo>
                        <a:pt x="6" y="210"/>
                      </a:lnTo>
                      <a:lnTo>
                        <a:pt x="48" y="162"/>
                      </a:lnTo>
                      <a:lnTo>
                        <a:pt x="108" y="144"/>
                      </a:lnTo>
                      <a:lnTo>
                        <a:pt x="120" y="90"/>
                      </a:lnTo>
                      <a:lnTo>
                        <a:pt x="162" y="24"/>
                      </a:lnTo>
                      <a:lnTo>
                        <a:pt x="198"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74" name="Freeform 114"/>
                <p:cNvSpPr>
                  <a:spLocks noEditPoints="1"/>
                </p:cNvSpPr>
                <p:nvPr/>
              </p:nvSpPr>
              <p:spPr bwMode="auto">
                <a:xfrm>
                  <a:off x="10337" y="-204"/>
                  <a:ext cx="1026" cy="2418"/>
                </a:xfrm>
                <a:custGeom>
                  <a:avLst/>
                  <a:gdLst>
                    <a:gd name="T0" fmla="*/ 870 w 1026"/>
                    <a:gd name="T1" fmla="*/ 2418 h 2418"/>
                    <a:gd name="T2" fmla="*/ 492 w 1026"/>
                    <a:gd name="T3" fmla="*/ 60 h 2418"/>
                    <a:gd name="T4" fmla="*/ 588 w 1026"/>
                    <a:gd name="T5" fmla="*/ 186 h 2418"/>
                    <a:gd name="T6" fmla="*/ 588 w 1026"/>
                    <a:gd name="T7" fmla="*/ 396 h 2418"/>
                    <a:gd name="T8" fmla="*/ 534 w 1026"/>
                    <a:gd name="T9" fmla="*/ 576 h 2418"/>
                    <a:gd name="T10" fmla="*/ 768 w 1026"/>
                    <a:gd name="T11" fmla="*/ 696 h 2418"/>
                    <a:gd name="T12" fmla="*/ 864 w 1026"/>
                    <a:gd name="T13" fmla="*/ 888 h 2418"/>
                    <a:gd name="T14" fmla="*/ 996 w 1026"/>
                    <a:gd name="T15" fmla="*/ 930 h 2418"/>
                    <a:gd name="T16" fmla="*/ 900 w 1026"/>
                    <a:gd name="T17" fmla="*/ 1056 h 2418"/>
                    <a:gd name="T18" fmla="*/ 756 w 1026"/>
                    <a:gd name="T19" fmla="*/ 1146 h 2418"/>
                    <a:gd name="T20" fmla="*/ 600 w 1026"/>
                    <a:gd name="T21" fmla="*/ 1212 h 2418"/>
                    <a:gd name="T22" fmla="*/ 684 w 1026"/>
                    <a:gd name="T23" fmla="*/ 1398 h 2418"/>
                    <a:gd name="T24" fmla="*/ 828 w 1026"/>
                    <a:gd name="T25" fmla="*/ 1554 h 2418"/>
                    <a:gd name="T26" fmla="*/ 774 w 1026"/>
                    <a:gd name="T27" fmla="*/ 1794 h 2418"/>
                    <a:gd name="T28" fmla="*/ 858 w 1026"/>
                    <a:gd name="T29" fmla="*/ 1908 h 2418"/>
                    <a:gd name="T30" fmla="*/ 942 w 1026"/>
                    <a:gd name="T31" fmla="*/ 2124 h 2418"/>
                    <a:gd name="T32" fmla="*/ 870 w 1026"/>
                    <a:gd name="T33" fmla="*/ 2418 h 2418"/>
                    <a:gd name="T34" fmla="*/ 864 w 1026"/>
                    <a:gd name="T35" fmla="*/ 2382 h 2418"/>
                    <a:gd name="T36" fmla="*/ 876 w 1026"/>
                    <a:gd name="T37" fmla="*/ 2340 h 2418"/>
                    <a:gd name="T38" fmla="*/ 864 w 1026"/>
                    <a:gd name="T39" fmla="*/ 2310 h 2418"/>
                    <a:gd name="T40" fmla="*/ 822 w 1026"/>
                    <a:gd name="T41" fmla="*/ 2190 h 2418"/>
                    <a:gd name="T42" fmla="*/ 804 w 1026"/>
                    <a:gd name="T43" fmla="*/ 2154 h 2418"/>
                    <a:gd name="T44" fmla="*/ 810 w 1026"/>
                    <a:gd name="T45" fmla="*/ 2124 h 2418"/>
                    <a:gd name="T46" fmla="*/ 858 w 1026"/>
                    <a:gd name="T47" fmla="*/ 2094 h 2418"/>
                    <a:gd name="T48" fmla="*/ 816 w 1026"/>
                    <a:gd name="T49" fmla="*/ 2016 h 2418"/>
                    <a:gd name="T50" fmla="*/ 786 w 1026"/>
                    <a:gd name="T51" fmla="*/ 1962 h 2418"/>
                    <a:gd name="T52" fmla="*/ 750 w 1026"/>
                    <a:gd name="T53" fmla="*/ 1944 h 2418"/>
                    <a:gd name="T54" fmla="*/ 726 w 1026"/>
                    <a:gd name="T55" fmla="*/ 1920 h 2418"/>
                    <a:gd name="T56" fmla="*/ 726 w 1026"/>
                    <a:gd name="T57" fmla="*/ 1848 h 2418"/>
                    <a:gd name="T58" fmla="*/ 684 w 1026"/>
                    <a:gd name="T59" fmla="*/ 1746 h 2418"/>
                    <a:gd name="T60" fmla="*/ 690 w 1026"/>
                    <a:gd name="T61" fmla="*/ 1632 h 2418"/>
                    <a:gd name="T62" fmla="*/ 624 w 1026"/>
                    <a:gd name="T63" fmla="*/ 1518 h 2418"/>
                    <a:gd name="T64" fmla="*/ 600 w 1026"/>
                    <a:gd name="T65" fmla="*/ 1476 h 2418"/>
                    <a:gd name="T66" fmla="*/ 582 w 1026"/>
                    <a:gd name="T67" fmla="*/ 1482 h 2418"/>
                    <a:gd name="T68" fmla="*/ 576 w 1026"/>
                    <a:gd name="T69" fmla="*/ 1530 h 2418"/>
                    <a:gd name="T70" fmla="*/ 540 w 1026"/>
                    <a:gd name="T71" fmla="*/ 1560 h 2418"/>
                    <a:gd name="T72" fmla="*/ 498 w 1026"/>
                    <a:gd name="T73" fmla="*/ 1602 h 2418"/>
                    <a:gd name="T74" fmla="*/ 462 w 1026"/>
                    <a:gd name="T75" fmla="*/ 1626 h 2418"/>
                    <a:gd name="T76" fmla="*/ 432 w 1026"/>
                    <a:gd name="T77" fmla="*/ 1650 h 2418"/>
                    <a:gd name="T78" fmla="*/ 396 w 1026"/>
                    <a:gd name="T79" fmla="*/ 1644 h 2418"/>
                    <a:gd name="T80" fmla="*/ 366 w 1026"/>
                    <a:gd name="T81" fmla="*/ 1632 h 2418"/>
                    <a:gd name="T82" fmla="*/ 342 w 1026"/>
                    <a:gd name="T83" fmla="*/ 1632 h 2418"/>
                    <a:gd name="T84" fmla="*/ 324 w 1026"/>
                    <a:gd name="T85" fmla="*/ 1554 h 2418"/>
                    <a:gd name="T86" fmla="*/ 336 w 1026"/>
                    <a:gd name="T87" fmla="*/ 1428 h 2418"/>
                    <a:gd name="T88" fmla="*/ 252 w 1026"/>
                    <a:gd name="T89" fmla="*/ 1284 h 2418"/>
                    <a:gd name="T90" fmla="*/ 72 w 1026"/>
                    <a:gd name="T91" fmla="*/ 1134 h 2418"/>
                    <a:gd name="T92" fmla="*/ 0 w 1026"/>
                    <a:gd name="T93" fmla="*/ 1074 h 2418"/>
                    <a:gd name="T94" fmla="*/ 0 w 1026"/>
                    <a:gd name="T95" fmla="*/ 1032 h 2418"/>
                    <a:gd name="T96" fmla="*/ 30 w 1026"/>
                    <a:gd name="T97" fmla="*/ 888 h 2418"/>
                    <a:gd name="T98" fmla="*/ 42 w 1026"/>
                    <a:gd name="T99" fmla="*/ 738 h 2418"/>
                    <a:gd name="T100" fmla="*/ 156 w 1026"/>
                    <a:gd name="T101" fmla="*/ 612 h 2418"/>
                    <a:gd name="T102" fmla="*/ 204 w 1026"/>
                    <a:gd name="T103" fmla="*/ 276 h 2418"/>
                    <a:gd name="T104" fmla="*/ 354 w 1026"/>
                    <a:gd name="T105" fmla="*/ 36 h 2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26" h="2418">
                      <a:moveTo>
                        <a:pt x="870" y="2418"/>
                      </a:moveTo>
                      <a:lnTo>
                        <a:pt x="870" y="2418"/>
                      </a:lnTo>
                      <a:lnTo>
                        <a:pt x="870" y="2418"/>
                      </a:lnTo>
                      <a:lnTo>
                        <a:pt x="870" y="2418"/>
                      </a:lnTo>
                      <a:close/>
                      <a:moveTo>
                        <a:pt x="444" y="0"/>
                      </a:moveTo>
                      <a:lnTo>
                        <a:pt x="492" y="60"/>
                      </a:lnTo>
                      <a:lnTo>
                        <a:pt x="522" y="96"/>
                      </a:lnTo>
                      <a:lnTo>
                        <a:pt x="534" y="138"/>
                      </a:lnTo>
                      <a:lnTo>
                        <a:pt x="588" y="186"/>
                      </a:lnTo>
                      <a:lnTo>
                        <a:pt x="606" y="240"/>
                      </a:lnTo>
                      <a:lnTo>
                        <a:pt x="594" y="318"/>
                      </a:lnTo>
                      <a:lnTo>
                        <a:pt x="588" y="396"/>
                      </a:lnTo>
                      <a:lnTo>
                        <a:pt x="528" y="450"/>
                      </a:lnTo>
                      <a:lnTo>
                        <a:pt x="516" y="516"/>
                      </a:lnTo>
                      <a:lnTo>
                        <a:pt x="534" y="576"/>
                      </a:lnTo>
                      <a:lnTo>
                        <a:pt x="642" y="588"/>
                      </a:lnTo>
                      <a:lnTo>
                        <a:pt x="660" y="642"/>
                      </a:lnTo>
                      <a:lnTo>
                        <a:pt x="768" y="696"/>
                      </a:lnTo>
                      <a:lnTo>
                        <a:pt x="762" y="840"/>
                      </a:lnTo>
                      <a:lnTo>
                        <a:pt x="822" y="852"/>
                      </a:lnTo>
                      <a:lnTo>
                        <a:pt x="864" y="888"/>
                      </a:lnTo>
                      <a:lnTo>
                        <a:pt x="1008" y="888"/>
                      </a:lnTo>
                      <a:lnTo>
                        <a:pt x="1026" y="912"/>
                      </a:lnTo>
                      <a:lnTo>
                        <a:pt x="996" y="930"/>
                      </a:lnTo>
                      <a:lnTo>
                        <a:pt x="960" y="936"/>
                      </a:lnTo>
                      <a:lnTo>
                        <a:pt x="906" y="954"/>
                      </a:lnTo>
                      <a:lnTo>
                        <a:pt x="900" y="1056"/>
                      </a:lnTo>
                      <a:lnTo>
                        <a:pt x="834" y="1056"/>
                      </a:lnTo>
                      <a:lnTo>
                        <a:pt x="798" y="1098"/>
                      </a:lnTo>
                      <a:lnTo>
                        <a:pt x="756" y="1146"/>
                      </a:lnTo>
                      <a:lnTo>
                        <a:pt x="672" y="1146"/>
                      </a:lnTo>
                      <a:lnTo>
                        <a:pt x="612" y="1164"/>
                      </a:lnTo>
                      <a:lnTo>
                        <a:pt x="600" y="1212"/>
                      </a:lnTo>
                      <a:lnTo>
                        <a:pt x="600" y="1296"/>
                      </a:lnTo>
                      <a:lnTo>
                        <a:pt x="630" y="1344"/>
                      </a:lnTo>
                      <a:lnTo>
                        <a:pt x="684" y="1398"/>
                      </a:lnTo>
                      <a:lnTo>
                        <a:pt x="744" y="1446"/>
                      </a:lnTo>
                      <a:lnTo>
                        <a:pt x="756" y="1494"/>
                      </a:lnTo>
                      <a:lnTo>
                        <a:pt x="828" y="1554"/>
                      </a:lnTo>
                      <a:lnTo>
                        <a:pt x="828" y="1602"/>
                      </a:lnTo>
                      <a:lnTo>
                        <a:pt x="786" y="1692"/>
                      </a:lnTo>
                      <a:lnTo>
                        <a:pt x="774" y="1794"/>
                      </a:lnTo>
                      <a:lnTo>
                        <a:pt x="810" y="1842"/>
                      </a:lnTo>
                      <a:lnTo>
                        <a:pt x="810" y="1884"/>
                      </a:lnTo>
                      <a:lnTo>
                        <a:pt x="858" y="1908"/>
                      </a:lnTo>
                      <a:lnTo>
                        <a:pt x="906" y="1980"/>
                      </a:lnTo>
                      <a:lnTo>
                        <a:pt x="900" y="2064"/>
                      </a:lnTo>
                      <a:lnTo>
                        <a:pt x="942" y="2124"/>
                      </a:lnTo>
                      <a:lnTo>
                        <a:pt x="942" y="2226"/>
                      </a:lnTo>
                      <a:lnTo>
                        <a:pt x="906" y="2358"/>
                      </a:lnTo>
                      <a:lnTo>
                        <a:pt x="870" y="2418"/>
                      </a:lnTo>
                      <a:lnTo>
                        <a:pt x="870" y="2406"/>
                      </a:lnTo>
                      <a:lnTo>
                        <a:pt x="864" y="2394"/>
                      </a:lnTo>
                      <a:lnTo>
                        <a:pt x="864" y="2382"/>
                      </a:lnTo>
                      <a:lnTo>
                        <a:pt x="864" y="2364"/>
                      </a:lnTo>
                      <a:lnTo>
                        <a:pt x="870" y="2352"/>
                      </a:lnTo>
                      <a:lnTo>
                        <a:pt x="876" y="2340"/>
                      </a:lnTo>
                      <a:lnTo>
                        <a:pt x="876" y="2334"/>
                      </a:lnTo>
                      <a:lnTo>
                        <a:pt x="870" y="2322"/>
                      </a:lnTo>
                      <a:lnTo>
                        <a:pt x="864" y="2310"/>
                      </a:lnTo>
                      <a:lnTo>
                        <a:pt x="858" y="2292"/>
                      </a:lnTo>
                      <a:lnTo>
                        <a:pt x="840" y="2244"/>
                      </a:lnTo>
                      <a:lnTo>
                        <a:pt x="822" y="2190"/>
                      </a:lnTo>
                      <a:lnTo>
                        <a:pt x="816" y="2178"/>
                      </a:lnTo>
                      <a:lnTo>
                        <a:pt x="810" y="2166"/>
                      </a:lnTo>
                      <a:lnTo>
                        <a:pt x="804" y="2154"/>
                      </a:lnTo>
                      <a:lnTo>
                        <a:pt x="804" y="2142"/>
                      </a:lnTo>
                      <a:lnTo>
                        <a:pt x="804" y="2130"/>
                      </a:lnTo>
                      <a:lnTo>
                        <a:pt x="810" y="2124"/>
                      </a:lnTo>
                      <a:lnTo>
                        <a:pt x="816" y="2112"/>
                      </a:lnTo>
                      <a:lnTo>
                        <a:pt x="834" y="2106"/>
                      </a:lnTo>
                      <a:lnTo>
                        <a:pt x="858" y="2094"/>
                      </a:lnTo>
                      <a:lnTo>
                        <a:pt x="852" y="2070"/>
                      </a:lnTo>
                      <a:lnTo>
                        <a:pt x="840" y="2046"/>
                      </a:lnTo>
                      <a:lnTo>
                        <a:pt x="816" y="2016"/>
                      </a:lnTo>
                      <a:lnTo>
                        <a:pt x="804" y="1992"/>
                      </a:lnTo>
                      <a:lnTo>
                        <a:pt x="798" y="1974"/>
                      </a:lnTo>
                      <a:lnTo>
                        <a:pt x="786" y="1962"/>
                      </a:lnTo>
                      <a:lnTo>
                        <a:pt x="780" y="1950"/>
                      </a:lnTo>
                      <a:lnTo>
                        <a:pt x="762" y="1944"/>
                      </a:lnTo>
                      <a:lnTo>
                        <a:pt x="750" y="1944"/>
                      </a:lnTo>
                      <a:lnTo>
                        <a:pt x="738" y="1938"/>
                      </a:lnTo>
                      <a:lnTo>
                        <a:pt x="726" y="1932"/>
                      </a:lnTo>
                      <a:lnTo>
                        <a:pt x="726" y="1920"/>
                      </a:lnTo>
                      <a:lnTo>
                        <a:pt x="720" y="1902"/>
                      </a:lnTo>
                      <a:lnTo>
                        <a:pt x="726" y="1884"/>
                      </a:lnTo>
                      <a:lnTo>
                        <a:pt x="726" y="1848"/>
                      </a:lnTo>
                      <a:lnTo>
                        <a:pt x="720" y="1812"/>
                      </a:lnTo>
                      <a:lnTo>
                        <a:pt x="702" y="1782"/>
                      </a:lnTo>
                      <a:lnTo>
                        <a:pt x="684" y="1746"/>
                      </a:lnTo>
                      <a:lnTo>
                        <a:pt x="678" y="1716"/>
                      </a:lnTo>
                      <a:lnTo>
                        <a:pt x="690" y="1668"/>
                      </a:lnTo>
                      <a:lnTo>
                        <a:pt x="690" y="1632"/>
                      </a:lnTo>
                      <a:lnTo>
                        <a:pt x="666" y="1590"/>
                      </a:lnTo>
                      <a:lnTo>
                        <a:pt x="642" y="1554"/>
                      </a:lnTo>
                      <a:lnTo>
                        <a:pt x="624" y="1518"/>
                      </a:lnTo>
                      <a:lnTo>
                        <a:pt x="618" y="1500"/>
                      </a:lnTo>
                      <a:lnTo>
                        <a:pt x="612" y="1488"/>
                      </a:lnTo>
                      <a:lnTo>
                        <a:pt x="600" y="1476"/>
                      </a:lnTo>
                      <a:lnTo>
                        <a:pt x="594" y="1470"/>
                      </a:lnTo>
                      <a:lnTo>
                        <a:pt x="588" y="1476"/>
                      </a:lnTo>
                      <a:lnTo>
                        <a:pt x="582" y="1482"/>
                      </a:lnTo>
                      <a:lnTo>
                        <a:pt x="582" y="1494"/>
                      </a:lnTo>
                      <a:lnTo>
                        <a:pt x="582" y="1512"/>
                      </a:lnTo>
                      <a:lnTo>
                        <a:pt x="576" y="1530"/>
                      </a:lnTo>
                      <a:lnTo>
                        <a:pt x="570" y="1542"/>
                      </a:lnTo>
                      <a:lnTo>
                        <a:pt x="558" y="1554"/>
                      </a:lnTo>
                      <a:lnTo>
                        <a:pt x="540" y="1560"/>
                      </a:lnTo>
                      <a:lnTo>
                        <a:pt x="522" y="1572"/>
                      </a:lnTo>
                      <a:lnTo>
                        <a:pt x="510" y="1584"/>
                      </a:lnTo>
                      <a:lnTo>
                        <a:pt x="498" y="1602"/>
                      </a:lnTo>
                      <a:lnTo>
                        <a:pt x="480" y="1614"/>
                      </a:lnTo>
                      <a:lnTo>
                        <a:pt x="474" y="1620"/>
                      </a:lnTo>
                      <a:lnTo>
                        <a:pt x="462" y="1626"/>
                      </a:lnTo>
                      <a:lnTo>
                        <a:pt x="450" y="1632"/>
                      </a:lnTo>
                      <a:lnTo>
                        <a:pt x="444" y="1644"/>
                      </a:lnTo>
                      <a:lnTo>
                        <a:pt x="432" y="1650"/>
                      </a:lnTo>
                      <a:lnTo>
                        <a:pt x="420" y="1656"/>
                      </a:lnTo>
                      <a:lnTo>
                        <a:pt x="408" y="1656"/>
                      </a:lnTo>
                      <a:lnTo>
                        <a:pt x="396" y="1644"/>
                      </a:lnTo>
                      <a:lnTo>
                        <a:pt x="390" y="1638"/>
                      </a:lnTo>
                      <a:lnTo>
                        <a:pt x="378" y="1632"/>
                      </a:lnTo>
                      <a:lnTo>
                        <a:pt x="366" y="1632"/>
                      </a:lnTo>
                      <a:lnTo>
                        <a:pt x="360" y="1632"/>
                      </a:lnTo>
                      <a:lnTo>
                        <a:pt x="348" y="1638"/>
                      </a:lnTo>
                      <a:lnTo>
                        <a:pt x="342" y="1632"/>
                      </a:lnTo>
                      <a:lnTo>
                        <a:pt x="330" y="1626"/>
                      </a:lnTo>
                      <a:lnTo>
                        <a:pt x="324" y="1596"/>
                      </a:lnTo>
                      <a:lnTo>
                        <a:pt x="324" y="1554"/>
                      </a:lnTo>
                      <a:lnTo>
                        <a:pt x="336" y="1506"/>
                      </a:lnTo>
                      <a:lnTo>
                        <a:pt x="342" y="1470"/>
                      </a:lnTo>
                      <a:lnTo>
                        <a:pt x="336" y="1428"/>
                      </a:lnTo>
                      <a:lnTo>
                        <a:pt x="318" y="1386"/>
                      </a:lnTo>
                      <a:lnTo>
                        <a:pt x="288" y="1338"/>
                      </a:lnTo>
                      <a:lnTo>
                        <a:pt x="252" y="1284"/>
                      </a:lnTo>
                      <a:lnTo>
                        <a:pt x="192" y="1236"/>
                      </a:lnTo>
                      <a:lnTo>
                        <a:pt x="138" y="1188"/>
                      </a:lnTo>
                      <a:lnTo>
                        <a:pt x="72" y="1134"/>
                      </a:lnTo>
                      <a:lnTo>
                        <a:pt x="12" y="1092"/>
                      </a:lnTo>
                      <a:lnTo>
                        <a:pt x="6" y="1086"/>
                      </a:lnTo>
                      <a:lnTo>
                        <a:pt x="0" y="1074"/>
                      </a:lnTo>
                      <a:lnTo>
                        <a:pt x="0" y="1062"/>
                      </a:lnTo>
                      <a:lnTo>
                        <a:pt x="0" y="1044"/>
                      </a:lnTo>
                      <a:lnTo>
                        <a:pt x="0" y="1032"/>
                      </a:lnTo>
                      <a:lnTo>
                        <a:pt x="0" y="1020"/>
                      </a:lnTo>
                      <a:lnTo>
                        <a:pt x="36" y="972"/>
                      </a:lnTo>
                      <a:lnTo>
                        <a:pt x="30" y="888"/>
                      </a:lnTo>
                      <a:lnTo>
                        <a:pt x="66" y="828"/>
                      </a:lnTo>
                      <a:lnTo>
                        <a:pt x="48" y="738"/>
                      </a:lnTo>
                      <a:lnTo>
                        <a:pt x="42" y="738"/>
                      </a:lnTo>
                      <a:lnTo>
                        <a:pt x="54" y="660"/>
                      </a:lnTo>
                      <a:lnTo>
                        <a:pt x="84" y="612"/>
                      </a:lnTo>
                      <a:lnTo>
                        <a:pt x="156" y="612"/>
                      </a:lnTo>
                      <a:lnTo>
                        <a:pt x="162" y="480"/>
                      </a:lnTo>
                      <a:lnTo>
                        <a:pt x="210" y="384"/>
                      </a:lnTo>
                      <a:lnTo>
                        <a:pt x="204" y="276"/>
                      </a:lnTo>
                      <a:lnTo>
                        <a:pt x="276" y="192"/>
                      </a:lnTo>
                      <a:lnTo>
                        <a:pt x="354" y="162"/>
                      </a:lnTo>
                      <a:lnTo>
                        <a:pt x="354" y="36"/>
                      </a:lnTo>
                      <a:lnTo>
                        <a:pt x="354" y="36"/>
                      </a:lnTo>
                      <a:lnTo>
                        <a:pt x="444"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75" name="Freeform 115"/>
                <p:cNvSpPr>
                  <a:spLocks/>
                </p:cNvSpPr>
                <p:nvPr/>
              </p:nvSpPr>
              <p:spPr bwMode="auto">
                <a:xfrm>
                  <a:off x="11615" y="1560"/>
                  <a:ext cx="546" cy="558"/>
                </a:xfrm>
                <a:custGeom>
                  <a:avLst/>
                  <a:gdLst>
                    <a:gd name="T0" fmla="*/ 438 w 546"/>
                    <a:gd name="T1" fmla="*/ 0 h 558"/>
                    <a:gd name="T2" fmla="*/ 504 w 546"/>
                    <a:gd name="T3" fmla="*/ 12 h 558"/>
                    <a:gd name="T4" fmla="*/ 504 w 546"/>
                    <a:gd name="T5" fmla="*/ 12 h 558"/>
                    <a:gd name="T6" fmla="*/ 510 w 546"/>
                    <a:gd name="T7" fmla="*/ 48 h 558"/>
                    <a:gd name="T8" fmla="*/ 504 w 546"/>
                    <a:gd name="T9" fmla="*/ 90 h 558"/>
                    <a:gd name="T10" fmla="*/ 534 w 546"/>
                    <a:gd name="T11" fmla="*/ 138 h 558"/>
                    <a:gd name="T12" fmla="*/ 546 w 546"/>
                    <a:gd name="T13" fmla="*/ 198 h 558"/>
                    <a:gd name="T14" fmla="*/ 546 w 546"/>
                    <a:gd name="T15" fmla="*/ 288 h 558"/>
                    <a:gd name="T16" fmla="*/ 534 w 546"/>
                    <a:gd name="T17" fmla="*/ 348 h 558"/>
                    <a:gd name="T18" fmla="*/ 462 w 546"/>
                    <a:gd name="T19" fmla="*/ 348 h 558"/>
                    <a:gd name="T20" fmla="*/ 408 w 546"/>
                    <a:gd name="T21" fmla="*/ 360 h 558"/>
                    <a:gd name="T22" fmla="*/ 378 w 546"/>
                    <a:gd name="T23" fmla="*/ 414 h 558"/>
                    <a:gd name="T24" fmla="*/ 402 w 546"/>
                    <a:gd name="T25" fmla="*/ 450 h 558"/>
                    <a:gd name="T26" fmla="*/ 420 w 546"/>
                    <a:gd name="T27" fmla="*/ 486 h 558"/>
                    <a:gd name="T28" fmla="*/ 396 w 546"/>
                    <a:gd name="T29" fmla="*/ 534 h 558"/>
                    <a:gd name="T30" fmla="*/ 336 w 546"/>
                    <a:gd name="T31" fmla="*/ 534 h 558"/>
                    <a:gd name="T32" fmla="*/ 294 w 546"/>
                    <a:gd name="T33" fmla="*/ 516 h 558"/>
                    <a:gd name="T34" fmla="*/ 258 w 546"/>
                    <a:gd name="T35" fmla="*/ 534 h 558"/>
                    <a:gd name="T36" fmla="*/ 216 w 546"/>
                    <a:gd name="T37" fmla="*/ 558 h 558"/>
                    <a:gd name="T38" fmla="*/ 222 w 546"/>
                    <a:gd name="T39" fmla="*/ 558 h 558"/>
                    <a:gd name="T40" fmla="*/ 210 w 546"/>
                    <a:gd name="T41" fmla="*/ 552 h 558"/>
                    <a:gd name="T42" fmla="*/ 198 w 546"/>
                    <a:gd name="T43" fmla="*/ 546 h 558"/>
                    <a:gd name="T44" fmla="*/ 186 w 546"/>
                    <a:gd name="T45" fmla="*/ 546 h 558"/>
                    <a:gd name="T46" fmla="*/ 174 w 546"/>
                    <a:gd name="T47" fmla="*/ 540 h 558"/>
                    <a:gd name="T48" fmla="*/ 168 w 546"/>
                    <a:gd name="T49" fmla="*/ 534 h 558"/>
                    <a:gd name="T50" fmla="*/ 162 w 546"/>
                    <a:gd name="T51" fmla="*/ 522 h 558"/>
                    <a:gd name="T52" fmla="*/ 162 w 546"/>
                    <a:gd name="T53" fmla="*/ 510 h 558"/>
                    <a:gd name="T54" fmla="*/ 156 w 546"/>
                    <a:gd name="T55" fmla="*/ 504 h 558"/>
                    <a:gd name="T56" fmla="*/ 150 w 546"/>
                    <a:gd name="T57" fmla="*/ 504 h 558"/>
                    <a:gd name="T58" fmla="*/ 138 w 546"/>
                    <a:gd name="T59" fmla="*/ 510 h 558"/>
                    <a:gd name="T60" fmla="*/ 132 w 546"/>
                    <a:gd name="T61" fmla="*/ 510 h 558"/>
                    <a:gd name="T62" fmla="*/ 120 w 546"/>
                    <a:gd name="T63" fmla="*/ 510 h 558"/>
                    <a:gd name="T64" fmla="*/ 114 w 546"/>
                    <a:gd name="T65" fmla="*/ 510 h 558"/>
                    <a:gd name="T66" fmla="*/ 102 w 546"/>
                    <a:gd name="T67" fmla="*/ 504 h 558"/>
                    <a:gd name="T68" fmla="*/ 90 w 546"/>
                    <a:gd name="T69" fmla="*/ 492 h 558"/>
                    <a:gd name="T70" fmla="*/ 84 w 546"/>
                    <a:gd name="T71" fmla="*/ 486 h 558"/>
                    <a:gd name="T72" fmla="*/ 84 w 546"/>
                    <a:gd name="T73" fmla="*/ 474 h 558"/>
                    <a:gd name="T74" fmla="*/ 78 w 546"/>
                    <a:gd name="T75" fmla="*/ 462 h 558"/>
                    <a:gd name="T76" fmla="*/ 78 w 546"/>
                    <a:gd name="T77" fmla="*/ 450 h 558"/>
                    <a:gd name="T78" fmla="*/ 72 w 546"/>
                    <a:gd name="T79" fmla="*/ 432 h 558"/>
                    <a:gd name="T80" fmla="*/ 66 w 546"/>
                    <a:gd name="T81" fmla="*/ 408 h 558"/>
                    <a:gd name="T82" fmla="*/ 54 w 546"/>
                    <a:gd name="T83" fmla="*/ 390 h 558"/>
                    <a:gd name="T84" fmla="*/ 48 w 546"/>
                    <a:gd name="T85" fmla="*/ 378 h 558"/>
                    <a:gd name="T86" fmla="*/ 48 w 546"/>
                    <a:gd name="T87" fmla="*/ 378 h 558"/>
                    <a:gd name="T88" fmla="*/ 84 w 546"/>
                    <a:gd name="T89" fmla="*/ 330 h 558"/>
                    <a:gd name="T90" fmla="*/ 72 w 546"/>
                    <a:gd name="T91" fmla="*/ 294 h 558"/>
                    <a:gd name="T92" fmla="*/ 0 w 546"/>
                    <a:gd name="T93" fmla="*/ 252 h 558"/>
                    <a:gd name="T94" fmla="*/ 0 w 546"/>
                    <a:gd name="T95" fmla="*/ 180 h 558"/>
                    <a:gd name="T96" fmla="*/ 12 w 546"/>
                    <a:gd name="T97" fmla="*/ 108 h 558"/>
                    <a:gd name="T98" fmla="*/ 30 w 546"/>
                    <a:gd name="T99" fmla="*/ 54 h 558"/>
                    <a:gd name="T100" fmla="*/ 96 w 546"/>
                    <a:gd name="T101" fmla="*/ 24 h 558"/>
                    <a:gd name="T102" fmla="*/ 168 w 546"/>
                    <a:gd name="T103" fmla="*/ 24 h 558"/>
                    <a:gd name="T104" fmla="*/ 222 w 546"/>
                    <a:gd name="T105" fmla="*/ 12 h 558"/>
                    <a:gd name="T106" fmla="*/ 276 w 546"/>
                    <a:gd name="T107" fmla="*/ 54 h 558"/>
                    <a:gd name="T108" fmla="*/ 336 w 546"/>
                    <a:gd name="T109" fmla="*/ 72 h 558"/>
                    <a:gd name="T110" fmla="*/ 384 w 546"/>
                    <a:gd name="T111" fmla="*/ 90 h 558"/>
                    <a:gd name="T112" fmla="*/ 402 w 546"/>
                    <a:gd name="T113" fmla="*/ 66 h 558"/>
                    <a:gd name="T114" fmla="*/ 438 w 546"/>
                    <a:gd name="T11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6" h="558">
                      <a:moveTo>
                        <a:pt x="438" y="0"/>
                      </a:moveTo>
                      <a:lnTo>
                        <a:pt x="504" y="12"/>
                      </a:lnTo>
                      <a:lnTo>
                        <a:pt x="504" y="12"/>
                      </a:lnTo>
                      <a:lnTo>
                        <a:pt x="510" y="48"/>
                      </a:lnTo>
                      <a:lnTo>
                        <a:pt x="504" y="90"/>
                      </a:lnTo>
                      <a:lnTo>
                        <a:pt x="534" y="138"/>
                      </a:lnTo>
                      <a:lnTo>
                        <a:pt x="546" y="198"/>
                      </a:lnTo>
                      <a:lnTo>
                        <a:pt x="546" y="288"/>
                      </a:lnTo>
                      <a:lnTo>
                        <a:pt x="534" y="348"/>
                      </a:lnTo>
                      <a:lnTo>
                        <a:pt x="462" y="348"/>
                      </a:lnTo>
                      <a:lnTo>
                        <a:pt x="408" y="360"/>
                      </a:lnTo>
                      <a:lnTo>
                        <a:pt x="378" y="414"/>
                      </a:lnTo>
                      <a:lnTo>
                        <a:pt x="402" y="450"/>
                      </a:lnTo>
                      <a:lnTo>
                        <a:pt x="420" y="486"/>
                      </a:lnTo>
                      <a:lnTo>
                        <a:pt x="396" y="534"/>
                      </a:lnTo>
                      <a:lnTo>
                        <a:pt x="336" y="534"/>
                      </a:lnTo>
                      <a:lnTo>
                        <a:pt x="294" y="516"/>
                      </a:lnTo>
                      <a:lnTo>
                        <a:pt x="258" y="534"/>
                      </a:lnTo>
                      <a:lnTo>
                        <a:pt x="216" y="558"/>
                      </a:lnTo>
                      <a:lnTo>
                        <a:pt x="222" y="558"/>
                      </a:lnTo>
                      <a:lnTo>
                        <a:pt x="210" y="552"/>
                      </a:lnTo>
                      <a:lnTo>
                        <a:pt x="198" y="546"/>
                      </a:lnTo>
                      <a:lnTo>
                        <a:pt x="186" y="546"/>
                      </a:lnTo>
                      <a:lnTo>
                        <a:pt x="174" y="540"/>
                      </a:lnTo>
                      <a:lnTo>
                        <a:pt x="168" y="534"/>
                      </a:lnTo>
                      <a:lnTo>
                        <a:pt x="162" y="522"/>
                      </a:lnTo>
                      <a:lnTo>
                        <a:pt x="162" y="510"/>
                      </a:lnTo>
                      <a:lnTo>
                        <a:pt x="156" y="504"/>
                      </a:lnTo>
                      <a:lnTo>
                        <a:pt x="150" y="504"/>
                      </a:lnTo>
                      <a:lnTo>
                        <a:pt x="138" y="510"/>
                      </a:lnTo>
                      <a:lnTo>
                        <a:pt x="132" y="510"/>
                      </a:lnTo>
                      <a:lnTo>
                        <a:pt x="120" y="510"/>
                      </a:lnTo>
                      <a:lnTo>
                        <a:pt x="114" y="510"/>
                      </a:lnTo>
                      <a:lnTo>
                        <a:pt x="102" y="504"/>
                      </a:lnTo>
                      <a:lnTo>
                        <a:pt x="90" y="492"/>
                      </a:lnTo>
                      <a:lnTo>
                        <a:pt x="84" y="486"/>
                      </a:lnTo>
                      <a:lnTo>
                        <a:pt x="84" y="474"/>
                      </a:lnTo>
                      <a:lnTo>
                        <a:pt x="78" y="462"/>
                      </a:lnTo>
                      <a:lnTo>
                        <a:pt x="78" y="450"/>
                      </a:lnTo>
                      <a:lnTo>
                        <a:pt x="72" y="432"/>
                      </a:lnTo>
                      <a:lnTo>
                        <a:pt x="66" y="408"/>
                      </a:lnTo>
                      <a:lnTo>
                        <a:pt x="54" y="390"/>
                      </a:lnTo>
                      <a:lnTo>
                        <a:pt x="48" y="378"/>
                      </a:lnTo>
                      <a:lnTo>
                        <a:pt x="48" y="378"/>
                      </a:lnTo>
                      <a:lnTo>
                        <a:pt x="84" y="330"/>
                      </a:lnTo>
                      <a:lnTo>
                        <a:pt x="72" y="294"/>
                      </a:lnTo>
                      <a:lnTo>
                        <a:pt x="0" y="252"/>
                      </a:lnTo>
                      <a:lnTo>
                        <a:pt x="0" y="180"/>
                      </a:lnTo>
                      <a:lnTo>
                        <a:pt x="12" y="108"/>
                      </a:lnTo>
                      <a:lnTo>
                        <a:pt x="30" y="54"/>
                      </a:lnTo>
                      <a:lnTo>
                        <a:pt x="96" y="24"/>
                      </a:lnTo>
                      <a:lnTo>
                        <a:pt x="168" y="24"/>
                      </a:lnTo>
                      <a:lnTo>
                        <a:pt x="222" y="12"/>
                      </a:lnTo>
                      <a:lnTo>
                        <a:pt x="276" y="54"/>
                      </a:lnTo>
                      <a:lnTo>
                        <a:pt x="336" y="72"/>
                      </a:lnTo>
                      <a:lnTo>
                        <a:pt x="384" y="90"/>
                      </a:lnTo>
                      <a:lnTo>
                        <a:pt x="402" y="66"/>
                      </a:lnTo>
                      <a:lnTo>
                        <a:pt x="438"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76" name="Freeform 116"/>
                <p:cNvSpPr>
                  <a:spLocks noEditPoints="1"/>
                </p:cNvSpPr>
                <p:nvPr/>
              </p:nvSpPr>
              <p:spPr bwMode="auto">
                <a:xfrm>
                  <a:off x="7733" y="-906"/>
                  <a:ext cx="2958" cy="3414"/>
                </a:xfrm>
                <a:custGeom>
                  <a:avLst/>
                  <a:gdLst>
                    <a:gd name="T0" fmla="*/ 822 w 2958"/>
                    <a:gd name="T1" fmla="*/ 18 h 3414"/>
                    <a:gd name="T2" fmla="*/ 936 w 2958"/>
                    <a:gd name="T3" fmla="*/ 312 h 3414"/>
                    <a:gd name="T4" fmla="*/ 1206 w 2958"/>
                    <a:gd name="T5" fmla="*/ 576 h 3414"/>
                    <a:gd name="T6" fmla="*/ 1374 w 2958"/>
                    <a:gd name="T7" fmla="*/ 882 h 3414"/>
                    <a:gd name="T8" fmla="*/ 1818 w 2958"/>
                    <a:gd name="T9" fmla="*/ 966 h 3414"/>
                    <a:gd name="T10" fmla="*/ 2058 w 2958"/>
                    <a:gd name="T11" fmla="*/ 822 h 3414"/>
                    <a:gd name="T12" fmla="*/ 2424 w 2958"/>
                    <a:gd name="T13" fmla="*/ 930 h 3414"/>
                    <a:gd name="T14" fmla="*/ 2670 w 2958"/>
                    <a:gd name="T15" fmla="*/ 618 h 3414"/>
                    <a:gd name="T16" fmla="*/ 2904 w 2958"/>
                    <a:gd name="T17" fmla="*/ 708 h 3414"/>
                    <a:gd name="T18" fmla="*/ 2766 w 2958"/>
                    <a:gd name="T19" fmla="*/ 1182 h 3414"/>
                    <a:gd name="T20" fmla="*/ 2586 w 2958"/>
                    <a:gd name="T21" fmla="*/ 1386 h 3414"/>
                    <a:gd name="T22" fmla="*/ 2550 w 2958"/>
                    <a:gd name="T23" fmla="*/ 1230 h 3414"/>
                    <a:gd name="T24" fmla="*/ 2274 w 2958"/>
                    <a:gd name="T25" fmla="*/ 1062 h 3414"/>
                    <a:gd name="T26" fmla="*/ 2124 w 2958"/>
                    <a:gd name="T27" fmla="*/ 1122 h 3414"/>
                    <a:gd name="T28" fmla="*/ 2124 w 2958"/>
                    <a:gd name="T29" fmla="*/ 1254 h 3414"/>
                    <a:gd name="T30" fmla="*/ 2226 w 2958"/>
                    <a:gd name="T31" fmla="*/ 1464 h 3414"/>
                    <a:gd name="T32" fmla="*/ 2196 w 2958"/>
                    <a:gd name="T33" fmla="*/ 1566 h 3414"/>
                    <a:gd name="T34" fmla="*/ 2148 w 2958"/>
                    <a:gd name="T35" fmla="*/ 1614 h 3414"/>
                    <a:gd name="T36" fmla="*/ 2058 w 2958"/>
                    <a:gd name="T37" fmla="*/ 1704 h 3414"/>
                    <a:gd name="T38" fmla="*/ 2106 w 2958"/>
                    <a:gd name="T39" fmla="*/ 1758 h 3414"/>
                    <a:gd name="T40" fmla="*/ 2028 w 2958"/>
                    <a:gd name="T41" fmla="*/ 1860 h 3414"/>
                    <a:gd name="T42" fmla="*/ 1956 w 2958"/>
                    <a:gd name="T43" fmla="*/ 1926 h 3414"/>
                    <a:gd name="T44" fmla="*/ 1896 w 2958"/>
                    <a:gd name="T45" fmla="*/ 1914 h 3414"/>
                    <a:gd name="T46" fmla="*/ 1902 w 2958"/>
                    <a:gd name="T47" fmla="*/ 1974 h 3414"/>
                    <a:gd name="T48" fmla="*/ 1752 w 2958"/>
                    <a:gd name="T49" fmla="*/ 2148 h 3414"/>
                    <a:gd name="T50" fmla="*/ 1644 w 2958"/>
                    <a:gd name="T51" fmla="*/ 2298 h 3414"/>
                    <a:gd name="T52" fmla="*/ 1536 w 2958"/>
                    <a:gd name="T53" fmla="*/ 2376 h 3414"/>
                    <a:gd name="T54" fmla="*/ 1470 w 2958"/>
                    <a:gd name="T55" fmla="*/ 2448 h 3414"/>
                    <a:gd name="T56" fmla="*/ 1458 w 2958"/>
                    <a:gd name="T57" fmla="*/ 2706 h 3414"/>
                    <a:gd name="T58" fmla="*/ 1428 w 2958"/>
                    <a:gd name="T59" fmla="*/ 2940 h 3414"/>
                    <a:gd name="T60" fmla="*/ 1464 w 2958"/>
                    <a:gd name="T61" fmla="*/ 3126 h 3414"/>
                    <a:gd name="T62" fmla="*/ 1392 w 2958"/>
                    <a:gd name="T63" fmla="*/ 3162 h 3414"/>
                    <a:gd name="T64" fmla="*/ 1380 w 2958"/>
                    <a:gd name="T65" fmla="*/ 3228 h 3414"/>
                    <a:gd name="T66" fmla="*/ 1362 w 2958"/>
                    <a:gd name="T67" fmla="*/ 3264 h 3414"/>
                    <a:gd name="T68" fmla="*/ 1290 w 2958"/>
                    <a:gd name="T69" fmla="*/ 3294 h 3414"/>
                    <a:gd name="T70" fmla="*/ 1266 w 2958"/>
                    <a:gd name="T71" fmla="*/ 3384 h 3414"/>
                    <a:gd name="T72" fmla="*/ 1128 w 2958"/>
                    <a:gd name="T73" fmla="*/ 3384 h 3414"/>
                    <a:gd name="T74" fmla="*/ 1062 w 2958"/>
                    <a:gd name="T75" fmla="*/ 3246 h 3414"/>
                    <a:gd name="T76" fmla="*/ 1074 w 2958"/>
                    <a:gd name="T77" fmla="*/ 3216 h 3414"/>
                    <a:gd name="T78" fmla="*/ 864 w 2958"/>
                    <a:gd name="T79" fmla="*/ 2736 h 3414"/>
                    <a:gd name="T80" fmla="*/ 744 w 2958"/>
                    <a:gd name="T81" fmla="*/ 2538 h 3414"/>
                    <a:gd name="T82" fmla="*/ 588 w 2958"/>
                    <a:gd name="T83" fmla="*/ 2202 h 3414"/>
                    <a:gd name="T84" fmla="*/ 540 w 2958"/>
                    <a:gd name="T85" fmla="*/ 1872 h 3414"/>
                    <a:gd name="T86" fmla="*/ 504 w 2958"/>
                    <a:gd name="T87" fmla="*/ 1698 h 3414"/>
                    <a:gd name="T88" fmla="*/ 498 w 2958"/>
                    <a:gd name="T89" fmla="*/ 1620 h 3414"/>
                    <a:gd name="T90" fmla="*/ 432 w 2958"/>
                    <a:gd name="T91" fmla="*/ 1758 h 3414"/>
                    <a:gd name="T92" fmla="*/ 366 w 2958"/>
                    <a:gd name="T93" fmla="*/ 1860 h 3414"/>
                    <a:gd name="T94" fmla="*/ 144 w 2958"/>
                    <a:gd name="T95" fmla="*/ 1728 h 3414"/>
                    <a:gd name="T96" fmla="*/ 102 w 2958"/>
                    <a:gd name="T97" fmla="*/ 1650 h 3414"/>
                    <a:gd name="T98" fmla="*/ 198 w 2958"/>
                    <a:gd name="T99" fmla="*/ 1608 h 3414"/>
                    <a:gd name="T100" fmla="*/ 198 w 2958"/>
                    <a:gd name="T101" fmla="*/ 1554 h 3414"/>
                    <a:gd name="T102" fmla="*/ 54 w 2958"/>
                    <a:gd name="T103" fmla="*/ 1572 h 3414"/>
                    <a:gd name="T104" fmla="*/ 6 w 2958"/>
                    <a:gd name="T105" fmla="*/ 1500 h 3414"/>
                    <a:gd name="T106" fmla="*/ 234 w 2958"/>
                    <a:gd name="T107" fmla="*/ 1320 h 3414"/>
                    <a:gd name="T108" fmla="*/ 132 w 2958"/>
                    <a:gd name="T109" fmla="*/ 960 h 3414"/>
                    <a:gd name="T110" fmla="*/ 444 w 2958"/>
                    <a:gd name="T111" fmla="*/ 690 h 3414"/>
                    <a:gd name="T112" fmla="*/ 402 w 2958"/>
                    <a:gd name="T113" fmla="*/ 240 h 3414"/>
                    <a:gd name="T114" fmla="*/ 534 w 2958"/>
                    <a:gd name="T115" fmla="*/ 30 h 3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58" h="3414">
                      <a:moveTo>
                        <a:pt x="2208" y="1578"/>
                      </a:moveTo>
                      <a:lnTo>
                        <a:pt x="2208" y="1578"/>
                      </a:lnTo>
                      <a:lnTo>
                        <a:pt x="2208" y="1578"/>
                      </a:lnTo>
                      <a:lnTo>
                        <a:pt x="2208" y="1578"/>
                      </a:lnTo>
                      <a:close/>
                      <a:moveTo>
                        <a:pt x="768" y="0"/>
                      </a:moveTo>
                      <a:lnTo>
                        <a:pt x="822" y="18"/>
                      </a:lnTo>
                      <a:lnTo>
                        <a:pt x="858" y="66"/>
                      </a:lnTo>
                      <a:lnTo>
                        <a:pt x="918" y="96"/>
                      </a:lnTo>
                      <a:lnTo>
                        <a:pt x="954" y="198"/>
                      </a:lnTo>
                      <a:lnTo>
                        <a:pt x="1014" y="228"/>
                      </a:lnTo>
                      <a:lnTo>
                        <a:pt x="990" y="288"/>
                      </a:lnTo>
                      <a:lnTo>
                        <a:pt x="936" y="312"/>
                      </a:lnTo>
                      <a:lnTo>
                        <a:pt x="972" y="432"/>
                      </a:lnTo>
                      <a:lnTo>
                        <a:pt x="1020" y="480"/>
                      </a:lnTo>
                      <a:lnTo>
                        <a:pt x="1080" y="516"/>
                      </a:lnTo>
                      <a:lnTo>
                        <a:pt x="1146" y="534"/>
                      </a:lnTo>
                      <a:lnTo>
                        <a:pt x="1212" y="576"/>
                      </a:lnTo>
                      <a:lnTo>
                        <a:pt x="1206" y="576"/>
                      </a:lnTo>
                      <a:lnTo>
                        <a:pt x="1158" y="660"/>
                      </a:lnTo>
                      <a:lnTo>
                        <a:pt x="1158" y="720"/>
                      </a:lnTo>
                      <a:lnTo>
                        <a:pt x="1182" y="786"/>
                      </a:lnTo>
                      <a:lnTo>
                        <a:pt x="1254" y="798"/>
                      </a:lnTo>
                      <a:lnTo>
                        <a:pt x="1326" y="828"/>
                      </a:lnTo>
                      <a:lnTo>
                        <a:pt x="1374" y="882"/>
                      </a:lnTo>
                      <a:lnTo>
                        <a:pt x="1440" y="906"/>
                      </a:lnTo>
                      <a:lnTo>
                        <a:pt x="1530" y="924"/>
                      </a:lnTo>
                      <a:lnTo>
                        <a:pt x="1602" y="906"/>
                      </a:lnTo>
                      <a:lnTo>
                        <a:pt x="1656" y="954"/>
                      </a:lnTo>
                      <a:lnTo>
                        <a:pt x="1746" y="990"/>
                      </a:lnTo>
                      <a:lnTo>
                        <a:pt x="1818" y="966"/>
                      </a:lnTo>
                      <a:lnTo>
                        <a:pt x="1890" y="966"/>
                      </a:lnTo>
                      <a:lnTo>
                        <a:pt x="1962" y="1002"/>
                      </a:lnTo>
                      <a:lnTo>
                        <a:pt x="2028" y="990"/>
                      </a:lnTo>
                      <a:lnTo>
                        <a:pt x="2052" y="912"/>
                      </a:lnTo>
                      <a:lnTo>
                        <a:pt x="2022" y="840"/>
                      </a:lnTo>
                      <a:lnTo>
                        <a:pt x="2058" y="822"/>
                      </a:lnTo>
                      <a:lnTo>
                        <a:pt x="2124" y="840"/>
                      </a:lnTo>
                      <a:lnTo>
                        <a:pt x="2148" y="912"/>
                      </a:lnTo>
                      <a:lnTo>
                        <a:pt x="2220" y="954"/>
                      </a:lnTo>
                      <a:lnTo>
                        <a:pt x="2310" y="978"/>
                      </a:lnTo>
                      <a:lnTo>
                        <a:pt x="2400" y="960"/>
                      </a:lnTo>
                      <a:lnTo>
                        <a:pt x="2424" y="930"/>
                      </a:lnTo>
                      <a:lnTo>
                        <a:pt x="2418" y="834"/>
                      </a:lnTo>
                      <a:lnTo>
                        <a:pt x="2496" y="810"/>
                      </a:lnTo>
                      <a:lnTo>
                        <a:pt x="2526" y="780"/>
                      </a:lnTo>
                      <a:lnTo>
                        <a:pt x="2562" y="732"/>
                      </a:lnTo>
                      <a:lnTo>
                        <a:pt x="2640" y="630"/>
                      </a:lnTo>
                      <a:lnTo>
                        <a:pt x="2670" y="618"/>
                      </a:lnTo>
                      <a:lnTo>
                        <a:pt x="2742" y="642"/>
                      </a:lnTo>
                      <a:lnTo>
                        <a:pt x="2790" y="630"/>
                      </a:lnTo>
                      <a:lnTo>
                        <a:pt x="2826" y="594"/>
                      </a:lnTo>
                      <a:lnTo>
                        <a:pt x="2850" y="576"/>
                      </a:lnTo>
                      <a:lnTo>
                        <a:pt x="2892" y="636"/>
                      </a:lnTo>
                      <a:lnTo>
                        <a:pt x="2904" y="708"/>
                      </a:lnTo>
                      <a:lnTo>
                        <a:pt x="2958" y="732"/>
                      </a:lnTo>
                      <a:lnTo>
                        <a:pt x="2958" y="864"/>
                      </a:lnTo>
                      <a:lnTo>
                        <a:pt x="2880" y="894"/>
                      </a:lnTo>
                      <a:lnTo>
                        <a:pt x="2808" y="978"/>
                      </a:lnTo>
                      <a:lnTo>
                        <a:pt x="2814" y="1086"/>
                      </a:lnTo>
                      <a:lnTo>
                        <a:pt x="2766" y="1182"/>
                      </a:lnTo>
                      <a:lnTo>
                        <a:pt x="2760" y="1314"/>
                      </a:lnTo>
                      <a:lnTo>
                        <a:pt x="2688" y="1314"/>
                      </a:lnTo>
                      <a:lnTo>
                        <a:pt x="2658" y="1362"/>
                      </a:lnTo>
                      <a:lnTo>
                        <a:pt x="2646" y="1440"/>
                      </a:lnTo>
                      <a:lnTo>
                        <a:pt x="2604" y="1440"/>
                      </a:lnTo>
                      <a:lnTo>
                        <a:pt x="2586" y="1386"/>
                      </a:lnTo>
                      <a:lnTo>
                        <a:pt x="2538" y="1386"/>
                      </a:lnTo>
                      <a:lnTo>
                        <a:pt x="2496" y="1398"/>
                      </a:lnTo>
                      <a:lnTo>
                        <a:pt x="2454" y="1344"/>
                      </a:lnTo>
                      <a:lnTo>
                        <a:pt x="2460" y="1302"/>
                      </a:lnTo>
                      <a:lnTo>
                        <a:pt x="2538" y="1272"/>
                      </a:lnTo>
                      <a:lnTo>
                        <a:pt x="2550" y="1230"/>
                      </a:lnTo>
                      <a:lnTo>
                        <a:pt x="2508" y="1182"/>
                      </a:lnTo>
                      <a:lnTo>
                        <a:pt x="2448" y="1158"/>
                      </a:lnTo>
                      <a:lnTo>
                        <a:pt x="2400" y="1176"/>
                      </a:lnTo>
                      <a:lnTo>
                        <a:pt x="2322" y="1170"/>
                      </a:lnTo>
                      <a:lnTo>
                        <a:pt x="2280" y="1128"/>
                      </a:lnTo>
                      <a:lnTo>
                        <a:pt x="2274" y="1062"/>
                      </a:lnTo>
                      <a:lnTo>
                        <a:pt x="2232" y="1056"/>
                      </a:lnTo>
                      <a:lnTo>
                        <a:pt x="2202" y="1038"/>
                      </a:lnTo>
                      <a:lnTo>
                        <a:pt x="2160" y="1002"/>
                      </a:lnTo>
                      <a:lnTo>
                        <a:pt x="2100" y="1020"/>
                      </a:lnTo>
                      <a:lnTo>
                        <a:pt x="2076" y="1080"/>
                      </a:lnTo>
                      <a:lnTo>
                        <a:pt x="2124" y="1122"/>
                      </a:lnTo>
                      <a:lnTo>
                        <a:pt x="2142" y="1194"/>
                      </a:lnTo>
                      <a:lnTo>
                        <a:pt x="2142" y="1194"/>
                      </a:lnTo>
                      <a:lnTo>
                        <a:pt x="2142" y="1206"/>
                      </a:lnTo>
                      <a:lnTo>
                        <a:pt x="2136" y="1218"/>
                      </a:lnTo>
                      <a:lnTo>
                        <a:pt x="2130" y="1236"/>
                      </a:lnTo>
                      <a:lnTo>
                        <a:pt x="2124" y="1254"/>
                      </a:lnTo>
                      <a:lnTo>
                        <a:pt x="2124" y="1278"/>
                      </a:lnTo>
                      <a:lnTo>
                        <a:pt x="2130" y="1320"/>
                      </a:lnTo>
                      <a:lnTo>
                        <a:pt x="2154" y="1356"/>
                      </a:lnTo>
                      <a:lnTo>
                        <a:pt x="2190" y="1392"/>
                      </a:lnTo>
                      <a:lnTo>
                        <a:pt x="2214" y="1428"/>
                      </a:lnTo>
                      <a:lnTo>
                        <a:pt x="2226" y="1464"/>
                      </a:lnTo>
                      <a:lnTo>
                        <a:pt x="2232" y="1494"/>
                      </a:lnTo>
                      <a:lnTo>
                        <a:pt x="2232" y="1506"/>
                      </a:lnTo>
                      <a:lnTo>
                        <a:pt x="2208" y="1578"/>
                      </a:lnTo>
                      <a:lnTo>
                        <a:pt x="2202" y="1578"/>
                      </a:lnTo>
                      <a:lnTo>
                        <a:pt x="2202" y="1572"/>
                      </a:lnTo>
                      <a:lnTo>
                        <a:pt x="2196" y="1566"/>
                      </a:lnTo>
                      <a:lnTo>
                        <a:pt x="2190" y="1560"/>
                      </a:lnTo>
                      <a:lnTo>
                        <a:pt x="2178" y="1560"/>
                      </a:lnTo>
                      <a:lnTo>
                        <a:pt x="2166" y="1566"/>
                      </a:lnTo>
                      <a:lnTo>
                        <a:pt x="2160" y="1578"/>
                      </a:lnTo>
                      <a:lnTo>
                        <a:pt x="2154" y="1590"/>
                      </a:lnTo>
                      <a:lnTo>
                        <a:pt x="2148" y="1614"/>
                      </a:lnTo>
                      <a:lnTo>
                        <a:pt x="2130" y="1632"/>
                      </a:lnTo>
                      <a:lnTo>
                        <a:pt x="2112" y="1650"/>
                      </a:lnTo>
                      <a:lnTo>
                        <a:pt x="2094" y="1668"/>
                      </a:lnTo>
                      <a:lnTo>
                        <a:pt x="2070" y="1680"/>
                      </a:lnTo>
                      <a:lnTo>
                        <a:pt x="2064" y="1692"/>
                      </a:lnTo>
                      <a:lnTo>
                        <a:pt x="2058" y="1704"/>
                      </a:lnTo>
                      <a:lnTo>
                        <a:pt x="2064" y="1716"/>
                      </a:lnTo>
                      <a:lnTo>
                        <a:pt x="2070" y="1722"/>
                      </a:lnTo>
                      <a:lnTo>
                        <a:pt x="2076" y="1734"/>
                      </a:lnTo>
                      <a:lnTo>
                        <a:pt x="2088" y="1740"/>
                      </a:lnTo>
                      <a:lnTo>
                        <a:pt x="2100" y="1752"/>
                      </a:lnTo>
                      <a:lnTo>
                        <a:pt x="2106" y="1758"/>
                      </a:lnTo>
                      <a:lnTo>
                        <a:pt x="2106" y="1770"/>
                      </a:lnTo>
                      <a:lnTo>
                        <a:pt x="2100" y="1776"/>
                      </a:lnTo>
                      <a:lnTo>
                        <a:pt x="2088" y="1788"/>
                      </a:lnTo>
                      <a:lnTo>
                        <a:pt x="2070" y="1812"/>
                      </a:lnTo>
                      <a:lnTo>
                        <a:pt x="2052" y="1836"/>
                      </a:lnTo>
                      <a:lnTo>
                        <a:pt x="2028" y="1860"/>
                      </a:lnTo>
                      <a:lnTo>
                        <a:pt x="2010" y="1884"/>
                      </a:lnTo>
                      <a:lnTo>
                        <a:pt x="1998" y="1896"/>
                      </a:lnTo>
                      <a:lnTo>
                        <a:pt x="1986" y="1908"/>
                      </a:lnTo>
                      <a:lnTo>
                        <a:pt x="1980" y="1920"/>
                      </a:lnTo>
                      <a:lnTo>
                        <a:pt x="1968" y="1926"/>
                      </a:lnTo>
                      <a:lnTo>
                        <a:pt x="1956" y="1926"/>
                      </a:lnTo>
                      <a:lnTo>
                        <a:pt x="1944" y="1914"/>
                      </a:lnTo>
                      <a:lnTo>
                        <a:pt x="1926" y="1908"/>
                      </a:lnTo>
                      <a:lnTo>
                        <a:pt x="1914" y="1908"/>
                      </a:lnTo>
                      <a:lnTo>
                        <a:pt x="1908" y="1908"/>
                      </a:lnTo>
                      <a:lnTo>
                        <a:pt x="1902" y="1908"/>
                      </a:lnTo>
                      <a:lnTo>
                        <a:pt x="1896" y="1914"/>
                      </a:lnTo>
                      <a:lnTo>
                        <a:pt x="1902" y="1926"/>
                      </a:lnTo>
                      <a:lnTo>
                        <a:pt x="1908" y="1938"/>
                      </a:lnTo>
                      <a:lnTo>
                        <a:pt x="1908" y="1944"/>
                      </a:lnTo>
                      <a:lnTo>
                        <a:pt x="1914" y="1956"/>
                      </a:lnTo>
                      <a:lnTo>
                        <a:pt x="1908" y="1962"/>
                      </a:lnTo>
                      <a:lnTo>
                        <a:pt x="1902" y="1974"/>
                      </a:lnTo>
                      <a:lnTo>
                        <a:pt x="1890" y="1986"/>
                      </a:lnTo>
                      <a:lnTo>
                        <a:pt x="1866" y="1998"/>
                      </a:lnTo>
                      <a:lnTo>
                        <a:pt x="1824" y="2028"/>
                      </a:lnTo>
                      <a:lnTo>
                        <a:pt x="1788" y="2070"/>
                      </a:lnTo>
                      <a:lnTo>
                        <a:pt x="1764" y="2112"/>
                      </a:lnTo>
                      <a:lnTo>
                        <a:pt x="1752" y="2148"/>
                      </a:lnTo>
                      <a:lnTo>
                        <a:pt x="1722" y="2190"/>
                      </a:lnTo>
                      <a:lnTo>
                        <a:pt x="1686" y="2220"/>
                      </a:lnTo>
                      <a:lnTo>
                        <a:pt x="1662" y="2250"/>
                      </a:lnTo>
                      <a:lnTo>
                        <a:pt x="1656" y="2268"/>
                      </a:lnTo>
                      <a:lnTo>
                        <a:pt x="1650" y="2280"/>
                      </a:lnTo>
                      <a:lnTo>
                        <a:pt x="1644" y="2298"/>
                      </a:lnTo>
                      <a:lnTo>
                        <a:pt x="1638" y="2310"/>
                      </a:lnTo>
                      <a:lnTo>
                        <a:pt x="1632" y="2328"/>
                      </a:lnTo>
                      <a:lnTo>
                        <a:pt x="1620" y="2334"/>
                      </a:lnTo>
                      <a:lnTo>
                        <a:pt x="1608" y="2340"/>
                      </a:lnTo>
                      <a:lnTo>
                        <a:pt x="1566" y="2352"/>
                      </a:lnTo>
                      <a:lnTo>
                        <a:pt x="1536" y="2376"/>
                      </a:lnTo>
                      <a:lnTo>
                        <a:pt x="1512" y="2388"/>
                      </a:lnTo>
                      <a:lnTo>
                        <a:pt x="1500" y="2394"/>
                      </a:lnTo>
                      <a:lnTo>
                        <a:pt x="1488" y="2400"/>
                      </a:lnTo>
                      <a:lnTo>
                        <a:pt x="1482" y="2412"/>
                      </a:lnTo>
                      <a:lnTo>
                        <a:pt x="1476" y="2430"/>
                      </a:lnTo>
                      <a:lnTo>
                        <a:pt x="1470" y="2448"/>
                      </a:lnTo>
                      <a:lnTo>
                        <a:pt x="1458" y="2502"/>
                      </a:lnTo>
                      <a:lnTo>
                        <a:pt x="1458" y="2562"/>
                      </a:lnTo>
                      <a:lnTo>
                        <a:pt x="1458" y="2622"/>
                      </a:lnTo>
                      <a:lnTo>
                        <a:pt x="1452" y="2652"/>
                      </a:lnTo>
                      <a:lnTo>
                        <a:pt x="1452" y="2682"/>
                      </a:lnTo>
                      <a:lnTo>
                        <a:pt x="1458" y="2706"/>
                      </a:lnTo>
                      <a:lnTo>
                        <a:pt x="1470" y="2742"/>
                      </a:lnTo>
                      <a:lnTo>
                        <a:pt x="1482" y="2784"/>
                      </a:lnTo>
                      <a:lnTo>
                        <a:pt x="1476" y="2832"/>
                      </a:lnTo>
                      <a:lnTo>
                        <a:pt x="1464" y="2874"/>
                      </a:lnTo>
                      <a:lnTo>
                        <a:pt x="1446" y="2904"/>
                      </a:lnTo>
                      <a:lnTo>
                        <a:pt x="1428" y="2940"/>
                      </a:lnTo>
                      <a:lnTo>
                        <a:pt x="1434" y="3000"/>
                      </a:lnTo>
                      <a:lnTo>
                        <a:pt x="1458" y="3066"/>
                      </a:lnTo>
                      <a:lnTo>
                        <a:pt x="1464" y="3084"/>
                      </a:lnTo>
                      <a:lnTo>
                        <a:pt x="1470" y="3102"/>
                      </a:lnTo>
                      <a:lnTo>
                        <a:pt x="1470" y="3114"/>
                      </a:lnTo>
                      <a:lnTo>
                        <a:pt x="1464" y="3126"/>
                      </a:lnTo>
                      <a:lnTo>
                        <a:pt x="1452" y="3132"/>
                      </a:lnTo>
                      <a:lnTo>
                        <a:pt x="1440" y="3138"/>
                      </a:lnTo>
                      <a:lnTo>
                        <a:pt x="1428" y="3144"/>
                      </a:lnTo>
                      <a:lnTo>
                        <a:pt x="1416" y="3150"/>
                      </a:lnTo>
                      <a:lnTo>
                        <a:pt x="1404" y="3156"/>
                      </a:lnTo>
                      <a:lnTo>
                        <a:pt x="1392" y="3162"/>
                      </a:lnTo>
                      <a:lnTo>
                        <a:pt x="1380" y="3174"/>
                      </a:lnTo>
                      <a:lnTo>
                        <a:pt x="1374" y="3186"/>
                      </a:lnTo>
                      <a:lnTo>
                        <a:pt x="1368" y="3198"/>
                      </a:lnTo>
                      <a:lnTo>
                        <a:pt x="1368" y="3210"/>
                      </a:lnTo>
                      <a:lnTo>
                        <a:pt x="1368" y="3222"/>
                      </a:lnTo>
                      <a:lnTo>
                        <a:pt x="1380" y="3228"/>
                      </a:lnTo>
                      <a:lnTo>
                        <a:pt x="1392" y="3234"/>
                      </a:lnTo>
                      <a:lnTo>
                        <a:pt x="1398" y="3240"/>
                      </a:lnTo>
                      <a:lnTo>
                        <a:pt x="1392" y="3246"/>
                      </a:lnTo>
                      <a:lnTo>
                        <a:pt x="1386" y="3252"/>
                      </a:lnTo>
                      <a:lnTo>
                        <a:pt x="1374" y="3258"/>
                      </a:lnTo>
                      <a:lnTo>
                        <a:pt x="1362" y="3264"/>
                      </a:lnTo>
                      <a:lnTo>
                        <a:pt x="1350" y="3270"/>
                      </a:lnTo>
                      <a:lnTo>
                        <a:pt x="1338" y="3276"/>
                      </a:lnTo>
                      <a:lnTo>
                        <a:pt x="1326" y="3276"/>
                      </a:lnTo>
                      <a:lnTo>
                        <a:pt x="1314" y="3282"/>
                      </a:lnTo>
                      <a:lnTo>
                        <a:pt x="1302" y="3288"/>
                      </a:lnTo>
                      <a:lnTo>
                        <a:pt x="1290" y="3294"/>
                      </a:lnTo>
                      <a:lnTo>
                        <a:pt x="1284" y="3300"/>
                      </a:lnTo>
                      <a:lnTo>
                        <a:pt x="1278" y="3318"/>
                      </a:lnTo>
                      <a:lnTo>
                        <a:pt x="1278" y="3336"/>
                      </a:lnTo>
                      <a:lnTo>
                        <a:pt x="1278" y="3354"/>
                      </a:lnTo>
                      <a:lnTo>
                        <a:pt x="1272" y="3372"/>
                      </a:lnTo>
                      <a:lnTo>
                        <a:pt x="1266" y="3384"/>
                      </a:lnTo>
                      <a:lnTo>
                        <a:pt x="1254" y="3390"/>
                      </a:lnTo>
                      <a:lnTo>
                        <a:pt x="1242" y="3396"/>
                      </a:lnTo>
                      <a:lnTo>
                        <a:pt x="1224" y="3408"/>
                      </a:lnTo>
                      <a:lnTo>
                        <a:pt x="1200" y="3414"/>
                      </a:lnTo>
                      <a:lnTo>
                        <a:pt x="1164" y="3414"/>
                      </a:lnTo>
                      <a:lnTo>
                        <a:pt x="1128" y="3384"/>
                      </a:lnTo>
                      <a:lnTo>
                        <a:pt x="1098" y="3336"/>
                      </a:lnTo>
                      <a:lnTo>
                        <a:pt x="1074" y="3282"/>
                      </a:lnTo>
                      <a:lnTo>
                        <a:pt x="1068" y="3264"/>
                      </a:lnTo>
                      <a:lnTo>
                        <a:pt x="1062" y="3252"/>
                      </a:lnTo>
                      <a:lnTo>
                        <a:pt x="1062" y="3246"/>
                      </a:lnTo>
                      <a:lnTo>
                        <a:pt x="1062" y="3246"/>
                      </a:lnTo>
                      <a:lnTo>
                        <a:pt x="1068" y="3240"/>
                      </a:lnTo>
                      <a:lnTo>
                        <a:pt x="1068" y="3240"/>
                      </a:lnTo>
                      <a:lnTo>
                        <a:pt x="1074" y="3240"/>
                      </a:lnTo>
                      <a:lnTo>
                        <a:pt x="1074" y="3234"/>
                      </a:lnTo>
                      <a:lnTo>
                        <a:pt x="1074" y="3228"/>
                      </a:lnTo>
                      <a:lnTo>
                        <a:pt x="1074" y="3216"/>
                      </a:lnTo>
                      <a:lnTo>
                        <a:pt x="1056" y="3162"/>
                      </a:lnTo>
                      <a:lnTo>
                        <a:pt x="1026" y="3096"/>
                      </a:lnTo>
                      <a:lnTo>
                        <a:pt x="966" y="3012"/>
                      </a:lnTo>
                      <a:lnTo>
                        <a:pt x="912" y="2922"/>
                      </a:lnTo>
                      <a:lnTo>
                        <a:pt x="882" y="2826"/>
                      </a:lnTo>
                      <a:lnTo>
                        <a:pt x="864" y="2736"/>
                      </a:lnTo>
                      <a:lnTo>
                        <a:pt x="840" y="2688"/>
                      </a:lnTo>
                      <a:lnTo>
                        <a:pt x="822" y="2658"/>
                      </a:lnTo>
                      <a:lnTo>
                        <a:pt x="798" y="2634"/>
                      </a:lnTo>
                      <a:lnTo>
                        <a:pt x="786" y="2598"/>
                      </a:lnTo>
                      <a:lnTo>
                        <a:pt x="768" y="2562"/>
                      </a:lnTo>
                      <a:lnTo>
                        <a:pt x="744" y="2538"/>
                      </a:lnTo>
                      <a:lnTo>
                        <a:pt x="720" y="2508"/>
                      </a:lnTo>
                      <a:lnTo>
                        <a:pt x="696" y="2472"/>
                      </a:lnTo>
                      <a:lnTo>
                        <a:pt x="672" y="2418"/>
                      </a:lnTo>
                      <a:lnTo>
                        <a:pt x="648" y="2352"/>
                      </a:lnTo>
                      <a:lnTo>
                        <a:pt x="618" y="2274"/>
                      </a:lnTo>
                      <a:lnTo>
                        <a:pt x="588" y="2202"/>
                      </a:lnTo>
                      <a:lnTo>
                        <a:pt x="558" y="2130"/>
                      </a:lnTo>
                      <a:lnTo>
                        <a:pt x="528" y="2064"/>
                      </a:lnTo>
                      <a:lnTo>
                        <a:pt x="510" y="2016"/>
                      </a:lnTo>
                      <a:lnTo>
                        <a:pt x="504" y="1968"/>
                      </a:lnTo>
                      <a:lnTo>
                        <a:pt x="522" y="1926"/>
                      </a:lnTo>
                      <a:lnTo>
                        <a:pt x="540" y="1872"/>
                      </a:lnTo>
                      <a:lnTo>
                        <a:pt x="540" y="1830"/>
                      </a:lnTo>
                      <a:lnTo>
                        <a:pt x="528" y="1800"/>
                      </a:lnTo>
                      <a:lnTo>
                        <a:pt x="510" y="1782"/>
                      </a:lnTo>
                      <a:lnTo>
                        <a:pt x="492" y="1758"/>
                      </a:lnTo>
                      <a:lnTo>
                        <a:pt x="492" y="1734"/>
                      </a:lnTo>
                      <a:lnTo>
                        <a:pt x="504" y="1698"/>
                      </a:lnTo>
                      <a:lnTo>
                        <a:pt x="516" y="1668"/>
                      </a:lnTo>
                      <a:lnTo>
                        <a:pt x="528" y="1644"/>
                      </a:lnTo>
                      <a:lnTo>
                        <a:pt x="522" y="1632"/>
                      </a:lnTo>
                      <a:lnTo>
                        <a:pt x="516" y="1626"/>
                      </a:lnTo>
                      <a:lnTo>
                        <a:pt x="510" y="1620"/>
                      </a:lnTo>
                      <a:lnTo>
                        <a:pt x="498" y="1620"/>
                      </a:lnTo>
                      <a:lnTo>
                        <a:pt x="486" y="1632"/>
                      </a:lnTo>
                      <a:lnTo>
                        <a:pt x="474" y="1644"/>
                      </a:lnTo>
                      <a:lnTo>
                        <a:pt x="450" y="1674"/>
                      </a:lnTo>
                      <a:lnTo>
                        <a:pt x="432" y="1710"/>
                      </a:lnTo>
                      <a:lnTo>
                        <a:pt x="432" y="1740"/>
                      </a:lnTo>
                      <a:lnTo>
                        <a:pt x="432" y="1758"/>
                      </a:lnTo>
                      <a:lnTo>
                        <a:pt x="432" y="1770"/>
                      </a:lnTo>
                      <a:lnTo>
                        <a:pt x="426" y="1782"/>
                      </a:lnTo>
                      <a:lnTo>
                        <a:pt x="414" y="1800"/>
                      </a:lnTo>
                      <a:lnTo>
                        <a:pt x="408" y="1812"/>
                      </a:lnTo>
                      <a:lnTo>
                        <a:pt x="396" y="1830"/>
                      </a:lnTo>
                      <a:lnTo>
                        <a:pt x="366" y="1860"/>
                      </a:lnTo>
                      <a:lnTo>
                        <a:pt x="330" y="1872"/>
                      </a:lnTo>
                      <a:lnTo>
                        <a:pt x="288" y="1872"/>
                      </a:lnTo>
                      <a:lnTo>
                        <a:pt x="252" y="1860"/>
                      </a:lnTo>
                      <a:lnTo>
                        <a:pt x="222" y="1824"/>
                      </a:lnTo>
                      <a:lnTo>
                        <a:pt x="180" y="1776"/>
                      </a:lnTo>
                      <a:lnTo>
                        <a:pt x="144" y="1728"/>
                      </a:lnTo>
                      <a:lnTo>
                        <a:pt x="102" y="1692"/>
                      </a:lnTo>
                      <a:lnTo>
                        <a:pt x="90" y="1680"/>
                      </a:lnTo>
                      <a:lnTo>
                        <a:pt x="84" y="1674"/>
                      </a:lnTo>
                      <a:lnTo>
                        <a:pt x="84" y="1662"/>
                      </a:lnTo>
                      <a:lnTo>
                        <a:pt x="90" y="1656"/>
                      </a:lnTo>
                      <a:lnTo>
                        <a:pt x="102" y="1650"/>
                      </a:lnTo>
                      <a:lnTo>
                        <a:pt x="114" y="1644"/>
                      </a:lnTo>
                      <a:lnTo>
                        <a:pt x="132" y="1638"/>
                      </a:lnTo>
                      <a:lnTo>
                        <a:pt x="150" y="1632"/>
                      </a:lnTo>
                      <a:lnTo>
                        <a:pt x="168" y="1626"/>
                      </a:lnTo>
                      <a:lnTo>
                        <a:pt x="186" y="1620"/>
                      </a:lnTo>
                      <a:lnTo>
                        <a:pt x="198" y="1608"/>
                      </a:lnTo>
                      <a:lnTo>
                        <a:pt x="210" y="1602"/>
                      </a:lnTo>
                      <a:lnTo>
                        <a:pt x="210" y="1590"/>
                      </a:lnTo>
                      <a:lnTo>
                        <a:pt x="210" y="1584"/>
                      </a:lnTo>
                      <a:lnTo>
                        <a:pt x="210" y="1572"/>
                      </a:lnTo>
                      <a:lnTo>
                        <a:pt x="210" y="1560"/>
                      </a:lnTo>
                      <a:lnTo>
                        <a:pt x="198" y="1554"/>
                      </a:lnTo>
                      <a:lnTo>
                        <a:pt x="192" y="1554"/>
                      </a:lnTo>
                      <a:lnTo>
                        <a:pt x="174" y="1566"/>
                      </a:lnTo>
                      <a:lnTo>
                        <a:pt x="150" y="1578"/>
                      </a:lnTo>
                      <a:lnTo>
                        <a:pt x="120" y="1584"/>
                      </a:lnTo>
                      <a:lnTo>
                        <a:pt x="78" y="1578"/>
                      </a:lnTo>
                      <a:lnTo>
                        <a:pt x="54" y="1572"/>
                      </a:lnTo>
                      <a:lnTo>
                        <a:pt x="36" y="1566"/>
                      </a:lnTo>
                      <a:lnTo>
                        <a:pt x="18" y="1554"/>
                      </a:lnTo>
                      <a:lnTo>
                        <a:pt x="6" y="1542"/>
                      </a:lnTo>
                      <a:lnTo>
                        <a:pt x="0" y="1524"/>
                      </a:lnTo>
                      <a:lnTo>
                        <a:pt x="6" y="1512"/>
                      </a:lnTo>
                      <a:lnTo>
                        <a:pt x="6" y="1500"/>
                      </a:lnTo>
                      <a:lnTo>
                        <a:pt x="6" y="1494"/>
                      </a:lnTo>
                      <a:lnTo>
                        <a:pt x="66" y="1404"/>
                      </a:lnTo>
                      <a:lnTo>
                        <a:pt x="126" y="1422"/>
                      </a:lnTo>
                      <a:lnTo>
                        <a:pt x="192" y="1422"/>
                      </a:lnTo>
                      <a:lnTo>
                        <a:pt x="240" y="1392"/>
                      </a:lnTo>
                      <a:lnTo>
                        <a:pt x="234" y="1320"/>
                      </a:lnTo>
                      <a:lnTo>
                        <a:pt x="216" y="1260"/>
                      </a:lnTo>
                      <a:lnTo>
                        <a:pt x="186" y="1212"/>
                      </a:lnTo>
                      <a:lnTo>
                        <a:pt x="120" y="1170"/>
                      </a:lnTo>
                      <a:lnTo>
                        <a:pt x="66" y="1062"/>
                      </a:lnTo>
                      <a:lnTo>
                        <a:pt x="90" y="996"/>
                      </a:lnTo>
                      <a:lnTo>
                        <a:pt x="132" y="960"/>
                      </a:lnTo>
                      <a:lnTo>
                        <a:pt x="270" y="960"/>
                      </a:lnTo>
                      <a:lnTo>
                        <a:pt x="300" y="936"/>
                      </a:lnTo>
                      <a:lnTo>
                        <a:pt x="312" y="834"/>
                      </a:lnTo>
                      <a:lnTo>
                        <a:pt x="360" y="822"/>
                      </a:lnTo>
                      <a:lnTo>
                        <a:pt x="414" y="780"/>
                      </a:lnTo>
                      <a:lnTo>
                        <a:pt x="444" y="690"/>
                      </a:lnTo>
                      <a:lnTo>
                        <a:pt x="468" y="606"/>
                      </a:lnTo>
                      <a:lnTo>
                        <a:pt x="510" y="534"/>
                      </a:lnTo>
                      <a:lnTo>
                        <a:pt x="546" y="432"/>
                      </a:lnTo>
                      <a:lnTo>
                        <a:pt x="540" y="348"/>
                      </a:lnTo>
                      <a:lnTo>
                        <a:pt x="468" y="294"/>
                      </a:lnTo>
                      <a:lnTo>
                        <a:pt x="402" y="240"/>
                      </a:lnTo>
                      <a:lnTo>
                        <a:pt x="402" y="150"/>
                      </a:lnTo>
                      <a:lnTo>
                        <a:pt x="348" y="84"/>
                      </a:lnTo>
                      <a:lnTo>
                        <a:pt x="372" y="36"/>
                      </a:lnTo>
                      <a:lnTo>
                        <a:pt x="420" y="30"/>
                      </a:lnTo>
                      <a:lnTo>
                        <a:pt x="486" y="36"/>
                      </a:lnTo>
                      <a:lnTo>
                        <a:pt x="534" y="30"/>
                      </a:lnTo>
                      <a:lnTo>
                        <a:pt x="624" y="36"/>
                      </a:lnTo>
                      <a:lnTo>
                        <a:pt x="696" y="24"/>
                      </a:lnTo>
                      <a:lnTo>
                        <a:pt x="768" y="6"/>
                      </a:lnTo>
                      <a:lnTo>
                        <a:pt x="768"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77" name="Freeform 117"/>
                <p:cNvSpPr>
                  <a:spLocks noEditPoints="1"/>
                </p:cNvSpPr>
                <p:nvPr/>
              </p:nvSpPr>
              <p:spPr bwMode="auto">
                <a:xfrm>
                  <a:off x="6875" y="-1236"/>
                  <a:ext cx="1626" cy="1830"/>
                </a:xfrm>
                <a:custGeom>
                  <a:avLst/>
                  <a:gdLst>
                    <a:gd name="T0" fmla="*/ 6 w 1626"/>
                    <a:gd name="T1" fmla="*/ 1194 h 1830"/>
                    <a:gd name="T2" fmla="*/ 6 w 1626"/>
                    <a:gd name="T3" fmla="*/ 1188 h 1830"/>
                    <a:gd name="T4" fmla="*/ 1380 w 1626"/>
                    <a:gd name="T5" fmla="*/ 18 h 1830"/>
                    <a:gd name="T6" fmla="*/ 1458 w 1626"/>
                    <a:gd name="T7" fmla="*/ 120 h 1830"/>
                    <a:gd name="T8" fmla="*/ 1542 w 1626"/>
                    <a:gd name="T9" fmla="*/ 222 h 1830"/>
                    <a:gd name="T10" fmla="*/ 1626 w 1626"/>
                    <a:gd name="T11" fmla="*/ 330 h 1830"/>
                    <a:gd name="T12" fmla="*/ 1554 w 1626"/>
                    <a:gd name="T13" fmla="*/ 354 h 1830"/>
                    <a:gd name="T14" fmla="*/ 1392 w 1626"/>
                    <a:gd name="T15" fmla="*/ 360 h 1830"/>
                    <a:gd name="T16" fmla="*/ 1278 w 1626"/>
                    <a:gd name="T17" fmla="*/ 360 h 1830"/>
                    <a:gd name="T18" fmla="*/ 1206 w 1626"/>
                    <a:gd name="T19" fmla="*/ 414 h 1830"/>
                    <a:gd name="T20" fmla="*/ 1260 w 1626"/>
                    <a:gd name="T21" fmla="*/ 570 h 1830"/>
                    <a:gd name="T22" fmla="*/ 1398 w 1626"/>
                    <a:gd name="T23" fmla="*/ 678 h 1830"/>
                    <a:gd name="T24" fmla="*/ 1368 w 1626"/>
                    <a:gd name="T25" fmla="*/ 864 h 1830"/>
                    <a:gd name="T26" fmla="*/ 1302 w 1626"/>
                    <a:gd name="T27" fmla="*/ 1020 h 1830"/>
                    <a:gd name="T28" fmla="*/ 1218 w 1626"/>
                    <a:gd name="T29" fmla="*/ 1152 h 1830"/>
                    <a:gd name="T30" fmla="*/ 1158 w 1626"/>
                    <a:gd name="T31" fmla="*/ 1266 h 1830"/>
                    <a:gd name="T32" fmla="*/ 990 w 1626"/>
                    <a:gd name="T33" fmla="*/ 1290 h 1830"/>
                    <a:gd name="T34" fmla="*/ 924 w 1626"/>
                    <a:gd name="T35" fmla="*/ 1392 h 1830"/>
                    <a:gd name="T36" fmla="*/ 1044 w 1626"/>
                    <a:gd name="T37" fmla="*/ 1542 h 1830"/>
                    <a:gd name="T38" fmla="*/ 1092 w 1626"/>
                    <a:gd name="T39" fmla="*/ 1650 h 1830"/>
                    <a:gd name="T40" fmla="*/ 1050 w 1626"/>
                    <a:gd name="T41" fmla="*/ 1752 h 1830"/>
                    <a:gd name="T42" fmla="*/ 924 w 1626"/>
                    <a:gd name="T43" fmla="*/ 1734 h 1830"/>
                    <a:gd name="T44" fmla="*/ 864 w 1626"/>
                    <a:gd name="T45" fmla="*/ 1830 h 1830"/>
                    <a:gd name="T46" fmla="*/ 858 w 1626"/>
                    <a:gd name="T47" fmla="*/ 1812 h 1830"/>
                    <a:gd name="T48" fmla="*/ 822 w 1626"/>
                    <a:gd name="T49" fmla="*/ 1806 h 1830"/>
                    <a:gd name="T50" fmla="*/ 780 w 1626"/>
                    <a:gd name="T51" fmla="*/ 1794 h 1830"/>
                    <a:gd name="T52" fmla="*/ 738 w 1626"/>
                    <a:gd name="T53" fmla="*/ 1764 h 1830"/>
                    <a:gd name="T54" fmla="*/ 708 w 1626"/>
                    <a:gd name="T55" fmla="*/ 1728 h 1830"/>
                    <a:gd name="T56" fmla="*/ 636 w 1626"/>
                    <a:gd name="T57" fmla="*/ 1710 h 1830"/>
                    <a:gd name="T58" fmla="*/ 588 w 1626"/>
                    <a:gd name="T59" fmla="*/ 1668 h 1830"/>
                    <a:gd name="T60" fmla="*/ 552 w 1626"/>
                    <a:gd name="T61" fmla="*/ 1626 h 1830"/>
                    <a:gd name="T62" fmla="*/ 516 w 1626"/>
                    <a:gd name="T63" fmla="*/ 1608 h 1830"/>
                    <a:gd name="T64" fmla="*/ 492 w 1626"/>
                    <a:gd name="T65" fmla="*/ 1614 h 1830"/>
                    <a:gd name="T66" fmla="*/ 462 w 1626"/>
                    <a:gd name="T67" fmla="*/ 1632 h 1830"/>
                    <a:gd name="T68" fmla="*/ 432 w 1626"/>
                    <a:gd name="T69" fmla="*/ 1626 h 1830"/>
                    <a:gd name="T70" fmla="*/ 396 w 1626"/>
                    <a:gd name="T71" fmla="*/ 1614 h 1830"/>
                    <a:gd name="T72" fmla="*/ 378 w 1626"/>
                    <a:gd name="T73" fmla="*/ 1614 h 1830"/>
                    <a:gd name="T74" fmla="*/ 366 w 1626"/>
                    <a:gd name="T75" fmla="*/ 1626 h 1830"/>
                    <a:gd name="T76" fmla="*/ 330 w 1626"/>
                    <a:gd name="T77" fmla="*/ 1638 h 1830"/>
                    <a:gd name="T78" fmla="*/ 240 w 1626"/>
                    <a:gd name="T79" fmla="*/ 1644 h 1830"/>
                    <a:gd name="T80" fmla="*/ 162 w 1626"/>
                    <a:gd name="T81" fmla="*/ 1656 h 1830"/>
                    <a:gd name="T82" fmla="*/ 108 w 1626"/>
                    <a:gd name="T83" fmla="*/ 1650 h 1830"/>
                    <a:gd name="T84" fmla="*/ 90 w 1626"/>
                    <a:gd name="T85" fmla="*/ 1656 h 1830"/>
                    <a:gd name="T86" fmla="*/ 114 w 1626"/>
                    <a:gd name="T87" fmla="*/ 1524 h 1830"/>
                    <a:gd name="T88" fmla="*/ 222 w 1626"/>
                    <a:gd name="T89" fmla="*/ 1410 h 1830"/>
                    <a:gd name="T90" fmla="*/ 174 w 1626"/>
                    <a:gd name="T91" fmla="*/ 1344 h 1830"/>
                    <a:gd name="T92" fmla="*/ 138 w 1626"/>
                    <a:gd name="T93" fmla="*/ 1248 h 1830"/>
                    <a:gd name="T94" fmla="*/ 6 w 1626"/>
                    <a:gd name="T95" fmla="*/ 1194 h 1830"/>
                    <a:gd name="T96" fmla="*/ 246 w 1626"/>
                    <a:gd name="T97" fmla="*/ 1164 h 1830"/>
                    <a:gd name="T98" fmla="*/ 342 w 1626"/>
                    <a:gd name="T99" fmla="*/ 1128 h 1830"/>
                    <a:gd name="T100" fmla="*/ 522 w 1626"/>
                    <a:gd name="T101" fmla="*/ 1074 h 1830"/>
                    <a:gd name="T102" fmla="*/ 540 w 1626"/>
                    <a:gd name="T103" fmla="*/ 948 h 1830"/>
                    <a:gd name="T104" fmla="*/ 642 w 1626"/>
                    <a:gd name="T105" fmla="*/ 882 h 1830"/>
                    <a:gd name="T106" fmla="*/ 732 w 1626"/>
                    <a:gd name="T107" fmla="*/ 786 h 1830"/>
                    <a:gd name="T108" fmla="*/ 786 w 1626"/>
                    <a:gd name="T109" fmla="*/ 678 h 1830"/>
                    <a:gd name="T110" fmla="*/ 816 w 1626"/>
                    <a:gd name="T111" fmla="*/ 540 h 1830"/>
                    <a:gd name="T112" fmla="*/ 912 w 1626"/>
                    <a:gd name="T113" fmla="*/ 474 h 1830"/>
                    <a:gd name="T114" fmla="*/ 948 w 1626"/>
                    <a:gd name="T115" fmla="*/ 282 h 1830"/>
                    <a:gd name="T116" fmla="*/ 906 w 1626"/>
                    <a:gd name="T117" fmla="*/ 168 h 1830"/>
                    <a:gd name="T118" fmla="*/ 1032 w 1626"/>
                    <a:gd name="T119" fmla="*/ 120 h 1830"/>
                    <a:gd name="T120" fmla="*/ 1152 w 1626"/>
                    <a:gd name="T121" fmla="*/ 48 h 1830"/>
                    <a:gd name="T122" fmla="*/ 1248 w 1626"/>
                    <a:gd name="T123" fmla="*/ 0 h 1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26" h="1830">
                      <a:moveTo>
                        <a:pt x="6" y="1188"/>
                      </a:moveTo>
                      <a:lnTo>
                        <a:pt x="6" y="1194"/>
                      </a:lnTo>
                      <a:lnTo>
                        <a:pt x="0" y="1194"/>
                      </a:lnTo>
                      <a:lnTo>
                        <a:pt x="6" y="1188"/>
                      </a:lnTo>
                      <a:close/>
                      <a:moveTo>
                        <a:pt x="1248" y="0"/>
                      </a:moveTo>
                      <a:lnTo>
                        <a:pt x="1380" y="18"/>
                      </a:lnTo>
                      <a:lnTo>
                        <a:pt x="1422" y="72"/>
                      </a:lnTo>
                      <a:lnTo>
                        <a:pt x="1458" y="120"/>
                      </a:lnTo>
                      <a:lnTo>
                        <a:pt x="1494" y="186"/>
                      </a:lnTo>
                      <a:lnTo>
                        <a:pt x="1542" y="222"/>
                      </a:lnTo>
                      <a:lnTo>
                        <a:pt x="1590" y="276"/>
                      </a:lnTo>
                      <a:lnTo>
                        <a:pt x="1626" y="330"/>
                      </a:lnTo>
                      <a:lnTo>
                        <a:pt x="1626" y="336"/>
                      </a:lnTo>
                      <a:lnTo>
                        <a:pt x="1554" y="354"/>
                      </a:lnTo>
                      <a:lnTo>
                        <a:pt x="1482" y="366"/>
                      </a:lnTo>
                      <a:lnTo>
                        <a:pt x="1392" y="360"/>
                      </a:lnTo>
                      <a:lnTo>
                        <a:pt x="1344" y="366"/>
                      </a:lnTo>
                      <a:lnTo>
                        <a:pt x="1278" y="360"/>
                      </a:lnTo>
                      <a:lnTo>
                        <a:pt x="1230" y="366"/>
                      </a:lnTo>
                      <a:lnTo>
                        <a:pt x="1206" y="414"/>
                      </a:lnTo>
                      <a:lnTo>
                        <a:pt x="1260" y="480"/>
                      </a:lnTo>
                      <a:lnTo>
                        <a:pt x="1260" y="570"/>
                      </a:lnTo>
                      <a:lnTo>
                        <a:pt x="1326" y="624"/>
                      </a:lnTo>
                      <a:lnTo>
                        <a:pt x="1398" y="678"/>
                      </a:lnTo>
                      <a:lnTo>
                        <a:pt x="1404" y="762"/>
                      </a:lnTo>
                      <a:lnTo>
                        <a:pt x="1368" y="864"/>
                      </a:lnTo>
                      <a:lnTo>
                        <a:pt x="1326" y="936"/>
                      </a:lnTo>
                      <a:lnTo>
                        <a:pt x="1302" y="1020"/>
                      </a:lnTo>
                      <a:lnTo>
                        <a:pt x="1272" y="1110"/>
                      </a:lnTo>
                      <a:lnTo>
                        <a:pt x="1218" y="1152"/>
                      </a:lnTo>
                      <a:lnTo>
                        <a:pt x="1170" y="1164"/>
                      </a:lnTo>
                      <a:lnTo>
                        <a:pt x="1158" y="1266"/>
                      </a:lnTo>
                      <a:lnTo>
                        <a:pt x="1128" y="1290"/>
                      </a:lnTo>
                      <a:lnTo>
                        <a:pt x="990" y="1290"/>
                      </a:lnTo>
                      <a:lnTo>
                        <a:pt x="948" y="1326"/>
                      </a:lnTo>
                      <a:lnTo>
                        <a:pt x="924" y="1392"/>
                      </a:lnTo>
                      <a:lnTo>
                        <a:pt x="978" y="1500"/>
                      </a:lnTo>
                      <a:lnTo>
                        <a:pt x="1044" y="1542"/>
                      </a:lnTo>
                      <a:lnTo>
                        <a:pt x="1074" y="1590"/>
                      </a:lnTo>
                      <a:lnTo>
                        <a:pt x="1092" y="1650"/>
                      </a:lnTo>
                      <a:lnTo>
                        <a:pt x="1098" y="1722"/>
                      </a:lnTo>
                      <a:lnTo>
                        <a:pt x="1050" y="1752"/>
                      </a:lnTo>
                      <a:lnTo>
                        <a:pt x="984" y="1752"/>
                      </a:lnTo>
                      <a:lnTo>
                        <a:pt x="924" y="1734"/>
                      </a:lnTo>
                      <a:lnTo>
                        <a:pt x="864" y="1824"/>
                      </a:lnTo>
                      <a:lnTo>
                        <a:pt x="864" y="1830"/>
                      </a:lnTo>
                      <a:lnTo>
                        <a:pt x="864" y="1818"/>
                      </a:lnTo>
                      <a:lnTo>
                        <a:pt x="858" y="1812"/>
                      </a:lnTo>
                      <a:lnTo>
                        <a:pt x="840" y="1806"/>
                      </a:lnTo>
                      <a:lnTo>
                        <a:pt x="822" y="1806"/>
                      </a:lnTo>
                      <a:lnTo>
                        <a:pt x="804" y="1800"/>
                      </a:lnTo>
                      <a:lnTo>
                        <a:pt x="780" y="1794"/>
                      </a:lnTo>
                      <a:lnTo>
                        <a:pt x="756" y="1782"/>
                      </a:lnTo>
                      <a:lnTo>
                        <a:pt x="738" y="1764"/>
                      </a:lnTo>
                      <a:lnTo>
                        <a:pt x="726" y="1740"/>
                      </a:lnTo>
                      <a:lnTo>
                        <a:pt x="708" y="1728"/>
                      </a:lnTo>
                      <a:lnTo>
                        <a:pt x="678" y="1716"/>
                      </a:lnTo>
                      <a:lnTo>
                        <a:pt x="636" y="1710"/>
                      </a:lnTo>
                      <a:lnTo>
                        <a:pt x="612" y="1692"/>
                      </a:lnTo>
                      <a:lnTo>
                        <a:pt x="588" y="1668"/>
                      </a:lnTo>
                      <a:lnTo>
                        <a:pt x="570" y="1644"/>
                      </a:lnTo>
                      <a:lnTo>
                        <a:pt x="552" y="1626"/>
                      </a:lnTo>
                      <a:lnTo>
                        <a:pt x="534" y="1614"/>
                      </a:lnTo>
                      <a:lnTo>
                        <a:pt x="516" y="1608"/>
                      </a:lnTo>
                      <a:lnTo>
                        <a:pt x="504" y="1608"/>
                      </a:lnTo>
                      <a:lnTo>
                        <a:pt x="492" y="1614"/>
                      </a:lnTo>
                      <a:lnTo>
                        <a:pt x="480" y="1626"/>
                      </a:lnTo>
                      <a:lnTo>
                        <a:pt x="462" y="1632"/>
                      </a:lnTo>
                      <a:lnTo>
                        <a:pt x="450" y="1632"/>
                      </a:lnTo>
                      <a:lnTo>
                        <a:pt x="432" y="1626"/>
                      </a:lnTo>
                      <a:lnTo>
                        <a:pt x="408" y="1620"/>
                      </a:lnTo>
                      <a:lnTo>
                        <a:pt x="396" y="1614"/>
                      </a:lnTo>
                      <a:lnTo>
                        <a:pt x="384" y="1614"/>
                      </a:lnTo>
                      <a:lnTo>
                        <a:pt x="378" y="1614"/>
                      </a:lnTo>
                      <a:lnTo>
                        <a:pt x="372" y="1614"/>
                      </a:lnTo>
                      <a:lnTo>
                        <a:pt x="366" y="1626"/>
                      </a:lnTo>
                      <a:lnTo>
                        <a:pt x="360" y="1632"/>
                      </a:lnTo>
                      <a:lnTo>
                        <a:pt x="330" y="1638"/>
                      </a:lnTo>
                      <a:lnTo>
                        <a:pt x="288" y="1644"/>
                      </a:lnTo>
                      <a:lnTo>
                        <a:pt x="240" y="1644"/>
                      </a:lnTo>
                      <a:lnTo>
                        <a:pt x="198" y="1650"/>
                      </a:lnTo>
                      <a:lnTo>
                        <a:pt x="162" y="1656"/>
                      </a:lnTo>
                      <a:lnTo>
                        <a:pt x="126" y="1650"/>
                      </a:lnTo>
                      <a:lnTo>
                        <a:pt x="108" y="1650"/>
                      </a:lnTo>
                      <a:lnTo>
                        <a:pt x="90" y="1650"/>
                      </a:lnTo>
                      <a:lnTo>
                        <a:pt x="90" y="1656"/>
                      </a:lnTo>
                      <a:lnTo>
                        <a:pt x="84" y="1578"/>
                      </a:lnTo>
                      <a:lnTo>
                        <a:pt x="114" y="1524"/>
                      </a:lnTo>
                      <a:lnTo>
                        <a:pt x="234" y="1476"/>
                      </a:lnTo>
                      <a:lnTo>
                        <a:pt x="222" y="1410"/>
                      </a:lnTo>
                      <a:lnTo>
                        <a:pt x="156" y="1386"/>
                      </a:lnTo>
                      <a:lnTo>
                        <a:pt x="174" y="1344"/>
                      </a:lnTo>
                      <a:lnTo>
                        <a:pt x="174" y="1284"/>
                      </a:lnTo>
                      <a:lnTo>
                        <a:pt x="138" y="1248"/>
                      </a:lnTo>
                      <a:lnTo>
                        <a:pt x="66" y="1242"/>
                      </a:lnTo>
                      <a:lnTo>
                        <a:pt x="6" y="1194"/>
                      </a:lnTo>
                      <a:lnTo>
                        <a:pt x="126" y="1176"/>
                      </a:lnTo>
                      <a:lnTo>
                        <a:pt x="246" y="1164"/>
                      </a:lnTo>
                      <a:lnTo>
                        <a:pt x="288" y="1164"/>
                      </a:lnTo>
                      <a:lnTo>
                        <a:pt x="342" y="1128"/>
                      </a:lnTo>
                      <a:lnTo>
                        <a:pt x="426" y="1128"/>
                      </a:lnTo>
                      <a:lnTo>
                        <a:pt x="522" y="1074"/>
                      </a:lnTo>
                      <a:lnTo>
                        <a:pt x="516" y="1014"/>
                      </a:lnTo>
                      <a:lnTo>
                        <a:pt x="540" y="948"/>
                      </a:lnTo>
                      <a:lnTo>
                        <a:pt x="594" y="900"/>
                      </a:lnTo>
                      <a:lnTo>
                        <a:pt x="642" y="882"/>
                      </a:lnTo>
                      <a:lnTo>
                        <a:pt x="642" y="816"/>
                      </a:lnTo>
                      <a:lnTo>
                        <a:pt x="732" y="786"/>
                      </a:lnTo>
                      <a:lnTo>
                        <a:pt x="780" y="816"/>
                      </a:lnTo>
                      <a:lnTo>
                        <a:pt x="786" y="678"/>
                      </a:lnTo>
                      <a:lnTo>
                        <a:pt x="864" y="582"/>
                      </a:lnTo>
                      <a:lnTo>
                        <a:pt x="816" y="540"/>
                      </a:lnTo>
                      <a:lnTo>
                        <a:pt x="840" y="504"/>
                      </a:lnTo>
                      <a:lnTo>
                        <a:pt x="912" y="474"/>
                      </a:lnTo>
                      <a:lnTo>
                        <a:pt x="948" y="426"/>
                      </a:lnTo>
                      <a:lnTo>
                        <a:pt x="948" y="282"/>
                      </a:lnTo>
                      <a:lnTo>
                        <a:pt x="894" y="228"/>
                      </a:lnTo>
                      <a:lnTo>
                        <a:pt x="906" y="168"/>
                      </a:lnTo>
                      <a:lnTo>
                        <a:pt x="972" y="132"/>
                      </a:lnTo>
                      <a:lnTo>
                        <a:pt x="1032" y="120"/>
                      </a:lnTo>
                      <a:lnTo>
                        <a:pt x="1086" y="66"/>
                      </a:lnTo>
                      <a:lnTo>
                        <a:pt x="1152" y="48"/>
                      </a:lnTo>
                      <a:lnTo>
                        <a:pt x="1170" y="24"/>
                      </a:lnTo>
                      <a:lnTo>
                        <a:pt x="1248"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78" name="Freeform 118"/>
                <p:cNvSpPr>
                  <a:spLocks/>
                </p:cNvSpPr>
                <p:nvPr/>
              </p:nvSpPr>
              <p:spPr bwMode="auto">
                <a:xfrm>
                  <a:off x="11231" y="558"/>
                  <a:ext cx="900" cy="1092"/>
                </a:xfrm>
                <a:custGeom>
                  <a:avLst/>
                  <a:gdLst>
                    <a:gd name="T0" fmla="*/ 222 w 900"/>
                    <a:gd name="T1" fmla="*/ 0 h 1092"/>
                    <a:gd name="T2" fmla="*/ 282 w 900"/>
                    <a:gd name="T3" fmla="*/ 84 h 1092"/>
                    <a:gd name="T4" fmla="*/ 300 w 900"/>
                    <a:gd name="T5" fmla="*/ 192 h 1092"/>
                    <a:gd name="T6" fmla="*/ 402 w 900"/>
                    <a:gd name="T7" fmla="*/ 204 h 1092"/>
                    <a:gd name="T8" fmla="*/ 516 w 900"/>
                    <a:gd name="T9" fmla="*/ 294 h 1092"/>
                    <a:gd name="T10" fmla="*/ 450 w 900"/>
                    <a:gd name="T11" fmla="*/ 402 h 1092"/>
                    <a:gd name="T12" fmla="*/ 534 w 900"/>
                    <a:gd name="T13" fmla="*/ 468 h 1092"/>
                    <a:gd name="T14" fmla="*/ 612 w 900"/>
                    <a:gd name="T15" fmla="*/ 564 h 1092"/>
                    <a:gd name="T16" fmla="*/ 690 w 900"/>
                    <a:gd name="T17" fmla="*/ 648 h 1092"/>
                    <a:gd name="T18" fmla="*/ 750 w 900"/>
                    <a:gd name="T19" fmla="*/ 762 h 1092"/>
                    <a:gd name="T20" fmla="*/ 852 w 900"/>
                    <a:gd name="T21" fmla="*/ 846 h 1092"/>
                    <a:gd name="T22" fmla="*/ 900 w 900"/>
                    <a:gd name="T23" fmla="*/ 954 h 1092"/>
                    <a:gd name="T24" fmla="*/ 822 w 900"/>
                    <a:gd name="T25" fmla="*/ 1002 h 1092"/>
                    <a:gd name="T26" fmla="*/ 768 w 900"/>
                    <a:gd name="T27" fmla="*/ 1092 h 1092"/>
                    <a:gd name="T28" fmla="*/ 720 w 900"/>
                    <a:gd name="T29" fmla="*/ 1056 h 1092"/>
                    <a:gd name="T30" fmla="*/ 702 w 900"/>
                    <a:gd name="T31" fmla="*/ 972 h 1092"/>
                    <a:gd name="T32" fmla="*/ 684 w 900"/>
                    <a:gd name="T33" fmla="*/ 888 h 1092"/>
                    <a:gd name="T34" fmla="*/ 654 w 900"/>
                    <a:gd name="T35" fmla="*/ 846 h 1092"/>
                    <a:gd name="T36" fmla="*/ 564 w 900"/>
                    <a:gd name="T37" fmla="*/ 792 h 1092"/>
                    <a:gd name="T38" fmla="*/ 546 w 900"/>
                    <a:gd name="T39" fmla="*/ 732 h 1092"/>
                    <a:gd name="T40" fmla="*/ 546 w 900"/>
                    <a:gd name="T41" fmla="*/ 666 h 1092"/>
                    <a:gd name="T42" fmla="*/ 534 w 900"/>
                    <a:gd name="T43" fmla="*/ 642 h 1092"/>
                    <a:gd name="T44" fmla="*/ 516 w 900"/>
                    <a:gd name="T45" fmla="*/ 624 h 1092"/>
                    <a:gd name="T46" fmla="*/ 492 w 900"/>
                    <a:gd name="T47" fmla="*/ 606 h 1092"/>
                    <a:gd name="T48" fmla="*/ 432 w 900"/>
                    <a:gd name="T49" fmla="*/ 582 h 1092"/>
                    <a:gd name="T50" fmla="*/ 378 w 900"/>
                    <a:gd name="T51" fmla="*/ 600 h 1092"/>
                    <a:gd name="T52" fmla="*/ 318 w 900"/>
                    <a:gd name="T53" fmla="*/ 618 h 1092"/>
                    <a:gd name="T54" fmla="*/ 282 w 900"/>
                    <a:gd name="T55" fmla="*/ 606 h 1092"/>
                    <a:gd name="T56" fmla="*/ 204 w 900"/>
                    <a:gd name="T57" fmla="*/ 666 h 1092"/>
                    <a:gd name="T58" fmla="*/ 156 w 900"/>
                    <a:gd name="T59" fmla="*/ 570 h 1092"/>
                    <a:gd name="T60" fmla="*/ 138 w 900"/>
                    <a:gd name="T61" fmla="*/ 420 h 1092"/>
                    <a:gd name="T62" fmla="*/ 54 w 900"/>
                    <a:gd name="T63" fmla="*/ 360 h 1092"/>
                    <a:gd name="T64" fmla="*/ 6 w 900"/>
                    <a:gd name="T65" fmla="*/ 294 h 1092"/>
                    <a:gd name="T66" fmla="*/ 66 w 900"/>
                    <a:gd name="T67" fmla="*/ 174 h 1092"/>
                    <a:gd name="T68" fmla="*/ 132 w 900"/>
                    <a:gd name="T69" fmla="*/ 150 h 1092"/>
                    <a:gd name="T70" fmla="*/ 102 w 900"/>
                    <a:gd name="T71" fmla="*/ 84 h 1092"/>
                    <a:gd name="T72" fmla="*/ 162 w 900"/>
                    <a:gd name="T73" fmla="*/ 0 h 1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0" h="1092">
                      <a:moveTo>
                        <a:pt x="162" y="0"/>
                      </a:moveTo>
                      <a:lnTo>
                        <a:pt x="222" y="0"/>
                      </a:lnTo>
                      <a:lnTo>
                        <a:pt x="252" y="54"/>
                      </a:lnTo>
                      <a:lnTo>
                        <a:pt x="282" y="84"/>
                      </a:lnTo>
                      <a:lnTo>
                        <a:pt x="288" y="150"/>
                      </a:lnTo>
                      <a:lnTo>
                        <a:pt x="300" y="192"/>
                      </a:lnTo>
                      <a:lnTo>
                        <a:pt x="354" y="216"/>
                      </a:lnTo>
                      <a:lnTo>
                        <a:pt x="402" y="204"/>
                      </a:lnTo>
                      <a:lnTo>
                        <a:pt x="474" y="258"/>
                      </a:lnTo>
                      <a:lnTo>
                        <a:pt x="516" y="294"/>
                      </a:lnTo>
                      <a:lnTo>
                        <a:pt x="474" y="360"/>
                      </a:lnTo>
                      <a:lnTo>
                        <a:pt x="450" y="402"/>
                      </a:lnTo>
                      <a:lnTo>
                        <a:pt x="480" y="438"/>
                      </a:lnTo>
                      <a:lnTo>
                        <a:pt x="534" y="468"/>
                      </a:lnTo>
                      <a:lnTo>
                        <a:pt x="564" y="516"/>
                      </a:lnTo>
                      <a:lnTo>
                        <a:pt x="612" y="564"/>
                      </a:lnTo>
                      <a:lnTo>
                        <a:pt x="660" y="600"/>
                      </a:lnTo>
                      <a:lnTo>
                        <a:pt x="690" y="648"/>
                      </a:lnTo>
                      <a:lnTo>
                        <a:pt x="714" y="696"/>
                      </a:lnTo>
                      <a:lnTo>
                        <a:pt x="750" y="762"/>
                      </a:lnTo>
                      <a:lnTo>
                        <a:pt x="804" y="804"/>
                      </a:lnTo>
                      <a:lnTo>
                        <a:pt x="852" y="846"/>
                      </a:lnTo>
                      <a:lnTo>
                        <a:pt x="876" y="912"/>
                      </a:lnTo>
                      <a:lnTo>
                        <a:pt x="900" y="954"/>
                      </a:lnTo>
                      <a:lnTo>
                        <a:pt x="888" y="1014"/>
                      </a:lnTo>
                      <a:lnTo>
                        <a:pt x="822" y="1002"/>
                      </a:lnTo>
                      <a:lnTo>
                        <a:pt x="786" y="1068"/>
                      </a:lnTo>
                      <a:lnTo>
                        <a:pt x="768" y="1092"/>
                      </a:lnTo>
                      <a:lnTo>
                        <a:pt x="720" y="1074"/>
                      </a:lnTo>
                      <a:lnTo>
                        <a:pt x="720" y="1056"/>
                      </a:lnTo>
                      <a:lnTo>
                        <a:pt x="714" y="1020"/>
                      </a:lnTo>
                      <a:lnTo>
                        <a:pt x="702" y="972"/>
                      </a:lnTo>
                      <a:lnTo>
                        <a:pt x="690" y="924"/>
                      </a:lnTo>
                      <a:lnTo>
                        <a:pt x="684" y="888"/>
                      </a:lnTo>
                      <a:lnTo>
                        <a:pt x="672" y="864"/>
                      </a:lnTo>
                      <a:lnTo>
                        <a:pt x="654" y="846"/>
                      </a:lnTo>
                      <a:lnTo>
                        <a:pt x="606" y="816"/>
                      </a:lnTo>
                      <a:lnTo>
                        <a:pt x="564" y="792"/>
                      </a:lnTo>
                      <a:lnTo>
                        <a:pt x="546" y="762"/>
                      </a:lnTo>
                      <a:lnTo>
                        <a:pt x="546" y="732"/>
                      </a:lnTo>
                      <a:lnTo>
                        <a:pt x="546" y="690"/>
                      </a:lnTo>
                      <a:lnTo>
                        <a:pt x="546" y="666"/>
                      </a:lnTo>
                      <a:lnTo>
                        <a:pt x="540" y="654"/>
                      </a:lnTo>
                      <a:lnTo>
                        <a:pt x="534" y="642"/>
                      </a:lnTo>
                      <a:lnTo>
                        <a:pt x="528" y="630"/>
                      </a:lnTo>
                      <a:lnTo>
                        <a:pt x="516" y="624"/>
                      </a:lnTo>
                      <a:lnTo>
                        <a:pt x="504" y="612"/>
                      </a:lnTo>
                      <a:lnTo>
                        <a:pt x="492" y="606"/>
                      </a:lnTo>
                      <a:lnTo>
                        <a:pt x="462" y="588"/>
                      </a:lnTo>
                      <a:lnTo>
                        <a:pt x="432" y="582"/>
                      </a:lnTo>
                      <a:lnTo>
                        <a:pt x="402" y="582"/>
                      </a:lnTo>
                      <a:lnTo>
                        <a:pt x="378" y="600"/>
                      </a:lnTo>
                      <a:lnTo>
                        <a:pt x="354" y="612"/>
                      </a:lnTo>
                      <a:lnTo>
                        <a:pt x="318" y="618"/>
                      </a:lnTo>
                      <a:lnTo>
                        <a:pt x="294" y="612"/>
                      </a:lnTo>
                      <a:lnTo>
                        <a:pt x="282" y="606"/>
                      </a:lnTo>
                      <a:lnTo>
                        <a:pt x="234" y="606"/>
                      </a:lnTo>
                      <a:lnTo>
                        <a:pt x="204" y="666"/>
                      </a:lnTo>
                      <a:lnTo>
                        <a:pt x="168" y="660"/>
                      </a:lnTo>
                      <a:lnTo>
                        <a:pt x="156" y="570"/>
                      </a:lnTo>
                      <a:lnTo>
                        <a:pt x="162" y="480"/>
                      </a:lnTo>
                      <a:lnTo>
                        <a:pt x="138" y="420"/>
                      </a:lnTo>
                      <a:lnTo>
                        <a:pt x="54" y="420"/>
                      </a:lnTo>
                      <a:lnTo>
                        <a:pt x="54" y="360"/>
                      </a:lnTo>
                      <a:lnTo>
                        <a:pt x="0" y="294"/>
                      </a:lnTo>
                      <a:lnTo>
                        <a:pt x="6" y="294"/>
                      </a:lnTo>
                      <a:lnTo>
                        <a:pt x="12" y="192"/>
                      </a:lnTo>
                      <a:lnTo>
                        <a:pt x="66" y="174"/>
                      </a:lnTo>
                      <a:lnTo>
                        <a:pt x="102" y="168"/>
                      </a:lnTo>
                      <a:lnTo>
                        <a:pt x="132" y="150"/>
                      </a:lnTo>
                      <a:lnTo>
                        <a:pt x="114" y="126"/>
                      </a:lnTo>
                      <a:lnTo>
                        <a:pt x="102" y="84"/>
                      </a:lnTo>
                      <a:lnTo>
                        <a:pt x="114" y="36"/>
                      </a:lnTo>
                      <a:lnTo>
                        <a:pt x="162"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79" name="Freeform 119"/>
                <p:cNvSpPr>
                  <a:spLocks noEditPoints="1"/>
                </p:cNvSpPr>
                <p:nvPr/>
              </p:nvSpPr>
              <p:spPr bwMode="auto">
                <a:xfrm>
                  <a:off x="10937" y="852"/>
                  <a:ext cx="1014" cy="1884"/>
                </a:xfrm>
                <a:custGeom>
                  <a:avLst/>
                  <a:gdLst>
                    <a:gd name="T0" fmla="*/ 708 w 1014"/>
                    <a:gd name="T1" fmla="*/ 1878 h 1884"/>
                    <a:gd name="T2" fmla="*/ 726 w 1014"/>
                    <a:gd name="T3" fmla="*/ 1086 h 1884"/>
                    <a:gd name="T4" fmla="*/ 348 w 1014"/>
                    <a:gd name="T5" fmla="*/ 126 h 1884"/>
                    <a:gd name="T6" fmla="*/ 462 w 1014"/>
                    <a:gd name="T7" fmla="*/ 366 h 1884"/>
                    <a:gd name="T8" fmla="*/ 588 w 1014"/>
                    <a:gd name="T9" fmla="*/ 318 h 1884"/>
                    <a:gd name="T10" fmla="*/ 696 w 1014"/>
                    <a:gd name="T11" fmla="*/ 288 h 1884"/>
                    <a:gd name="T12" fmla="*/ 798 w 1014"/>
                    <a:gd name="T13" fmla="*/ 318 h 1884"/>
                    <a:gd name="T14" fmla="*/ 834 w 1014"/>
                    <a:gd name="T15" fmla="*/ 360 h 1884"/>
                    <a:gd name="T16" fmla="*/ 840 w 1014"/>
                    <a:gd name="T17" fmla="*/ 468 h 1884"/>
                    <a:gd name="T18" fmla="*/ 966 w 1014"/>
                    <a:gd name="T19" fmla="*/ 570 h 1884"/>
                    <a:gd name="T20" fmla="*/ 1008 w 1014"/>
                    <a:gd name="T21" fmla="*/ 726 h 1884"/>
                    <a:gd name="T22" fmla="*/ 900 w 1014"/>
                    <a:gd name="T23" fmla="*/ 720 h 1884"/>
                    <a:gd name="T24" fmla="*/ 690 w 1014"/>
                    <a:gd name="T25" fmla="*/ 816 h 1884"/>
                    <a:gd name="T26" fmla="*/ 762 w 1014"/>
                    <a:gd name="T27" fmla="*/ 1038 h 1884"/>
                    <a:gd name="T28" fmla="*/ 666 w 1014"/>
                    <a:gd name="T29" fmla="*/ 1032 h 1884"/>
                    <a:gd name="T30" fmla="*/ 606 w 1014"/>
                    <a:gd name="T31" fmla="*/ 990 h 1884"/>
                    <a:gd name="T32" fmla="*/ 522 w 1014"/>
                    <a:gd name="T33" fmla="*/ 996 h 1884"/>
                    <a:gd name="T34" fmla="*/ 504 w 1014"/>
                    <a:gd name="T35" fmla="*/ 966 h 1884"/>
                    <a:gd name="T36" fmla="*/ 498 w 1014"/>
                    <a:gd name="T37" fmla="*/ 906 h 1884"/>
                    <a:gd name="T38" fmla="*/ 456 w 1014"/>
                    <a:gd name="T39" fmla="*/ 864 h 1884"/>
                    <a:gd name="T40" fmla="*/ 414 w 1014"/>
                    <a:gd name="T41" fmla="*/ 876 h 1884"/>
                    <a:gd name="T42" fmla="*/ 390 w 1014"/>
                    <a:gd name="T43" fmla="*/ 924 h 1884"/>
                    <a:gd name="T44" fmla="*/ 402 w 1014"/>
                    <a:gd name="T45" fmla="*/ 1038 h 1884"/>
                    <a:gd name="T46" fmla="*/ 378 w 1014"/>
                    <a:gd name="T47" fmla="*/ 1248 h 1884"/>
                    <a:gd name="T48" fmla="*/ 378 w 1014"/>
                    <a:gd name="T49" fmla="*/ 1392 h 1884"/>
                    <a:gd name="T50" fmla="*/ 408 w 1014"/>
                    <a:gd name="T51" fmla="*/ 1434 h 1884"/>
                    <a:gd name="T52" fmla="*/ 456 w 1014"/>
                    <a:gd name="T53" fmla="*/ 1524 h 1884"/>
                    <a:gd name="T54" fmla="*/ 468 w 1014"/>
                    <a:gd name="T55" fmla="*/ 1596 h 1884"/>
                    <a:gd name="T56" fmla="*/ 438 w 1014"/>
                    <a:gd name="T57" fmla="*/ 1608 h 1884"/>
                    <a:gd name="T58" fmla="*/ 438 w 1014"/>
                    <a:gd name="T59" fmla="*/ 1644 h 1884"/>
                    <a:gd name="T60" fmla="*/ 474 w 1014"/>
                    <a:gd name="T61" fmla="*/ 1656 h 1884"/>
                    <a:gd name="T62" fmla="*/ 492 w 1014"/>
                    <a:gd name="T63" fmla="*/ 1638 h 1884"/>
                    <a:gd name="T64" fmla="*/ 546 w 1014"/>
                    <a:gd name="T65" fmla="*/ 1692 h 1884"/>
                    <a:gd name="T66" fmla="*/ 594 w 1014"/>
                    <a:gd name="T67" fmla="*/ 1710 h 1884"/>
                    <a:gd name="T68" fmla="*/ 642 w 1014"/>
                    <a:gd name="T69" fmla="*/ 1740 h 1884"/>
                    <a:gd name="T70" fmla="*/ 648 w 1014"/>
                    <a:gd name="T71" fmla="*/ 1788 h 1884"/>
                    <a:gd name="T72" fmla="*/ 690 w 1014"/>
                    <a:gd name="T73" fmla="*/ 1854 h 1884"/>
                    <a:gd name="T74" fmla="*/ 558 w 1014"/>
                    <a:gd name="T75" fmla="*/ 1812 h 1884"/>
                    <a:gd name="T76" fmla="*/ 372 w 1014"/>
                    <a:gd name="T77" fmla="*/ 1662 h 1884"/>
                    <a:gd name="T78" fmla="*/ 330 w 1014"/>
                    <a:gd name="T79" fmla="*/ 1620 h 1884"/>
                    <a:gd name="T80" fmla="*/ 306 w 1014"/>
                    <a:gd name="T81" fmla="*/ 1560 h 1884"/>
                    <a:gd name="T82" fmla="*/ 282 w 1014"/>
                    <a:gd name="T83" fmla="*/ 1554 h 1884"/>
                    <a:gd name="T84" fmla="*/ 270 w 1014"/>
                    <a:gd name="T85" fmla="*/ 1626 h 1884"/>
                    <a:gd name="T86" fmla="*/ 246 w 1014"/>
                    <a:gd name="T87" fmla="*/ 1620 h 1884"/>
                    <a:gd name="T88" fmla="*/ 234 w 1014"/>
                    <a:gd name="T89" fmla="*/ 1488 h 1884"/>
                    <a:gd name="T90" fmla="*/ 264 w 1014"/>
                    <a:gd name="T91" fmla="*/ 1398 h 1884"/>
                    <a:gd name="T92" fmla="*/ 276 w 1014"/>
                    <a:gd name="T93" fmla="*/ 1368 h 1884"/>
                    <a:gd name="T94" fmla="*/ 306 w 1014"/>
                    <a:gd name="T95" fmla="*/ 1302 h 1884"/>
                    <a:gd name="T96" fmla="*/ 306 w 1014"/>
                    <a:gd name="T97" fmla="*/ 924 h 1884"/>
                    <a:gd name="T98" fmla="*/ 174 w 1014"/>
                    <a:gd name="T99" fmla="*/ 738 h 1884"/>
                    <a:gd name="T100" fmla="*/ 156 w 1014"/>
                    <a:gd name="T101" fmla="*/ 438 h 1884"/>
                    <a:gd name="T102" fmla="*/ 0 w 1014"/>
                    <a:gd name="T103" fmla="*/ 240 h 1884"/>
                    <a:gd name="T104" fmla="*/ 156 w 1014"/>
                    <a:gd name="T105" fmla="*/ 90 h 1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14" h="1884">
                      <a:moveTo>
                        <a:pt x="708" y="1878"/>
                      </a:moveTo>
                      <a:lnTo>
                        <a:pt x="708" y="1878"/>
                      </a:lnTo>
                      <a:lnTo>
                        <a:pt x="708" y="1878"/>
                      </a:lnTo>
                      <a:lnTo>
                        <a:pt x="708" y="1878"/>
                      </a:lnTo>
                      <a:close/>
                      <a:moveTo>
                        <a:pt x="726" y="1086"/>
                      </a:moveTo>
                      <a:lnTo>
                        <a:pt x="726" y="1086"/>
                      </a:lnTo>
                      <a:lnTo>
                        <a:pt x="726" y="1086"/>
                      </a:lnTo>
                      <a:lnTo>
                        <a:pt x="726" y="1086"/>
                      </a:lnTo>
                      <a:close/>
                      <a:moveTo>
                        <a:pt x="234" y="0"/>
                      </a:moveTo>
                      <a:lnTo>
                        <a:pt x="294" y="0"/>
                      </a:lnTo>
                      <a:lnTo>
                        <a:pt x="348" y="66"/>
                      </a:lnTo>
                      <a:lnTo>
                        <a:pt x="348" y="126"/>
                      </a:lnTo>
                      <a:lnTo>
                        <a:pt x="432" y="126"/>
                      </a:lnTo>
                      <a:lnTo>
                        <a:pt x="456" y="186"/>
                      </a:lnTo>
                      <a:lnTo>
                        <a:pt x="450" y="276"/>
                      </a:lnTo>
                      <a:lnTo>
                        <a:pt x="462" y="366"/>
                      </a:lnTo>
                      <a:lnTo>
                        <a:pt x="498" y="372"/>
                      </a:lnTo>
                      <a:lnTo>
                        <a:pt x="528" y="312"/>
                      </a:lnTo>
                      <a:lnTo>
                        <a:pt x="576" y="312"/>
                      </a:lnTo>
                      <a:lnTo>
                        <a:pt x="588" y="318"/>
                      </a:lnTo>
                      <a:lnTo>
                        <a:pt x="612" y="324"/>
                      </a:lnTo>
                      <a:lnTo>
                        <a:pt x="648" y="318"/>
                      </a:lnTo>
                      <a:lnTo>
                        <a:pt x="672" y="306"/>
                      </a:lnTo>
                      <a:lnTo>
                        <a:pt x="696" y="288"/>
                      </a:lnTo>
                      <a:lnTo>
                        <a:pt x="726" y="288"/>
                      </a:lnTo>
                      <a:lnTo>
                        <a:pt x="756" y="294"/>
                      </a:lnTo>
                      <a:lnTo>
                        <a:pt x="786" y="312"/>
                      </a:lnTo>
                      <a:lnTo>
                        <a:pt x="798" y="318"/>
                      </a:lnTo>
                      <a:lnTo>
                        <a:pt x="810" y="330"/>
                      </a:lnTo>
                      <a:lnTo>
                        <a:pt x="822" y="336"/>
                      </a:lnTo>
                      <a:lnTo>
                        <a:pt x="828" y="348"/>
                      </a:lnTo>
                      <a:lnTo>
                        <a:pt x="834" y="360"/>
                      </a:lnTo>
                      <a:lnTo>
                        <a:pt x="840" y="372"/>
                      </a:lnTo>
                      <a:lnTo>
                        <a:pt x="840" y="396"/>
                      </a:lnTo>
                      <a:lnTo>
                        <a:pt x="840" y="438"/>
                      </a:lnTo>
                      <a:lnTo>
                        <a:pt x="840" y="468"/>
                      </a:lnTo>
                      <a:lnTo>
                        <a:pt x="858" y="498"/>
                      </a:lnTo>
                      <a:lnTo>
                        <a:pt x="900" y="522"/>
                      </a:lnTo>
                      <a:lnTo>
                        <a:pt x="948" y="552"/>
                      </a:lnTo>
                      <a:lnTo>
                        <a:pt x="966" y="570"/>
                      </a:lnTo>
                      <a:lnTo>
                        <a:pt x="978" y="594"/>
                      </a:lnTo>
                      <a:lnTo>
                        <a:pt x="984" y="630"/>
                      </a:lnTo>
                      <a:lnTo>
                        <a:pt x="996" y="678"/>
                      </a:lnTo>
                      <a:lnTo>
                        <a:pt x="1008" y="726"/>
                      </a:lnTo>
                      <a:lnTo>
                        <a:pt x="1014" y="762"/>
                      </a:lnTo>
                      <a:lnTo>
                        <a:pt x="1014" y="780"/>
                      </a:lnTo>
                      <a:lnTo>
                        <a:pt x="954" y="762"/>
                      </a:lnTo>
                      <a:lnTo>
                        <a:pt x="900" y="720"/>
                      </a:lnTo>
                      <a:lnTo>
                        <a:pt x="846" y="732"/>
                      </a:lnTo>
                      <a:lnTo>
                        <a:pt x="774" y="732"/>
                      </a:lnTo>
                      <a:lnTo>
                        <a:pt x="708" y="762"/>
                      </a:lnTo>
                      <a:lnTo>
                        <a:pt x="690" y="816"/>
                      </a:lnTo>
                      <a:lnTo>
                        <a:pt x="678" y="888"/>
                      </a:lnTo>
                      <a:lnTo>
                        <a:pt x="678" y="960"/>
                      </a:lnTo>
                      <a:lnTo>
                        <a:pt x="750" y="1002"/>
                      </a:lnTo>
                      <a:lnTo>
                        <a:pt x="762" y="1038"/>
                      </a:lnTo>
                      <a:lnTo>
                        <a:pt x="726" y="1086"/>
                      </a:lnTo>
                      <a:lnTo>
                        <a:pt x="708" y="1062"/>
                      </a:lnTo>
                      <a:lnTo>
                        <a:pt x="684" y="1044"/>
                      </a:lnTo>
                      <a:lnTo>
                        <a:pt x="666" y="1032"/>
                      </a:lnTo>
                      <a:lnTo>
                        <a:pt x="648" y="1020"/>
                      </a:lnTo>
                      <a:lnTo>
                        <a:pt x="636" y="1002"/>
                      </a:lnTo>
                      <a:lnTo>
                        <a:pt x="624" y="996"/>
                      </a:lnTo>
                      <a:lnTo>
                        <a:pt x="606" y="990"/>
                      </a:lnTo>
                      <a:lnTo>
                        <a:pt x="588" y="990"/>
                      </a:lnTo>
                      <a:lnTo>
                        <a:pt x="564" y="990"/>
                      </a:lnTo>
                      <a:lnTo>
                        <a:pt x="540" y="996"/>
                      </a:lnTo>
                      <a:lnTo>
                        <a:pt x="522" y="996"/>
                      </a:lnTo>
                      <a:lnTo>
                        <a:pt x="516" y="996"/>
                      </a:lnTo>
                      <a:lnTo>
                        <a:pt x="510" y="990"/>
                      </a:lnTo>
                      <a:lnTo>
                        <a:pt x="504" y="984"/>
                      </a:lnTo>
                      <a:lnTo>
                        <a:pt x="504" y="966"/>
                      </a:lnTo>
                      <a:lnTo>
                        <a:pt x="504" y="948"/>
                      </a:lnTo>
                      <a:lnTo>
                        <a:pt x="504" y="930"/>
                      </a:lnTo>
                      <a:lnTo>
                        <a:pt x="498" y="912"/>
                      </a:lnTo>
                      <a:lnTo>
                        <a:pt x="498" y="906"/>
                      </a:lnTo>
                      <a:lnTo>
                        <a:pt x="486" y="894"/>
                      </a:lnTo>
                      <a:lnTo>
                        <a:pt x="480" y="882"/>
                      </a:lnTo>
                      <a:lnTo>
                        <a:pt x="468" y="870"/>
                      </a:lnTo>
                      <a:lnTo>
                        <a:pt x="456" y="864"/>
                      </a:lnTo>
                      <a:lnTo>
                        <a:pt x="450" y="858"/>
                      </a:lnTo>
                      <a:lnTo>
                        <a:pt x="438" y="864"/>
                      </a:lnTo>
                      <a:lnTo>
                        <a:pt x="426" y="870"/>
                      </a:lnTo>
                      <a:lnTo>
                        <a:pt x="414" y="876"/>
                      </a:lnTo>
                      <a:lnTo>
                        <a:pt x="402" y="888"/>
                      </a:lnTo>
                      <a:lnTo>
                        <a:pt x="390" y="900"/>
                      </a:lnTo>
                      <a:lnTo>
                        <a:pt x="390" y="912"/>
                      </a:lnTo>
                      <a:lnTo>
                        <a:pt x="390" y="924"/>
                      </a:lnTo>
                      <a:lnTo>
                        <a:pt x="396" y="936"/>
                      </a:lnTo>
                      <a:lnTo>
                        <a:pt x="402" y="960"/>
                      </a:lnTo>
                      <a:lnTo>
                        <a:pt x="402" y="978"/>
                      </a:lnTo>
                      <a:lnTo>
                        <a:pt x="402" y="1038"/>
                      </a:lnTo>
                      <a:lnTo>
                        <a:pt x="396" y="1098"/>
                      </a:lnTo>
                      <a:lnTo>
                        <a:pt x="390" y="1164"/>
                      </a:lnTo>
                      <a:lnTo>
                        <a:pt x="384" y="1212"/>
                      </a:lnTo>
                      <a:lnTo>
                        <a:pt x="378" y="1248"/>
                      </a:lnTo>
                      <a:lnTo>
                        <a:pt x="372" y="1284"/>
                      </a:lnTo>
                      <a:lnTo>
                        <a:pt x="366" y="1314"/>
                      </a:lnTo>
                      <a:lnTo>
                        <a:pt x="372" y="1356"/>
                      </a:lnTo>
                      <a:lnTo>
                        <a:pt x="378" y="1392"/>
                      </a:lnTo>
                      <a:lnTo>
                        <a:pt x="390" y="1410"/>
                      </a:lnTo>
                      <a:lnTo>
                        <a:pt x="402" y="1416"/>
                      </a:lnTo>
                      <a:lnTo>
                        <a:pt x="408" y="1428"/>
                      </a:lnTo>
                      <a:lnTo>
                        <a:pt x="408" y="1434"/>
                      </a:lnTo>
                      <a:lnTo>
                        <a:pt x="420" y="1446"/>
                      </a:lnTo>
                      <a:lnTo>
                        <a:pt x="432" y="1458"/>
                      </a:lnTo>
                      <a:lnTo>
                        <a:pt x="456" y="1488"/>
                      </a:lnTo>
                      <a:lnTo>
                        <a:pt x="456" y="1524"/>
                      </a:lnTo>
                      <a:lnTo>
                        <a:pt x="468" y="1566"/>
                      </a:lnTo>
                      <a:lnTo>
                        <a:pt x="474" y="1578"/>
                      </a:lnTo>
                      <a:lnTo>
                        <a:pt x="468" y="1584"/>
                      </a:lnTo>
                      <a:lnTo>
                        <a:pt x="468" y="1596"/>
                      </a:lnTo>
                      <a:lnTo>
                        <a:pt x="462" y="1596"/>
                      </a:lnTo>
                      <a:lnTo>
                        <a:pt x="450" y="1602"/>
                      </a:lnTo>
                      <a:lnTo>
                        <a:pt x="444" y="1602"/>
                      </a:lnTo>
                      <a:lnTo>
                        <a:pt x="438" y="1608"/>
                      </a:lnTo>
                      <a:lnTo>
                        <a:pt x="432" y="1614"/>
                      </a:lnTo>
                      <a:lnTo>
                        <a:pt x="432" y="1620"/>
                      </a:lnTo>
                      <a:lnTo>
                        <a:pt x="432" y="1638"/>
                      </a:lnTo>
                      <a:lnTo>
                        <a:pt x="438" y="1644"/>
                      </a:lnTo>
                      <a:lnTo>
                        <a:pt x="450" y="1656"/>
                      </a:lnTo>
                      <a:lnTo>
                        <a:pt x="456" y="1656"/>
                      </a:lnTo>
                      <a:lnTo>
                        <a:pt x="468" y="1662"/>
                      </a:lnTo>
                      <a:lnTo>
                        <a:pt x="474" y="1656"/>
                      </a:lnTo>
                      <a:lnTo>
                        <a:pt x="480" y="1650"/>
                      </a:lnTo>
                      <a:lnTo>
                        <a:pt x="480" y="1638"/>
                      </a:lnTo>
                      <a:lnTo>
                        <a:pt x="486" y="1638"/>
                      </a:lnTo>
                      <a:lnTo>
                        <a:pt x="492" y="1638"/>
                      </a:lnTo>
                      <a:lnTo>
                        <a:pt x="504" y="1644"/>
                      </a:lnTo>
                      <a:lnTo>
                        <a:pt x="516" y="1662"/>
                      </a:lnTo>
                      <a:lnTo>
                        <a:pt x="528" y="1674"/>
                      </a:lnTo>
                      <a:lnTo>
                        <a:pt x="546" y="1692"/>
                      </a:lnTo>
                      <a:lnTo>
                        <a:pt x="558" y="1698"/>
                      </a:lnTo>
                      <a:lnTo>
                        <a:pt x="570" y="1704"/>
                      </a:lnTo>
                      <a:lnTo>
                        <a:pt x="582" y="1710"/>
                      </a:lnTo>
                      <a:lnTo>
                        <a:pt x="594" y="1710"/>
                      </a:lnTo>
                      <a:lnTo>
                        <a:pt x="612" y="1716"/>
                      </a:lnTo>
                      <a:lnTo>
                        <a:pt x="624" y="1722"/>
                      </a:lnTo>
                      <a:lnTo>
                        <a:pt x="636" y="1728"/>
                      </a:lnTo>
                      <a:lnTo>
                        <a:pt x="642" y="1740"/>
                      </a:lnTo>
                      <a:lnTo>
                        <a:pt x="648" y="1752"/>
                      </a:lnTo>
                      <a:lnTo>
                        <a:pt x="648" y="1764"/>
                      </a:lnTo>
                      <a:lnTo>
                        <a:pt x="648" y="1776"/>
                      </a:lnTo>
                      <a:lnTo>
                        <a:pt x="648" y="1788"/>
                      </a:lnTo>
                      <a:lnTo>
                        <a:pt x="654" y="1800"/>
                      </a:lnTo>
                      <a:lnTo>
                        <a:pt x="660" y="1818"/>
                      </a:lnTo>
                      <a:lnTo>
                        <a:pt x="672" y="1836"/>
                      </a:lnTo>
                      <a:lnTo>
                        <a:pt x="690" y="1854"/>
                      </a:lnTo>
                      <a:lnTo>
                        <a:pt x="708" y="1878"/>
                      </a:lnTo>
                      <a:lnTo>
                        <a:pt x="642" y="1872"/>
                      </a:lnTo>
                      <a:lnTo>
                        <a:pt x="582" y="1884"/>
                      </a:lnTo>
                      <a:lnTo>
                        <a:pt x="558" y="1812"/>
                      </a:lnTo>
                      <a:lnTo>
                        <a:pt x="504" y="1764"/>
                      </a:lnTo>
                      <a:lnTo>
                        <a:pt x="432" y="1764"/>
                      </a:lnTo>
                      <a:lnTo>
                        <a:pt x="402" y="1716"/>
                      </a:lnTo>
                      <a:lnTo>
                        <a:pt x="372" y="1662"/>
                      </a:lnTo>
                      <a:lnTo>
                        <a:pt x="360" y="1650"/>
                      </a:lnTo>
                      <a:lnTo>
                        <a:pt x="348" y="1638"/>
                      </a:lnTo>
                      <a:lnTo>
                        <a:pt x="342" y="1626"/>
                      </a:lnTo>
                      <a:lnTo>
                        <a:pt x="330" y="1620"/>
                      </a:lnTo>
                      <a:lnTo>
                        <a:pt x="324" y="1608"/>
                      </a:lnTo>
                      <a:lnTo>
                        <a:pt x="318" y="1584"/>
                      </a:lnTo>
                      <a:lnTo>
                        <a:pt x="312" y="1572"/>
                      </a:lnTo>
                      <a:lnTo>
                        <a:pt x="306" y="1560"/>
                      </a:lnTo>
                      <a:lnTo>
                        <a:pt x="300" y="1548"/>
                      </a:lnTo>
                      <a:lnTo>
                        <a:pt x="294" y="1548"/>
                      </a:lnTo>
                      <a:lnTo>
                        <a:pt x="288" y="1548"/>
                      </a:lnTo>
                      <a:lnTo>
                        <a:pt x="282" y="1554"/>
                      </a:lnTo>
                      <a:lnTo>
                        <a:pt x="282" y="1572"/>
                      </a:lnTo>
                      <a:lnTo>
                        <a:pt x="276" y="1590"/>
                      </a:lnTo>
                      <a:lnTo>
                        <a:pt x="276" y="1614"/>
                      </a:lnTo>
                      <a:lnTo>
                        <a:pt x="270" y="1626"/>
                      </a:lnTo>
                      <a:lnTo>
                        <a:pt x="264" y="1632"/>
                      </a:lnTo>
                      <a:lnTo>
                        <a:pt x="258" y="1638"/>
                      </a:lnTo>
                      <a:lnTo>
                        <a:pt x="252" y="1632"/>
                      </a:lnTo>
                      <a:lnTo>
                        <a:pt x="246" y="1620"/>
                      </a:lnTo>
                      <a:lnTo>
                        <a:pt x="240" y="1602"/>
                      </a:lnTo>
                      <a:lnTo>
                        <a:pt x="240" y="1578"/>
                      </a:lnTo>
                      <a:lnTo>
                        <a:pt x="234" y="1530"/>
                      </a:lnTo>
                      <a:lnTo>
                        <a:pt x="234" y="1488"/>
                      </a:lnTo>
                      <a:lnTo>
                        <a:pt x="246" y="1446"/>
                      </a:lnTo>
                      <a:lnTo>
                        <a:pt x="252" y="1428"/>
                      </a:lnTo>
                      <a:lnTo>
                        <a:pt x="258" y="1410"/>
                      </a:lnTo>
                      <a:lnTo>
                        <a:pt x="264" y="1398"/>
                      </a:lnTo>
                      <a:lnTo>
                        <a:pt x="276" y="1392"/>
                      </a:lnTo>
                      <a:lnTo>
                        <a:pt x="276" y="1386"/>
                      </a:lnTo>
                      <a:lnTo>
                        <a:pt x="276" y="1374"/>
                      </a:lnTo>
                      <a:lnTo>
                        <a:pt x="276" y="1368"/>
                      </a:lnTo>
                      <a:lnTo>
                        <a:pt x="276" y="1368"/>
                      </a:lnTo>
                      <a:lnTo>
                        <a:pt x="270" y="1362"/>
                      </a:lnTo>
                      <a:lnTo>
                        <a:pt x="270" y="1362"/>
                      </a:lnTo>
                      <a:lnTo>
                        <a:pt x="306" y="1302"/>
                      </a:lnTo>
                      <a:lnTo>
                        <a:pt x="342" y="1170"/>
                      </a:lnTo>
                      <a:lnTo>
                        <a:pt x="342" y="1068"/>
                      </a:lnTo>
                      <a:lnTo>
                        <a:pt x="300" y="1008"/>
                      </a:lnTo>
                      <a:lnTo>
                        <a:pt x="306" y="924"/>
                      </a:lnTo>
                      <a:lnTo>
                        <a:pt x="258" y="852"/>
                      </a:lnTo>
                      <a:lnTo>
                        <a:pt x="210" y="828"/>
                      </a:lnTo>
                      <a:lnTo>
                        <a:pt x="210" y="786"/>
                      </a:lnTo>
                      <a:lnTo>
                        <a:pt x="174" y="738"/>
                      </a:lnTo>
                      <a:lnTo>
                        <a:pt x="186" y="636"/>
                      </a:lnTo>
                      <a:lnTo>
                        <a:pt x="228" y="546"/>
                      </a:lnTo>
                      <a:lnTo>
                        <a:pt x="228" y="498"/>
                      </a:lnTo>
                      <a:lnTo>
                        <a:pt x="156" y="438"/>
                      </a:lnTo>
                      <a:lnTo>
                        <a:pt x="144" y="390"/>
                      </a:lnTo>
                      <a:lnTo>
                        <a:pt x="84" y="342"/>
                      </a:lnTo>
                      <a:lnTo>
                        <a:pt x="30" y="288"/>
                      </a:lnTo>
                      <a:lnTo>
                        <a:pt x="0" y="240"/>
                      </a:lnTo>
                      <a:lnTo>
                        <a:pt x="0" y="156"/>
                      </a:lnTo>
                      <a:lnTo>
                        <a:pt x="12" y="108"/>
                      </a:lnTo>
                      <a:lnTo>
                        <a:pt x="72" y="90"/>
                      </a:lnTo>
                      <a:lnTo>
                        <a:pt x="156" y="90"/>
                      </a:lnTo>
                      <a:lnTo>
                        <a:pt x="198" y="42"/>
                      </a:lnTo>
                      <a:lnTo>
                        <a:pt x="234"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80" name="Freeform 120"/>
                <p:cNvSpPr>
                  <a:spLocks noEditPoints="1"/>
                </p:cNvSpPr>
                <p:nvPr/>
              </p:nvSpPr>
              <p:spPr bwMode="auto">
                <a:xfrm>
                  <a:off x="11453" y="426"/>
                  <a:ext cx="924" cy="1950"/>
                </a:xfrm>
                <a:custGeom>
                  <a:avLst/>
                  <a:gdLst>
                    <a:gd name="T0" fmla="*/ 564 w 924"/>
                    <a:gd name="T1" fmla="*/ 240 h 1950"/>
                    <a:gd name="T2" fmla="*/ 276 w 924"/>
                    <a:gd name="T3" fmla="*/ 0 h 1950"/>
                    <a:gd name="T4" fmla="*/ 468 w 924"/>
                    <a:gd name="T5" fmla="*/ 138 h 1950"/>
                    <a:gd name="T6" fmla="*/ 564 w 924"/>
                    <a:gd name="T7" fmla="*/ 240 h 1950"/>
                    <a:gd name="T8" fmla="*/ 552 w 924"/>
                    <a:gd name="T9" fmla="*/ 288 h 1950"/>
                    <a:gd name="T10" fmla="*/ 528 w 924"/>
                    <a:gd name="T11" fmla="*/ 330 h 1950"/>
                    <a:gd name="T12" fmla="*/ 492 w 924"/>
                    <a:gd name="T13" fmla="*/ 354 h 1950"/>
                    <a:gd name="T14" fmla="*/ 474 w 924"/>
                    <a:gd name="T15" fmla="*/ 384 h 1950"/>
                    <a:gd name="T16" fmla="*/ 426 w 924"/>
                    <a:gd name="T17" fmla="*/ 408 h 1950"/>
                    <a:gd name="T18" fmla="*/ 414 w 924"/>
                    <a:gd name="T19" fmla="*/ 432 h 1950"/>
                    <a:gd name="T20" fmla="*/ 414 w 924"/>
                    <a:gd name="T21" fmla="*/ 498 h 1950"/>
                    <a:gd name="T22" fmla="*/ 432 w 924"/>
                    <a:gd name="T23" fmla="*/ 606 h 1950"/>
                    <a:gd name="T24" fmla="*/ 564 w 924"/>
                    <a:gd name="T25" fmla="*/ 762 h 1950"/>
                    <a:gd name="T26" fmla="*/ 600 w 924"/>
                    <a:gd name="T27" fmla="*/ 852 h 1950"/>
                    <a:gd name="T28" fmla="*/ 720 w 924"/>
                    <a:gd name="T29" fmla="*/ 948 h 1950"/>
                    <a:gd name="T30" fmla="*/ 858 w 924"/>
                    <a:gd name="T31" fmla="*/ 1050 h 1950"/>
                    <a:gd name="T32" fmla="*/ 876 w 924"/>
                    <a:gd name="T33" fmla="*/ 1140 h 1950"/>
                    <a:gd name="T34" fmla="*/ 900 w 924"/>
                    <a:gd name="T35" fmla="*/ 1188 h 1950"/>
                    <a:gd name="T36" fmla="*/ 912 w 924"/>
                    <a:gd name="T37" fmla="*/ 1230 h 1950"/>
                    <a:gd name="T38" fmla="*/ 924 w 924"/>
                    <a:gd name="T39" fmla="*/ 1284 h 1950"/>
                    <a:gd name="T40" fmla="*/ 918 w 924"/>
                    <a:gd name="T41" fmla="*/ 1320 h 1950"/>
                    <a:gd name="T42" fmla="*/ 924 w 924"/>
                    <a:gd name="T43" fmla="*/ 1440 h 1950"/>
                    <a:gd name="T44" fmla="*/ 894 w 924"/>
                    <a:gd name="T45" fmla="*/ 1602 h 1950"/>
                    <a:gd name="T46" fmla="*/ 792 w 924"/>
                    <a:gd name="T47" fmla="*/ 1704 h 1950"/>
                    <a:gd name="T48" fmla="*/ 720 w 924"/>
                    <a:gd name="T49" fmla="*/ 1716 h 1950"/>
                    <a:gd name="T50" fmla="*/ 684 w 924"/>
                    <a:gd name="T51" fmla="*/ 1722 h 1950"/>
                    <a:gd name="T52" fmla="*/ 660 w 924"/>
                    <a:gd name="T53" fmla="*/ 1746 h 1950"/>
                    <a:gd name="T54" fmla="*/ 672 w 924"/>
                    <a:gd name="T55" fmla="*/ 1770 h 1950"/>
                    <a:gd name="T56" fmla="*/ 654 w 924"/>
                    <a:gd name="T57" fmla="*/ 1806 h 1950"/>
                    <a:gd name="T58" fmla="*/ 618 w 924"/>
                    <a:gd name="T59" fmla="*/ 1818 h 1950"/>
                    <a:gd name="T60" fmla="*/ 600 w 924"/>
                    <a:gd name="T61" fmla="*/ 1842 h 1950"/>
                    <a:gd name="T62" fmla="*/ 588 w 924"/>
                    <a:gd name="T63" fmla="*/ 1860 h 1950"/>
                    <a:gd name="T64" fmla="*/ 552 w 924"/>
                    <a:gd name="T65" fmla="*/ 1878 h 1950"/>
                    <a:gd name="T66" fmla="*/ 504 w 924"/>
                    <a:gd name="T67" fmla="*/ 1932 h 1950"/>
                    <a:gd name="T68" fmla="*/ 462 w 924"/>
                    <a:gd name="T69" fmla="*/ 1944 h 1950"/>
                    <a:gd name="T70" fmla="*/ 438 w 924"/>
                    <a:gd name="T71" fmla="*/ 1908 h 1950"/>
                    <a:gd name="T72" fmla="*/ 420 w 924"/>
                    <a:gd name="T73" fmla="*/ 1812 h 1950"/>
                    <a:gd name="T74" fmla="*/ 420 w 924"/>
                    <a:gd name="T75" fmla="*/ 1758 h 1950"/>
                    <a:gd name="T76" fmla="*/ 390 w 924"/>
                    <a:gd name="T77" fmla="*/ 1704 h 1950"/>
                    <a:gd name="T78" fmla="*/ 420 w 924"/>
                    <a:gd name="T79" fmla="*/ 1668 h 1950"/>
                    <a:gd name="T80" fmla="*/ 558 w 924"/>
                    <a:gd name="T81" fmla="*/ 1668 h 1950"/>
                    <a:gd name="T82" fmla="*/ 540 w 924"/>
                    <a:gd name="T83" fmla="*/ 1548 h 1950"/>
                    <a:gd name="T84" fmla="*/ 696 w 924"/>
                    <a:gd name="T85" fmla="*/ 1482 h 1950"/>
                    <a:gd name="T86" fmla="*/ 696 w 924"/>
                    <a:gd name="T87" fmla="*/ 1272 h 1950"/>
                    <a:gd name="T88" fmla="*/ 666 w 924"/>
                    <a:gd name="T89" fmla="*/ 1146 h 1950"/>
                    <a:gd name="T90" fmla="*/ 654 w 924"/>
                    <a:gd name="T91" fmla="*/ 1044 h 1950"/>
                    <a:gd name="T92" fmla="*/ 528 w 924"/>
                    <a:gd name="T93" fmla="*/ 894 h 1950"/>
                    <a:gd name="T94" fmla="*/ 438 w 924"/>
                    <a:gd name="T95" fmla="*/ 732 h 1950"/>
                    <a:gd name="T96" fmla="*/ 312 w 924"/>
                    <a:gd name="T97" fmla="*/ 600 h 1950"/>
                    <a:gd name="T98" fmla="*/ 252 w 924"/>
                    <a:gd name="T99" fmla="*/ 492 h 1950"/>
                    <a:gd name="T100" fmla="*/ 180 w 924"/>
                    <a:gd name="T101" fmla="*/ 336 h 1950"/>
                    <a:gd name="T102" fmla="*/ 66 w 924"/>
                    <a:gd name="T103" fmla="*/ 282 h 1950"/>
                    <a:gd name="T104" fmla="*/ 0 w 924"/>
                    <a:gd name="T105" fmla="*/ 132 h 1950"/>
                    <a:gd name="T106" fmla="*/ 114 w 924"/>
                    <a:gd name="T107" fmla="*/ 108 h 1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4" h="1950">
                      <a:moveTo>
                        <a:pt x="564" y="240"/>
                      </a:moveTo>
                      <a:lnTo>
                        <a:pt x="570" y="240"/>
                      </a:lnTo>
                      <a:lnTo>
                        <a:pt x="564" y="240"/>
                      </a:lnTo>
                      <a:lnTo>
                        <a:pt x="564" y="240"/>
                      </a:lnTo>
                      <a:close/>
                      <a:moveTo>
                        <a:pt x="204" y="0"/>
                      </a:moveTo>
                      <a:lnTo>
                        <a:pt x="276" y="0"/>
                      </a:lnTo>
                      <a:lnTo>
                        <a:pt x="354" y="24"/>
                      </a:lnTo>
                      <a:lnTo>
                        <a:pt x="396" y="84"/>
                      </a:lnTo>
                      <a:lnTo>
                        <a:pt x="468" y="138"/>
                      </a:lnTo>
                      <a:lnTo>
                        <a:pt x="486" y="210"/>
                      </a:lnTo>
                      <a:lnTo>
                        <a:pt x="528" y="216"/>
                      </a:lnTo>
                      <a:lnTo>
                        <a:pt x="564" y="240"/>
                      </a:lnTo>
                      <a:lnTo>
                        <a:pt x="558" y="258"/>
                      </a:lnTo>
                      <a:lnTo>
                        <a:pt x="552" y="270"/>
                      </a:lnTo>
                      <a:lnTo>
                        <a:pt x="552" y="288"/>
                      </a:lnTo>
                      <a:lnTo>
                        <a:pt x="546" y="306"/>
                      </a:lnTo>
                      <a:lnTo>
                        <a:pt x="534" y="324"/>
                      </a:lnTo>
                      <a:lnTo>
                        <a:pt x="528" y="330"/>
                      </a:lnTo>
                      <a:lnTo>
                        <a:pt x="510" y="342"/>
                      </a:lnTo>
                      <a:lnTo>
                        <a:pt x="504" y="348"/>
                      </a:lnTo>
                      <a:lnTo>
                        <a:pt x="492" y="354"/>
                      </a:lnTo>
                      <a:lnTo>
                        <a:pt x="492" y="360"/>
                      </a:lnTo>
                      <a:lnTo>
                        <a:pt x="486" y="378"/>
                      </a:lnTo>
                      <a:lnTo>
                        <a:pt x="474" y="384"/>
                      </a:lnTo>
                      <a:lnTo>
                        <a:pt x="456" y="396"/>
                      </a:lnTo>
                      <a:lnTo>
                        <a:pt x="444" y="402"/>
                      </a:lnTo>
                      <a:lnTo>
                        <a:pt x="426" y="408"/>
                      </a:lnTo>
                      <a:lnTo>
                        <a:pt x="420" y="414"/>
                      </a:lnTo>
                      <a:lnTo>
                        <a:pt x="414" y="420"/>
                      </a:lnTo>
                      <a:lnTo>
                        <a:pt x="414" y="432"/>
                      </a:lnTo>
                      <a:lnTo>
                        <a:pt x="414" y="450"/>
                      </a:lnTo>
                      <a:lnTo>
                        <a:pt x="414" y="474"/>
                      </a:lnTo>
                      <a:lnTo>
                        <a:pt x="414" y="498"/>
                      </a:lnTo>
                      <a:lnTo>
                        <a:pt x="414" y="534"/>
                      </a:lnTo>
                      <a:lnTo>
                        <a:pt x="414" y="570"/>
                      </a:lnTo>
                      <a:lnTo>
                        <a:pt x="432" y="606"/>
                      </a:lnTo>
                      <a:lnTo>
                        <a:pt x="468" y="648"/>
                      </a:lnTo>
                      <a:lnTo>
                        <a:pt x="522" y="708"/>
                      </a:lnTo>
                      <a:lnTo>
                        <a:pt x="564" y="762"/>
                      </a:lnTo>
                      <a:lnTo>
                        <a:pt x="582" y="804"/>
                      </a:lnTo>
                      <a:lnTo>
                        <a:pt x="588" y="834"/>
                      </a:lnTo>
                      <a:lnTo>
                        <a:pt x="600" y="852"/>
                      </a:lnTo>
                      <a:lnTo>
                        <a:pt x="630" y="876"/>
                      </a:lnTo>
                      <a:lnTo>
                        <a:pt x="672" y="906"/>
                      </a:lnTo>
                      <a:lnTo>
                        <a:pt x="720" y="948"/>
                      </a:lnTo>
                      <a:lnTo>
                        <a:pt x="768" y="984"/>
                      </a:lnTo>
                      <a:lnTo>
                        <a:pt x="828" y="1014"/>
                      </a:lnTo>
                      <a:lnTo>
                        <a:pt x="858" y="1050"/>
                      </a:lnTo>
                      <a:lnTo>
                        <a:pt x="864" y="1080"/>
                      </a:lnTo>
                      <a:lnTo>
                        <a:pt x="870" y="1110"/>
                      </a:lnTo>
                      <a:lnTo>
                        <a:pt x="876" y="1140"/>
                      </a:lnTo>
                      <a:lnTo>
                        <a:pt x="888" y="1158"/>
                      </a:lnTo>
                      <a:lnTo>
                        <a:pt x="894" y="1176"/>
                      </a:lnTo>
                      <a:lnTo>
                        <a:pt x="900" y="1188"/>
                      </a:lnTo>
                      <a:lnTo>
                        <a:pt x="906" y="1200"/>
                      </a:lnTo>
                      <a:lnTo>
                        <a:pt x="906" y="1212"/>
                      </a:lnTo>
                      <a:lnTo>
                        <a:pt x="912" y="1230"/>
                      </a:lnTo>
                      <a:lnTo>
                        <a:pt x="912" y="1248"/>
                      </a:lnTo>
                      <a:lnTo>
                        <a:pt x="918" y="1266"/>
                      </a:lnTo>
                      <a:lnTo>
                        <a:pt x="924" y="1284"/>
                      </a:lnTo>
                      <a:lnTo>
                        <a:pt x="924" y="1296"/>
                      </a:lnTo>
                      <a:lnTo>
                        <a:pt x="924" y="1308"/>
                      </a:lnTo>
                      <a:lnTo>
                        <a:pt x="918" y="1320"/>
                      </a:lnTo>
                      <a:lnTo>
                        <a:pt x="906" y="1344"/>
                      </a:lnTo>
                      <a:lnTo>
                        <a:pt x="912" y="1386"/>
                      </a:lnTo>
                      <a:lnTo>
                        <a:pt x="924" y="1440"/>
                      </a:lnTo>
                      <a:lnTo>
                        <a:pt x="924" y="1500"/>
                      </a:lnTo>
                      <a:lnTo>
                        <a:pt x="912" y="1554"/>
                      </a:lnTo>
                      <a:lnTo>
                        <a:pt x="894" y="1602"/>
                      </a:lnTo>
                      <a:lnTo>
                        <a:pt x="864" y="1644"/>
                      </a:lnTo>
                      <a:lnTo>
                        <a:pt x="822" y="1680"/>
                      </a:lnTo>
                      <a:lnTo>
                        <a:pt x="792" y="1704"/>
                      </a:lnTo>
                      <a:lnTo>
                        <a:pt x="768" y="1710"/>
                      </a:lnTo>
                      <a:lnTo>
                        <a:pt x="744" y="1716"/>
                      </a:lnTo>
                      <a:lnTo>
                        <a:pt x="720" y="1716"/>
                      </a:lnTo>
                      <a:lnTo>
                        <a:pt x="702" y="1716"/>
                      </a:lnTo>
                      <a:lnTo>
                        <a:pt x="696" y="1722"/>
                      </a:lnTo>
                      <a:lnTo>
                        <a:pt x="684" y="1722"/>
                      </a:lnTo>
                      <a:lnTo>
                        <a:pt x="672" y="1728"/>
                      </a:lnTo>
                      <a:lnTo>
                        <a:pt x="666" y="1734"/>
                      </a:lnTo>
                      <a:lnTo>
                        <a:pt x="660" y="1746"/>
                      </a:lnTo>
                      <a:lnTo>
                        <a:pt x="666" y="1752"/>
                      </a:lnTo>
                      <a:lnTo>
                        <a:pt x="666" y="1758"/>
                      </a:lnTo>
                      <a:lnTo>
                        <a:pt x="672" y="1770"/>
                      </a:lnTo>
                      <a:lnTo>
                        <a:pt x="666" y="1782"/>
                      </a:lnTo>
                      <a:lnTo>
                        <a:pt x="666" y="1794"/>
                      </a:lnTo>
                      <a:lnTo>
                        <a:pt x="654" y="1806"/>
                      </a:lnTo>
                      <a:lnTo>
                        <a:pt x="648" y="1818"/>
                      </a:lnTo>
                      <a:lnTo>
                        <a:pt x="630" y="1818"/>
                      </a:lnTo>
                      <a:lnTo>
                        <a:pt x="618" y="1818"/>
                      </a:lnTo>
                      <a:lnTo>
                        <a:pt x="612" y="1824"/>
                      </a:lnTo>
                      <a:lnTo>
                        <a:pt x="606" y="1830"/>
                      </a:lnTo>
                      <a:lnTo>
                        <a:pt x="600" y="1842"/>
                      </a:lnTo>
                      <a:lnTo>
                        <a:pt x="600" y="1848"/>
                      </a:lnTo>
                      <a:lnTo>
                        <a:pt x="594" y="1854"/>
                      </a:lnTo>
                      <a:lnTo>
                        <a:pt x="588" y="1860"/>
                      </a:lnTo>
                      <a:lnTo>
                        <a:pt x="582" y="1866"/>
                      </a:lnTo>
                      <a:lnTo>
                        <a:pt x="570" y="1872"/>
                      </a:lnTo>
                      <a:lnTo>
                        <a:pt x="552" y="1878"/>
                      </a:lnTo>
                      <a:lnTo>
                        <a:pt x="540" y="1890"/>
                      </a:lnTo>
                      <a:lnTo>
                        <a:pt x="522" y="1908"/>
                      </a:lnTo>
                      <a:lnTo>
                        <a:pt x="504" y="1932"/>
                      </a:lnTo>
                      <a:lnTo>
                        <a:pt x="492" y="1944"/>
                      </a:lnTo>
                      <a:lnTo>
                        <a:pt x="474" y="1950"/>
                      </a:lnTo>
                      <a:lnTo>
                        <a:pt x="462" y="1944"/>
                      </a:lnTo>
                      <a:lnTo>
                        <a:pt x="450" y="1938"/>
                      </a:lnTo>
                      <a:lnTo>
                        <a:pt x="444" y="1926"/>
                      </a:lnTo>
                      <a:lnTo>
                        <a:pt x="438" y="1908"/>
                      </a:lnTo>
                      <a:lnTo>
                        <a:pt x="438" y="1890"/>
                      </a:lnTo>
                      <a:lnTo>
                        <a:pt x="432" y="1848"/>
                      </a:lnTo>
                      <a:lnTo>
                        <a:pt x="420" y="1812"/>
                      </a:lnTo>
                      <a:lnTo>
                        <a:pt x="420" y="1788"/>
                      </a:lnTo>
                      <a:lnTo>
                        <a:pt x="426" y="1770"/>
                      </a:lnTo>
                      <a:lnTo>
                        <a:pt x="420" y="1758"/>
                      </a:lnTo>
                      <a:lnTo>
                        <a:pt x="414" y="1740"/>
                      </a:lnTo>
                      <a:lnTo>
                        <a:pt x="402" y="1722"/>
                      </a:lnTo>
                      <a:lnTo>
                        <a:pt x="390" y="1704"/>
                      </a:lnTo>
                      <a:lnTo>
                        <a:pt x="384" y="1692"/>
                      </a:lnTo>
                      <a:lnTo>
                        <a:pt x="378" y="1692"/>
                      </a:lnTo>
                      <a:lnTo>
                        <a:pt x="420" y="1668"/>
                      </a:lnTo>
                      <a:lnTo>
                        <a:pt x="456" y="1650"/>
                      </a:lnTo>
                      <a:lnTo>
                        <a:pt x="498" y="1668"/>
                      </a:lnTo>
                      <a:lnTo>
                        <a:pt x="558" y="1668"/>
                      </a:lnTo>
                      <a:lnTo>
                        <a:pt x="582" y="1620"/>
                      </a:lnTo>
                      <a:lnTo>
                        <a:pt x="564" y="1584"/>
                      </a:lnTo>
                      <a:lnTo>
                        <a:pt x="540" y="1548"/>
                      </a:lnTo>
                      <a:lnTo>
                        <a:pt x="570" y="1494"/>
                      </a:lnTo>
                      <a:lnTo>
                        <a:pt x="624" y="1482"/>
                      </a:lnTo>
                      <a:lnTo>
                        <a:pt x="696" y="1482"/>
                      </a:lnTo>
                      <a:lnTo>
                        <a:pt x="708" y="1422"/>
                      </a:lnTo>
                      <a:lnTo>
                        <a:pt x="708" y="1332"/>
                      </a:lnTo>
                      <a:lnTo>
                        <a:pt x="696" y="1272"/>
                      </a:lnTo>
                      <a:lnTo>
                        <a:pt x="666" y="1224"/>
                      </a:lnTo>
                      <a:lnTo>
                        <a:pt x="672" y="1182"/>
                      </a:lnTo>
                      <a:lnTo>
                        <a:pt x="666" y="1146"/>
                      </a:lnTo>
                      <a:lnTo>
                        <a:pt x="666" y="1146"/>
                      </a:lnTo>
                      <a:lnTo>
                        <a:pt x="678" y="1086"/>
                      </a:lnTo>
                      <a:lnTo>
                        <a:pt x="654" y="1044"/>
                      </a:lnTo>
                      <a:lnTo>
                        <a:pt x="630" y="978"/>
                      </a:lnTo>
                      <a:lnTo>
                        <a:pt x="582" y="936"/>
                      </a:lnTo>
                      <a:lnTo>
                        <a:pt x="528" y="894"/>
                      </a:lnTo>
                      <a:lnTo>
                        <a:pt x="492" y="828"/>
                      </a:lnTo>
                      <a:lnTo>
                        <a:pt x="468" y="780"/>
                      </a:lnTo>
                      <a:lnTo>
                        <a:pt x="438" y="732"/>
                      </a:lnTo>
                      <a:lnTo>
                        <a:pt x="390" y="696"/>
                      </a:lnTo>
                      <a:lnTo>
                        <a:pt x="342" y="648"/>
                      </a:lnTo>
                      <a:lnTo>
                        <a:pt x="312" y="600"/>
                      </a:lnTo>
                      <a:lnTo>
                        <a:pt x="258" y="570"/>
                      </a:lnTo>
                      <a:lnTo>
                        <a:pt x="228" y="534"/>
                      </a:lnTo>
                      <a:lnTo>
                        <a:pt x="252" y="492"/>
                      </a:lnTo>
                      <a:lnTo>
                        <a:pt x="294" y="426"/>
                      </a:lnTo>
                      <a:lnTo>
                        <a:pt x="252" y="390"/>
                      </a:lnTo>
                      <a:lnTo>
                        <a:pt x="180" y="336"/>
                      </a:lnTo>
                      <a:lnTo>
                        <a:pt x="132" y="348"/>
                      </a:lnTo>
                      <a:lnTo>
                        <a:pt x="78" y="324"/>
                      </a:lnTo>
                      <a:lnTo>
                        <a:pt x="66" y="282"/>
                      </a:lnTo>
                      <a:lnTo>
                        <a:pt x="60" y="216"/>
                      </a:lnTo>
                      <a:lnTo>
                        <a:pt x="30" y="186"/>
                      </a:lnTo>
                      <a:lnTo>
                        <a:pt x="0" y="132"/>
                      </a:lnTo>
                      <a:lnTo>
                        <a:pt x="30" y="96"/>
                      </a:lnTo>
                      <a:lnTo>
                        <a:pt x="84" y="114"/>
                      </a:lnTo>
                      <a:lnTo>
                        <a:pt x="114" y="108"/>
                      </a:lnTo>
                      <a:lnTo>
                        <a:pt x="186" y="114"/>
                      </a:lnTo>
                      <a:lnTo>
                        <a:pt x="204"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81" name="Freeform 121"/>
                <p:cNvSpPr>
                  <a:spLocks/>
                </p:cNvSpPr>
                <p:nvPr/>
              </p:nvSpPr>
              <p:spPr bwMode="auto">
                <a:xfrm>
                  <a:off x="11369" y="2616"/>
                  <a:ext cx="510" cy="762"/>
                </a:xfrm>
                <a:custGeom>
                  <a:avLst/>
                  <a:gdLst>
                    <a:gd name="T0" fmla="*/ 0 w 510"/>
                    <a:gd name="T1" fmla="*/ 0 h 762"/>
                    <a:gd name="T2" fmla="*/ 72 w 510"/>
                    <a:gd name="T3" fmla="*/ 0 h 762"/>
                    <a:gd name="T4" fmla="*/ 126 w 510"/>
                    <a:gd name="T5" fmla="*/ 48 h 762"/>
                    <a:gd name="T6" fmla="*/ 150 w 510"/>
                    <a:gd name="T7" fmla="*/ 120 h 762"/>
                    <a:gd name="T8" fmla="*/ 210 w 510"/>
                    <a:gd name="T9" fmla="*/ 108 h 762"/>
                    <a:gd name="T10" fmla="*/ 276 w 510"/>
                    <a:gd name="T11" fmla="*/ 114 h 762"/>
                    <a:gd name="T12" fmla="*/ 276 w 510"/>
                    <a:gd name="T13" fmla="*/ 114 h 762"/>
                    <a:gd name="T14" fmla="*/ 294 w 510"/>
                    <a:gd name="T15" fmla="*/ 138 h 762"/>
                    <a:gd name="T16" fmla="*/ 312 w 510"/>
                    <a:gd name="T17" fmla="*/ 156 h 762"/>
                    <a:gd name="T18" fmla="*/ 330 w 510"/>
                    <a:gd name="T19" fmla="*/ 174 h 762"/>
                    <a:gd name="T20" fmla="*/ 348 w 510"/>
                    <a:gd name="T21" fmla="*/ 192 h 762"/>
                    <a:gd name="T22" fmla="*/ 384 w 510"/>
                    <a:gd name="T23" fmla="*/ 228 h 762"/>
                    <a:gd name="T24" fmla="*/ 408 w 510"/>
                    <a:gd name="T25" fmla="*/ 282 h 762"/>
                    <a:gd name="T26" fmla="*/ 420 w 510"/>
                    <a:gd name="T27" fmla="*/ 342 h 762"/>
                    <a:gd name="T28" fmla="*/ 420 w 510"/>
                    <a:gd name="T29" fmla="*/ 390 h 762"/>
                    <a:gd name="T30" fmla="*/ 414 w 510"/>
                    <a:gd name="T31" fmla="*/ 444 h 762"/>
                    <a:gd name="T32" fmla="*/ 414 w 510"/>
                    <a:gd name="T33" fmla="*/ 486 h 762"/>
                    <a:gd name="T34" fmla="*/ 432 w 510"/>
                    <a:gd name="T35" fmla="*/ 522 h 762"/>
                    <a:gd name="T36" fmla="*/ 450 w 510"/>
                    <a:gd name="T37" fmla="*/ 552 h 762"/>
                    <a:gd name="T38" fmla="*/ 462 w 510"/>
                    <a:gd name="T39" fmla="*/ 582 h 762"/>
                    <a:gd name="T40" fmla="*/ 474 w 510"/>
                    <a:gd name="T41" fmla="*/ 630 h 762"/>
                    <a:gd name="T42" fmla="*/ 498 w 510"/>
                    <a:gd name="T43" fmla="*/ 702 h 762"/>
                    <a:gd name="T44" fmla="*/ 504 w 510"/>
                    <a:gd name="T45" fmla="*/ 726 h 762"/>
                    <a:gd name="T46" fmla="*/ 510 w 510"/>
                    <a:gd name="T47" fmla="*/ 738 h 762"/>
                    <a:gd name="T48" fmla="*/ 510 w 510"/>
                    <a:gd name="T49" fmla="*/ 750 h 762"/>
                    <a:gd name="T50" fmla="*/ 504 w 510"/>
                    <a:gd name="T51" fmla="*/ 756 h 762"/>
                    <a:gd name="T52" fmla="*/ 498 w 510"/>
                    <a:gd name="T53" fmla="*/ 762 h 762"/>
                    <a:gd name="T54" fmla="*/ 492 w 510"/>
                    <a:gd name="T55" fmla="*/ 756 h 762"/>
                    <a:gd name="T56" fmla="*/ 480 w 510"/>
                    <a:gd name="T57" fmla="*/ 756 h 762"/>
                    <a:gd name="T58" fmla="*/ 468 w 510"/>
                    <a:gd name="T59" fmla="*/ 750 h 762"/>
                    <a:gd name="T60" fmla="*/ 456 w 510"/>
                    <a:gd name="T61" fmla="*/ 744 h 762"/>
                    <a:gd name="T62" fmla="*/ 450 w 510"/>
                    <a:gd name="T63" fmla="*/ 732 h 762"/>
                    <a:gd name="T64" fmla="*/ 438 w 510"/>
                    <a:gd name="T65" fmla="*/ 726 h 762"/>
                    <a:gd name="T66" fmla="*/ 432 w 510"/>
                    <a:gd name="T67" fmla="*/ 720 h 762"/>
                    <a:gd name="T68" fmla="*/ 426 w 510"/>
                    <a:gd name="T69" fmla="*/ 714 h 762"/>
                    <a:gd name="T70" fmla="*/ 390 w 510"/>
                    <a:gd name="T71" fmla="*/ 696 h 762"/>
                    <a:gd name="T72" fmla="*/ 348 w 510"/>
                    <a:gd name="T73" fmla="*/ 678 h 762"/>
                    <a:gd name="T74" fmla="*/ 324 w 510"/>
                    <a:gd name="T75" fmla="*/ 648 h 762"/>
                    <a:gd name="T76" fmla="*/ 294 w 510"/>
                    <a:gd name="T77" fmla="*/ 624 h 762"/>
                    <a:gd name="T78" fmla="*/ 252 w 510"/>
                    <a:gd name="T79" fmla="*/ 600 h 762"/>
                    <a:gd name="T80" fmla="*/ 198 w 510"/>
                    <a:gd name="T81" fmla="*/ 564 h 762"/>
                    <a:gd name="T82" fmla="*/ 168 w 510"/>
                    <a:gd name="T83" fmla="*/ 534 h 762"/>
                    <a:gd name="T84" fmla="*/ 162 w 510"/>
                    <a:gd name="T85" fmla="*/ 504 h 762"/>
                    <a:gd name="T86" fmla="*/ 156 w 510"/>
                    <a:gd name="T87" fmla="*/ 474 h 762"/>
                    <a:gd name="T88" fmla="*/ 150 w 510"/>
                    <a:gd name="T89" fmla="*/ 444 h 762"/>
                    <a:gd name="T90" fmla="*/ 126 w 510"/>
                    <a:gd name="T91" fmla="*/ 420 h 762"/>
                    <a:gd name="T92" fmla="*/ 114 w 510"/>
                    <a:gd name="T93" fmla="*/ 402 h 762"/>
                    <a:gd name="T94" fmla="*/ 108 w 510"/>
                    <a:gd name="T95" fmla="*/ 366 h 762"/>
                    <a:gd name="T96" fmla="*/ 108 w 510"/>
                    <a:gd name="T97" fmla="*/ 312 h 762"/>
                    <a:gd name="T98" fmla="*/ 108 w 510"/>
                    <a:gd name="T99" fmla="*/ 258 h 762"/>
                    <a:gd name="T100" fmla="*/ 96 w 510"/>
                    <a:gd name="T101" fmla="*/ 210 h 762"/>
                    <a:gd name="T102" fmla="*/ 78 w 510"/>
                    <a:gd name="T103" fmla="*/ 174 h 762"/>
                    <a:gd name="T104" fmla="*/ 72 w 510"/>
                    <a:gd name="T105" fmla="*/ 132 h 762"/>
                    <a:gd name="T106" fmla="*/ 60 w 510"/>
                    <a:gd name="T107" fmla="*/ 102 h 762"/>
                    <a:gd name="T108" fmla="*/ 42 w 510"/>
                    <a:gd name="T109" fmla="*/ 72 h 762"/>
                    <a:gd name="T110" fmla="*/ 18 w 510"/>
                    <a:gd name="T111" fmla="*/ 42 h 762"/>
                    <a:gd name="T112" fmla="*/ 6 w 510"/>
                    <a:gd name="T113" fmla="*/ 18 h 762"/>
                    <a:gd name="T114" fmla="*/ 0 w 510"/>
                    <a:gd name="T115" fmla="*/ 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0" h="762">
                      <a:moveTo>
                        <a:pt x="0" y="0"/>
                      </a:moveTo>
                      <a:lnTo>
                        <a:pt x="72" y="0"/>
                      </a:lnTo>
                      <a:lnTo>
                        <a:pt x="126" y="48"/>
                      </a:lnTo>
                      <a:lnTo>
                        <a:pt x="150" y="120"/>
                      </a:lnTo>
                      <a:lnTo>
                        <a:pt x="210" y="108"/>
                      </a:lnTo>
                      <a:lnTo>
                        <a:pt x="276" y="114"/>
                      </a:lnTo>
                      <a:lnTo>
                        <a:pt x="276" y="114"/>
                      </a:lnTo>
                      <a:lnTo>
                        <a:pt x="294" y="138"/>
                      </a:lnTo>
                      <a:lnTo>
                        <a:pt x="312" y="156"/>
                      </a:lnTo>
                      <a:lnTo>
                        <a:pt x="330" y="174"/>
                      </a:lnTo>
                      <a:lnTo>
                        <a:pt x="348" y="192"/>
                      </a:lnTo>
                      <a:lnTo>
                        <a:pt x="384" y="228"/>
                      </a:lnTo>
                      <a:lnTo>
                        <a:pt x="408" y="282"/>
                      </a:lnTo>
                      <a:lnTo>
                        <a:pt x="420" y="342"/>
                      </a:lnTo>
                      <a:lnTo>
                        <a:pt x="420" y="390"/>
                      </a:lnTo>
                      <a:lnTo>
                        <a:pt x="414" y="444"/>
                      </a:lnTo>
                      <a:lnTo>
                        <a:pt x="414" y="486"/>
                      </a:lnTo>
                      <a:lnTo>
                        <a:pt x="432" y="522"/>
                      </a:lnTo>
                      <a:lnTo>
                        <a:pt x="450" y="552"/>
                      </a:lnTo>
                      <a:lnTo>
                        <a:pt x="462" y="582"/>
                      </a:lnTo>
                      <a:lnTo>
                        <a:pt x="474" y="630"/>
                      </a:lnTo>
                      <a:lnTo>
                        <a:pt x="498" y="702"/>
                      </a:lnTo>
                      <a:lnTo>
                        <a:pt x="504" y="726"/>
                      </a:lnTo>
                      <a:lnTo>
                        <a:pt x="510" y="738"/>
                      </a:lnTo>
                      <a:lnTo>
                        <a:pt x="510" y="750"/>
                      </a:lnTo>
                      <a:lnTo>
                        <a:pt x="504" y="756"/>
                      </a:lnTo>
                      <a:lnTo>
                        <a:pt x="498" y="762"/>
                      </a:lnTo>
                      <a:lnTo>
                        <a:pt x="492" y="756"/>
                      </a:lnTo>
                      <a:lnTo>
                        <a:pt x="480" y="756"/>
                      </a:lnTo>
                      <a:lnTo>
                        <a:pt x="468" y="750"/>
                      </a:lnTo>
                      <a:lnTo>
                        <a:pt x="456" y="744"/>
                      </a:lnTo>
                      <a:lnTo>
                        <a:pt x="450" y="732"/>
                      </a:lnTo>
                      <a:lnTo>
                        <a:pt x="438" y="726"/>
                      </a:lnTo>
                      <a:lnTo>
                        <a:pt x="432" y="720"/>
                      </a:lnTo>
                      <a:lnTo>
                        <a:pt x="426" y="714"/>
                      </a:lnTo>
                      <a:lnTo>
                        <a:pt x="390" y="696"/>
                      </a:lnTo>
                      <a:lnTo>
                        <a:pt x="348" y="678"/>
                      </a:lnTo>
                      <a:lnTo>
                        <a:pt x="324" y="648"/>
                      </a:lnTo>
                      <a:lnTo>
                        <a:pt x="294" y="624"/>
                      </a:lnTo>
                      <a:lnTo>
                        <a:pt x="252" y="600"/>
                      </a:lnTo>
                      <a:lnTo>
                        <a:pt x="198" y="564"/>
                      </a:lnTo>
                      <a:lnTo>
                        <a:pt x="168" y="534"/>
                      </a:lnTo>
                      <a:lnTo>
                        <a:pt x="162" y="504"/>
                      </a:lnTo>
                      <a:lnTo>
                        <a:pt x="156" y="474"/>
                      </a:lnTo>
                      <a:lnTo>
                        <a:pt x="150" y="444"/>
                      </a:lnTo>
                      <a:lnTo>
                        <a:pt x="126" y="420"/>
                      </a:lnTo>
                      <a:lnTo>
                        <a:pt x="114" y="402"/>
                      </a:lnTo>
                      <a:lnTo>
                        <a:pt x="108" y="366"/>
                      </a:lnTo>
                      <a:lnTo>
                        <a:pt x="108" y="312"/>
                      </a:lnTo>
                      <a:lnTo>
                        <a:pt x="108" y="258"/>
                      </a:lnTo>
                      <a:lnTo>
                        <a:pt x="96" y="210"/>
                      </a:lnTo>
                      <a:lnTo>
                        <a:pt x="78" y="174"/>
                      </a:lnTo>
                      <a:lnTo>
                        <a:pt x="72" y="132"/>
                      </a:lnTo>
                      <a:lnTo>
                        <a:pt x="60" y="102"/>
                      </a:lnTo>
                      <a:lnTo>
                        <a:pt x="42" y="72"/>
                      </a:lnTo>
                      <a:lnTo>
                        <a:pt x="18" y="42"/>
                      </a:lnTo>
                      <a:lnTo>
                        <a:pt x="6" y="18"/>
                      </a:lnTo>
                      <a:lnTo>
                        <a:pt x="0"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82" name="Freeform 122"/>
                <p:cNvSpPr>
                  <a:spLocks/>
                </p:cNvSpPr>
                <p:nvPr/>
              </p:nvSpPr>
              <p:spPr bwMode="auto">
                <a:xfrm>
                  <a:off x="8933" y="-3720"/>
                  <a:ext cx="3270" cy="1542"/>
                </a:xfrm>
                <a:custGeom>
                  <a:avLst/>
                  <a:gdLst>
                    <a:gd name="T0" fmla="*/ 1182 w 3270"/>
                    <a:gd name="T1" fmla="*/ 66 h 1542"/>
                    <a:gd name="T2" fmla="*/ 1362 w 3270"/>
                    <a:gd name="T3" fmla="*/ 222 h 1542"/>
                    <a:gd name="T4" fmla="*/ 1554 w 3270"/>
                    <a:gd name="T5" fmla="*/ 264 h 1542"/>
                    <a:gd name="T6" fmla="*/ 1716 w 3270"/>
                    <a:gd name="T7" fmla="*/ 204 h 1542"/>
                    <a:gd name="T8" fmla="*/ 1974 w 3270"/>
                    <a:gd name="T9" fmla="*/ 288 h 1542"/>
                    <a:gd name="T10" fmla="*/ 2244 w 3270"/>
                    <a:gd name="T11" fmla="*/ 240 h 1542"/>
                    <a:gd name="T12" fmla="*/ 2454 w 3270"/>
                    <a:gd name="T13" fmla="*/ 168 h 1542"/>
                    <a:gd name="T14" fmla="*/ 2490 w 3270"/>
                    <a:gd name="T15" fmla="*/ 54 h 1542"/>
                    <a:gd name="T16" fmla="*/ 2658 w 3270"/>
                    <a:gd name="T17" fmla="*/ 108 h 1542"/>
                    <a:gd name="T18" fmla="*/ 2784 w 3270"/>
                    <a:gd name="T19" fmla="*/ 78 h 1542"/>
                    <a:gd name="T20" fmla="*/ 2808 w 3270"/>
                    <a:gd name="T21" fmla="*/ 132 h 1542"/>
                    <a:gd name="T22" fmla="*/ 2796 w 3270"/>
                    <a:gd name="T23" fmla="*/ 288 h 1542"/>
                    <a:gd name="T24" fmla="*/ 2796 w 3270"/>
                    <a:gd name="T25" fmla="*/ 456 h 1542"/>
                    <a:gd name="T26" fmla="*/ 2934 w 3270"/>
                    <a:gd name="T27" fmla="*/ 444 h 1542"/>
                    <a:gd name="T28" fmla="*/ 3036 w 3270"/>
                    <a:gd name="T29" fmla="*/ 366 h 1542"/>
                    <a:gd name="T30" fmla="*/ 3216 w 3270"/>
                    <a:gd name="T31" fmla="*/ 414 h 1542"/>
                    <a:gd name="T32" fmla="*/ 3270 w 3270"/>
                    <a:gd name="T33" fmla="*/ 564 h 1542"/>
                    <a:gd name="T34" fmla="*/ 3156 w 3270"/>
                    <a:gd name="T35" fmla="*/ 552 h 1542"/>
                    <a:gd name="T36" fmla="*/ 3102 w 3270"/>
                    <a:gd name="T37" fmla="*/ 654 h 1542"/>
                    <a:gd name="T38" fmla="*/ 2982 w 3270"/>
                    <a:gd name="T39" fmla="*/ 690 h 1542"/>
                    <a:gd name="T40" fmla="*/ 2910 w 3270"/>
                    <a:gd name="T41" fmla="*/ 816 h 1542"/>
                    <a:gd name="T42" fmla="*/ 2856 w 3270"/>
                    <a:gd name="T43" fmla="*/ 924 h 1542"/>
                    <a:gd name="T44" fmla="*/ 2706 w 3270"/>
                    <a:gd name="T45" fmla="*/ 984 h 1542"/>
                    <a:gd name="T46" fmla="*/ 2616 w 3270"/>
                    <a:gd name="T47" fmla="*/ 984 h 1542"/>
                    <a:gd name="T48" fmla="*/ 2652 w 3270"/>
                    <a:gd name="T49" fmla="*/ 1122 h 1542"/>
                    <a:gd name="T50" fmla="*/ 2532 w 3270"/>
                    <a:gd name="T51" fmla="*/ 1272 h 1542"/>
                    <a:gd name="T52" fmla="*/ 2460 w 3270"/>
                    <a:gd name="T53" fmla="*/ 1374 h 1542"/>
                    <a:gd name="T54" fmla="*/ 2274 w 3270"/>
                    <a:gd name="T55" fmla="*/ 1398 h 1542"/>
                    <a:gd name="T56" fmla="*/ 2106 w 3270"/>
                    <a:gd name="T57" fmla="*/ 1518 h 1542"/>
                    <a:gd name="T58" fmla="*/ 1854 w 3270"/>
                    <a:gd name="T59" fmla="*/ 1536 h 1542"/>
                    <a:gd name="T60" fmla="*/ 1596 w 3270"/>
                    <a:gd name="T61" fmla="*/ 1446 h 1542"/>
                    <a:gd name="T62" fmla="*/ 1380 w 3270"/>
                    <a:gd name="T63" fmla="*/ 1518 h 1542"/>
                    <a:gd name="T64" fmla="*/ 1056 w 3270"/>
                    <a:gd name="T65" fmla="*/ 1464 h 1542"/>
                    <a:gd name="T66" fmla="*/ 966 w 3270"/>
                    <a:gd name="T67" fmla="*/ 1296 h 1542"/>
                    <a:gd name="T68" fmla="*/ 768 w 3270"/>
                    <a:gd name="T69" fmla="*/ 1290 h 1542"/>
                    <a:gd name="T70" fmla="*/ 516 w 3270"/>
                    <a:gd name="T71" fmla="*/ 1206 h 1542"/>
                    <a:gd name="T72" fmla="*/ 450 w 3270"/>
                    <a:gd name="T73" fmla="*/ 1098 h 1542"/>
                    <a:gd name="T74" fmla="*/ 426 w 3270"/>
                    <a:gd name="T75" fmla="*/ 984 h 1542"/>
                    <a:gd name="T76" fmla="*/ 348 w 3270"/>
                    <a:gd name="T77" fmla="*/ 852 h 1542"/>
                    <a:gd name="T78" fmla="*/ 234 w 3270"/>
                    <a:gd name="T79" fmla="*/ 792 h 1542"/>
                    <a:gd name="T80" fmla="*/ 42 w 3270"/>
                    <a:gd name="T81" fmla="*/ 702 h 1542"/>
                    <a:gd name="T82" fmla="*/ 0 w 3270"/>
                    <a:gd name="T83" fmla="*/ 618 h 1542"/>
                    <a:gd name="T84" fmla="*/ 96 w 3270"/>
                    <a:gd name="T85" fmla="*/ 486 h 1542"/>
                    <a:gd name="T86" fmla="*/ 216 w 3270"/>
                    <a:gd name="T87" fmla="*/ 420 h 1542"/>
                    <a:gd name="T88" fmla="*/ 336 w 3270"/>
                    <a:gd name="T89" fmla="*/ 306 h 1542"/>
                    <a:gd name="T90" fmla="*/ 570 w 3270"/>
                    <a:gd name="T91" fmla="*/ 312 h 1542"/>
                    <a:gd name="T92" fmla="*/ 744 w 3270"/>
                    <a:gd name="T93" fmla="*/ 420 h 1542"/>
                    <a:gd name="T94" fmla="*/ 930 w 3270"/>
                    <a:gd name="T95" fmla="*/ 372 h 1542"/>
                    <a:gd name="T96" fmla="*/ 936 w 3270"/>
                    <a:gd name="T97" fmla="*/ 264 h 1542"/>
                    <a:gd name="T98" fmla="*/ 822 w 3270"/>
                    <a:gd name="T99" fmla="*/ 108 h 1542"/>
                    <a:gd name="T100" fmla="*/ 906 w 3270"/>
                    <a:gd name="T101" fmla="*/ 1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70" h="1542">
                      <a:moveTo>
                        <a:pt x="978" y="0"/>
                      </a:moveTo>
                      <a:lnTo>
                        <a:pt x="1182" y="66"/>
                      </a:lnTo>
                      <a:lnTo>
                        <a:pt x="1290" y="132"/>
                      </a:lnTo>
                      <a:lnTo>
                        <a:pt x="1362" y="222"/>
                      </a:lnTo>
                      <a:lnTo>
                        <a:pt x="1488" y="282"/>
                      </a:lnTo>
                      <a:lnTo>
                        <a:pt x="1554" y="264"/>
                      </a:lnTo>
                      <a:lnTo>
                        <a:pt x="1590" y="198"/>
                      </a:lnTo>
                      <a:lnTo>
                        <a:pt x="1716" y="204"/>
                      </a:lnTo>
                      <a:lnTo>
                        <a:pt x="1908" y="240"/>
                      </a:lnTo>
                      <a:lnTo>
                        <a:pt x="1974" y="288"/>
                      </a:lnTo>
                      <a:lnTo>
                        <a:pt x="2160" y="288"/>
                      </a:lnTo>
                      <a:lnTo>
                        <a:pt x="2244" y="240"/>
                      </a:lnTo>
                      <a:lnTo>
                        <a:pt x="2370" y="216"/>
                      </a:lnTo>
                      <a:lnTo>
                        <a:pt x="2454" y="168"/>
                      </a:lnTo>
                      <a:lnTo>
                        <a:pt x="2442" y="108"/>
                      </a:lnTo>
                      <a:lnTo>
                        <a:pt x="2490" y="54"/>
                      </a:lnTo>
                      <a:lnTo>
                        <a:pt x="2574" y="48"/>
                      </a:lnTo>
                      <a:lnTo>
                        <a:pt x="2658" y="108"/>
                      </a:lnTo>
                      <a:lnTo>
                        <a:pt x="2718" y="66"/>
                      </a:lnTo>
                      <a:lnTo>
                        <a:pt x="2784" y="78"/>
                      </a:lnTo>
                      <a:lnTo>
                        <a:pt x="2808" y="132"/>
                      </a:lnTo>
                      <a:lnTo>
                        <a:pt x="2808" y="132"/>
                      </a:lnTo>
                      <a:lnTo>
                        <a:pt x="2784" y="198"/>
                      </a:lnTo>
                      <a:lnTo>
                        <a:pt x="2796" y="288"/>
                      </a:lnTo>
                      <a:lnTo>
                        <a:pt x="2760" y="414"/>
                      </a:lnTo>
                      <a:lnTo>
                        <a:pt x="2796" y="456"/>
                      </a:lnTo>
                      <a:lnTo>
                        <a:pt x="2868" y="432"/>
                      </a:lnTo>
                      <a:lnTo>
                        <a:pt x="2934" y="444"/>
                      </a:lnTo>
                      <a:lnTo>
                        <a:pt x="2970" y="396"/>
                      </a:lnTo>
                      <a:lnTo>
                        <a:pt x="3036" y="366"/>
                      </a:lnTo>
                      <a:lnTo>
                        <a:pt x="3114" y="372"/>
                      </a:lnTo>
                      <a:lnTo>
                        <a:pt x="3216" y="414"/>
                      </a:lnTo>
                      <a:lnTo>
                        <a:pt x="3264" y="486"/>
                      </a:lnTo>
                      <a:lnTo>
                        <a:pt x="3270" y="564"/>
                      </a:lnTo>
                      <a:lnTo>
                        <a:pt x="3222" y="582"/>
                      </a:lnTo>
                      <a:lnTo>
                        <a:pt x="3156" y="552"/>
                      </a:lnTo>
                      <a:lnTo>
                        <a:pt x="3102" y="570"/>
                      </a:lnTo>
                      <a:lnTo>
                        <a:pt x="3102" y="654"/>
                      </a:lnTo>
                      <a:lnTo>
                        <a:pt x="3036" y="654"/>
                      </a:lnTo>
                      <a:lnTo>
                        <a:pt x="2982" y="690"/>
                      </a:lnTo>
                      <a:lnTo>
                        <a:pt x="2994" y="816"/>
                      </a:lnTo>
                      <a:lnTo>
                        <a:pt x="2910" y="816"/>
                      </a:lnTo>
                      <a:lnTo>
                        <a:pt x="2856" y="846"/>
                      </a:lnTo>
                      <a:lnTo>
                        <a:pt x="2856" y="924"/>
                      </a:lnTo>
                      <a:lnTo>
                        <a:pt x="2766" y="1014"/>
                      </a:lnTo>
                      <a:lnTo>
                        <a:pt x="2706" y="984"/>
                      </a:lnTo>
                      <a:lnTo>
                        <a:pt x="2640" y="960"/>
                      </a:lnTo>
                      <a:lnTo>
                        <a:pt x="2616" y="984"/>
                      </a:lnTo>
                      <a:lnTo>
                        <a:pt x="2610" y="1038"/>
                      </a:lnTo>
                      <a:lnTo>
                        <a:pt x="2652" y="1122"/>
                      </a:lnTo>
                      <a:lnTo>
                        <a:pt x="2640" y="1194"/>
                      </a:lnTo>
                      <a:lnTo>
                        <a:pt x="2532" y="1272"/>
                      </a:lnTo>
                      <a:lnTo>
                        <a:pt x="2520" y="1338"/>
                      </a:lnTo>
                      <a:lnTo>
                        <a:pt x="2460" y="1374"/>
                      </a:lnTo>
                      <a:lnTo>
                        <a:pt x="2358" y="1386"/>
                      </a:lnTo>
                      <a:lnTo>
                        <a:pt x="2274" y="1398"/>
                      </a:lnTo>
                      <a:lnTo>
                        <a:pt x="2178" y="1452"/>
                      </a:lnTo>
                      <a:lnTo>
                        <a:pt x="2106" y="1518"/>
                      </a:lnTo>
                      <a:lnTo>
                        <a:pt x="2034" y="1542"/>
                      </a:lnTo>
                      <a:lnTo>
                        <a:pt x="1854" y="1536"/>
                      </a:lnTo>
                      <a:lnTo>
                        <a:pt x="1728" y="1500"/>
                      </a:lnTo>
                      <a:lnTo>
                        <a:pt x="1596" y="1446"/>
                      </a:lnTo>
                      <a:lnTo>
                        <a:pt x="1512" y="1464"/>
                      </a:lnTo>
                      <a:lnTo>
                        <a:pt x="1380" y="1518"/>
                      </a:lnTo>
                      <a:lnTo>
                        <a:pt x="1194" y="1506"/>
                      </a:lnTo>
                      <a:lnTo>
                        <a:pt x="1056" y="1464"/>
                      </a:lnTo>
                      <a:lnTo>
                        <a:pt x="1020" y="1368"/>
                      </a:lnTo>
                      <a:lnTo>
                        <a:pt x="966" y="1296"/>
                      </a:lnTo>
                      <a:lnTo>
                        <a:pt x="894" y="1278"/>
                      </a:lnTo>
                      <a:lnTo>
                        <a:pt x="768" y="1290"/>
                      </a:lnTo>
                      <a:lnTo>
                        <a:pt x="618" y="1230"/>
                      </a:lnTo>
                      <a:lnTo>
                        <a:pt x="516" y="1206"/>
                      </a:lnTo>
                      <a:lnTo>
                        <a:pt x="450" y="1152"/>
                      </a:lnTo>
                      <a:lnTo>
                        <a:pt x="450" y="1098"/>
                      </a:lnTo>
                      <a:lnTo>
                        <a:pt x="438" y="1020"/>
                      </a:lnTo>
                      <a:lnTo>
                        <a:pt x="426" y="984"/>
                      </a:lnTo>
                      <a:lnTo>
                        <a:pt x="402" y="918"/>
                      </a:lnTo>
                      <a:lnTo>
                        <a:pt x="348" y="852"/>
                      </a:lnTo>
                      <a:lnTo>
                        <a:pt x="282" y="834"/>
                      </a:lnTo>
                      <a:lnTo>
                        <a:pt x="234" y="792"/>
                      </a:lnTo>
                      <a:lnTo>
                        <a:pt x="132" y="786"/>
                      </a:lnTo>
                      <a:lnTo>
                        <a:pt x="42" y="702"/>
                      </a:lnTo>
                      <a:lnTo>
                        <a:pt x="6" y="618"/>
                      </a:lnTo>
                      <a:lnTo>
                        <a:pt x="0" y="618"/>
                      </a:lnTo>
                      <a:lnTo>
                        <a:pt x="96" y="552"/>
                      </a:lnTo>
                      <a:lnTo>
                        <a:pt x="96" y="486"/>
                      </a:lnTo>
                      <a:lnTo>
                        <a:pt x="168" y="450"/>
                      </a:lnTo>
                      <a:lnTo>
                        <a:pt x="216" y="420"/>
                      </a:lnTo>
                      <a:lnTo>
                        <a:pt x="276" y="354"/>
                      </a:lnTo>
                      <a:lnTo>
                        <a:pt x="336" y="306"/>
                      </a:lnTo>
                      <a:lnTo>
                        <a:pt x="474" y="318"/>
                      </a:lnTo>
                      <a:lnTo>
                        <a:pt x="570" y="312"/>
                      </a:lnTo>
                      <a:lnTo>
                        <a:pt x="636" y="390"/>
                      </a:lnTo>
                      <a:lnTo>
                        <a:pt x="744" y="420"/>
                      </a:lnTo>
                      <a:lnTo>
                        <a:pt x="864" y="378"/>
                      </a:lnTo>
                      <a:lnTo>
                        <a:pt x="930" y="372"/>
                      </a:lnTo>
                      <a:lnTo>
                        <a:pt x="948" y="318"/>
                      </a:lnTo>
                      <a:lnTo>
                        <a:pt x="936" y="264"/>
                      </a:lnTo>
                      <a:lnTo>
                        <a:pt x="816" y="174"/>
                      </a:lnTo>
                      <a:lnTo>
                        <a:pt x="822" y="108"/>
                      </a:lnTo>
                      <a:lnTo>
                        <a:pt x="882" y="72"/>
                      </a:lnTo>
                      <a:lnTo>
                        <a:pt x="906" y="12"/>
                      </a:lnTo>
                      <a:lnTo>
                        <a:pt x="978"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83" name="Freeform 123"/>
                <p:cNvSpPr>
                  <a:spLocks noEditPoints="1"/>
                </p:cNvSpPr>
                <p:nvPr/>
              </p:nvSpPr>
              <p:spPr bwMode="auto">
                <a:xfrm>
                  <a:off x="13121" y="-2718"/>
                  <a:ext cx="492" cy="882"/>
                </a:xfrm>
                <a:custGeom>
                  <a:avLst/>
                  <a:gdLst>
                    <a:gd name="T0" fmla="*/ 0 w 492"/>
                    <a:gd name="T1" fmla="*/ 540 h 882"/>
                    <a:gd name="T2" fmla="*/ 0 w 492"/>
                    <a:gd name="T3" fmla="*/ 540 h 882"/>
                    <a:gd name="T4" fmla="*/ 438 w 492"/>
                    <a:gd name="T5" fmla="*/ 42 h 882"/>
                    <a:gd name="T6" fmla="*/ 486 w 492"/>
                    <a:gd name="T7" fmla="*/ 120 h 882"/>
                    <a:gd name="T8" fmla="*/ 462 w 492"/>
                    <a:gd name="T9" fmla="*/ 144 h 882"/>
                    <a:gd name="T10" fmla="*/ 444 w 492"/>
                    <a:gd name="T11" fmla="*/ 162 h 882"/>
                    <a:gd name="T12" fmla="*/ 444 w 492"/>
                    <a:gd name="T13" fmla="*/ 180 h 882"/>
                    <a:gd name="T14" fmla="*/ 450 w 492"/>
                    <a:gd name="T15" fmla="*/ 204 h 882"/>
                    <a:gd name="T16" fmla="*/ 450 w 492"/>
                    <a:gd name="T17" fmla="*/ 228 h 882"/>
                    <a:gd name="T18" fmla="*/ 444 w 492"/>
                    <a:gd name="T19" fmla="*/ 252 h 882"/>
                    <a:gd name="T20" fmla="*/ 462 w 492"/>
                    <a:gd name="T21" fmla="*/ 270 h 882"/>
                    <a:gd name="T22" fmla="*/ 480 w 492"/>
                    <a:gd name="T23" fmla="*/ 288 h 882"/>
                    <a:gd name="T24" fmla="*/ 480 w 492"/>
                    <a:gd name="T25" fmla="*/ 312 h 882"/>
                    <a:gd name="T26" fmla="*/ 456 w 492"/>
                    <a:gd name="T27" fmla="*/ 378 h 882"/>
                    <a:gd name="T28" fmla="*/ 396 w 492"/>
                    <a:gd name="T29" fmla="*/ 450 h 882"/>
                    <a:gd name="T30" fmla="*/ 384 w 492"/>
                    <a:gd name="T31" fmla="*/ 480 h 882"/>
                    <a:gd name="T32" fmla="*/ 378 w 492"/>
                    <a:gd name="T33" fmla="*/ 504 h 882"/>
                    <a:gd name="T34" fmla="*/ 354 w 492"/>
                    <a:gd name="T35" fmla="*/ 528 h 882"/>
                    <a:gd name="T36" fmla="*/ 342 w 492"/>
                    <a:gd name="T37" fmla="*/ 558 h 882"/>
                    <a:gd name="T38" fmla="*/ 348 w 492"/>
                    <a:gd name="T39" fmla="*/ 594 h 882"/>
                    <a:gd name="T40" fmla="*/ 366 w 492"/>
                    <a:gd name="T41" fmla="*/ 618 h 882"/>
                    <a:gd name="T42" fmla="*/ 390 w 492"/>
                    <a:gd name="T43" fmla="*/ 630 h 882"/>
                    <a:gd name="T44" fmla="*/ 414 w 492"/>
                    <a:gd name="T45" fmla="*/ 636 h 882"/>
                    <a:gd name="T46" fmla="*/ 426 w 492"/>
                    <a:gd name="T47" fmla="*/ 654 h 882"/>
                    <a:gd name="T48" fmla="*/ 438 w 492"/>
                    <a:gd name="T49" fmla="*/ 690 h 882"/>
                    <a:gd name="T50" fmla="*/ 456 w 492"/>
                    <a:gd name="T51" fmla="*/ 720 h 882"/>
                    <a:gd name="T52" fmla="*/ 372 w 492"/>
                    <a:gd name="T53" fmla="*/ 762 h 882"/>
                    <a:gd name="T54" fmla="*/ 306 w 492"/>
                    <a:gd name="T55" fmla="*/ 810 h 882"/>
                    <a:gd name="T56" fmla="*/ 294 w 492"/>
                    <a:gd name="T57" fmla="*/ 864 h 882"/>
                    <a:gd name="T58" fmla="*/ 288 w 492"/>
                    <a:gd name="T59" fmla="*/ 870 h 882"/>
                    <a:gd name="T60" fmla="*/ 276 w 492"/>
                    <a:gd name="T61" fmla="*/ 882 h 882"/>
                    <a:gd name="T62" fmla="*/ 258 w 492"/>
                    <a:gd name="T63" fmla="*/ 882 h 882"/>
                    <a:gd name="T64" fmla="*/ 240 w 492"/>
                    <a:gd name="T65" fmla="*/ 864 h 882"/>
                    <a:gd name="T66" fmla="*/ 228 w 492"/>
                    <a:gd name="T67" fmla="*/ 846 h 882"/>
                    <a:gd name="T68" fmla="*/ 216 w 492"/>
                    <a:gd name="T69" fmla="*/ 846 h 882"/>
                    <a:gd name="T70" fmla="*/ 198 w 492"/>
                    <a:gd name="T71" fmla="*/ 870 h 882"/>
                    <a:gd name="T72" fmla="*/ 192 w 492"/>
                    <a:gd name="T73" fmla="*/ 864 h 882"/>
                    <a:gd name="T74" fmla="*/ 180 w 492"/>
                    <a:gd name="T75" fmla="*/ 852 h 882"/>
                    <a:gd name="T76" fmla="*/ 156 w 492"/>
                    <a:gd name="T77" fmla="*/ 846 h 882"/>
                    <a:gd name="T78" fmla="*/ 132 w 492"/>
                    <a:gd name="T79" fmla="*/ 834 h 882"/>
                    <a:gd name="T80" fmla="*/ 120 w 492"/>
                    <a:gd name="T81" fmla="*/ 816 h 882"/>
                    <a:gd name="T82" fmla="*/ 120 w 492"/>
                    <a:gd name="T83" fmla="*/ 792 h 882"/>
                    <a:gd name="T84" fmla="*/ 114 w 492"/>
                    <a:gd name="T85" fmla="*/ 756 h 882"/>
                    <a:gd name="T86" fmla="*/ 108 w 492"/>
                    <a:gd name="T87" fmla="*/ 720 h 882"/>
                    <a:gd name="T88" fmla="*/ 114 w 492"/>
                    <a:gd name="T89" fmla="*/ 696 h 882"/>
                    <a:gd name="T90" fmla="*/ 114 w 492"/>
                    <a:gd name="T91" fmla="*/ 660 h 882"/>
                    <a:gd name="T92" fmla="*/ 102 w 492"/>
                    <a:gd name="T93" fmla="*/ 636 h 882"/>
                    <a:gd name="T94" fmla="*/ 96 w 492"/>
                    <a:gd name="T95" fmla="*/ 612 h 882"/>
                    <a:gd name="T96" fmla="*/ 84 w 492"/>
                    <a:gd name="T97" fmla="*/ 594 h 882"/>
                    <a:gd name="T98" fmla="*/ 72 w 492"/>
                    <a:gd name="T99" fmla="*/ 588 h 882"/>
                    <a:gd name="T100" fmla="*/ 36 w 492"/>
                    <a:gd name="T101" fmla="*/ 588 h 882"/>
                    <a:gd name="T102" fmla="*/ 18 w 492"/>
                    <a:gd name="T103" fmla="*/ 558 h 882"/>
                    <a:gd name="T104" fmla="*/ 6 w 492"/>
                    <a:gd name="T105" fmla="*/ 540 h 882"/>
                    <a:gd name="T106" fmla="*/ 0 w 492"/>
                    <a:gd name="T107" fmla="*/ 468 h 882"/>
                    <a:gd name="T108" fmla="*/ 84 w 492"/>
                    <a:gd name="T109" fmla="*/ 354 h 882"/>
                    <a:gd name="T110" fmla="*/ 150 w 492"/>
                    <a:gd name="T111" fmla="*/ 246 h 882"/>
                    <a:gd name="T112" fmla="*/ 258 w 492"/>
                    <a:gd name="T113" fmla="*/ 270 h 882"/>
                    <a:gd name="T114" fmla="*/ 288 w 492"/>
                    <a:gd name="T115" fmla="*/ 168 h 882"/>
                    <a:gd name="T116" fmla="*/ 354 w 492"/>
                    <a:gd name="T117" fmla="*/ 60 h 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2" h="882">
                      <a:moveTo>
                        <a:pt x="0" y="540"/>
                      </a:moveTo>
                      <a:lnTo>
                        <a:pt x="0" y="540"/>
                      </a:lnTo>
                      <a:lnTo>
                        <a:pt x="0" y="540"/>
                      </a:lnTo>
                      <a:lnTo>
                        <a:pt x="0" y="540"/>
                      </a:lnTo>
                      <a:close/>
                      <a:moveTo>
                        <a:pt x="378" y="0"/>
                      </a:moveTo>
                      <a:lnTo>
                        <a:pt x="438" y="42"/>
                      </a:lnTo>
                      <a:lnTo>
                        <a:pt x="492" y="102"/>
                      </a:lnTo>
                      <a:lnTo>
                        <a:pt x="486" y="120"/>
                      </a:lnTo>
                      <a:lnTo>
                        <a:pt x="474" y="132"/>
                      </a:lnTo>
                      <a:lnTo>
                        <a:pt x="462" y="144"/>
                      </a:lnTo>
                      <a:lnTo>
                        <a:pt x="450" y="150"/>
                      </a:lnTo>
                      <a:lnTo>
                        <a:pt x="444" y="162"/>
                      </a:lnTo>
                      <a:lnTo>
                        <a:pt x="444" y="168"/>
                      </a:lnTo>
                      <a:lnTo>
                        <a:pt x="444" y="180"/>
                      </a:lnTo>
                      <a:lnTo>
                        <a:pt x="450" y="192"/>
                      </a:lnTo>
                      <a:lnTo>
                        <a:pt x="450" y="204"/>
                      </a:lnTo>
                      <a:lnTo>
                        <a:pt x="450" y="216"/>
                      </a:lnTo>
                      <a:lnTo>
                        <a:pt x="450" y="228"/>
                      </a:lnTo>
                      <a:lnTo>
                        <a:pt x="444" y="240"/>
                      </a:lnTo>
                      <a:lnTo>
                        <a:pt x="444" y="252"/>
                      </a:lnTo>
                      <a:lnTo>
                        <a:pt x="450" y="258"/>
                      </a:lnTo>
                      <a:lnTo>
                        <a:pt x="462" y="270"/>
                      </a:lnTo>
                      <a:lnTo>
                        <a:pt x="474" y="276"/>
                      </a:lnTo>
                      <a:lnTo>
                        <a:pt x="480" y="288"/>
                      </a:lnTo>
                      <a:lnTo>
                        <a:pt x="486" y="300"/>
                      </a:lnTo>
                      <a:lnTo>
                        <a:pt x="480" y="312"/>
                      </a:lnTo>
                      <a:lnTo>
                        <a:pt x="480" y="330"/>
                      </a:lnTo>
                      <a:lnTo>
                        <a:pt x="456" y="378"/>
                      </a:lnTo>
                      <a:lnTo>
                        <a:pt x="408" y="438"/>
                      </a:lnTo>
                      <a:lnTo>
                        <a:pt x="396" y="450"/>
                      </a:lnTo>
                      <a:lnTo>
                        <a:pt x="390" y="468"/>
                      </a:lnTo>
                      <a:lnTo>
                        <a:pt x="384" y="480"/>
                      </a:lnTo>
                      <a:lnTo>
                        <a:pt x="384" y="492"/>
                      </a:lnTo>
                      <a:lnTo>
                        <a:pt x="378" y="504"/>
                      </a:lnTo>
                      <a:lnTo>
                        <a:pt x="366" y="510"/>
                      </a:lnTo>
                      <a:lnTo>
                        <a:pt x="354" y="528"/>
                      </a:lnTo>
                      <a:lnTo>
                        <a:pt x="342" y="540"/>
                      </a:lnTo>
                      <a:lnTo>
                        <a:pt x="342" y="558"/>
                      </a:lnTo>
                      <a:lnTo>
                        <a:pt x="342" y="576"/>
                      </a:lnTo>
                      <a:lnTo>
                        <a:pt x="348" y="594"/>
                      </a:lnTo>
                      <a:lnTo>
                        <a:pt x="354" y="606"/>
                      </a:lnTo>
                      <a:lnTo>
                        <a:pt x="366" y="618"/>
                      </a:lnTo>
                      <a:lnTo>
                        <a:pt x="378" y="624"/>
                      </a:lnTo>
                      <a:lnTo>
                        <a:pt x="390" y="630"/>
                      </a:lnTo>
                      <a:lnTo>
                        <a:pt x="402" y="630"/>
                      </a:lnTo>
                      <a:lnTo>
                        <a:pt x="414" y="636"/>
                      </a:lnTo>
                      <a:lnTo>
                        <a:pt x="420" y="642"/>
                      </a:lnTo>
                      <a:lnTo>
                        <a:pt x="426" y="654"/>
                      </a:lnTo>
                      <a:lnTo>
                        <a:pt x="426" y="666"/>
                      </a:lnTo>
                      <a:lnTo>
                        <a:pt x="438" y="690"/>
                      </a:lnTo>
                      <a:lnTo>
                        <a:pt x="450" y="708"/>
                      </a:lnTo>
                      <a:lnTo>
                        <a:pt x="456" y="720"/>
                      </a:lnTo>
                      <a:lnTo>
                        <a:pt x="402" y="732"/>
                      </a:lnTo>
                      <a:lnTo>
                        <a:pt x="372" y="762"/>
                      </a:lnTo>
                      <a:lnTo>
                        <a:pt x="330" y="768"/>
                      </a:lnTo>
                      <a:lnTo>
                        <a:pt x="306" y="810"/>
                      </a:lnTo>
                      <a:lnTo>
                        <a:pt x="294" y="864"/>
                      </a:lnTo>
                      <a:lnTo>
                        <a:pt x="294" y="864"/>
                      </a:lnTo>
                      <a:lnTo>
                        <a:pt x="288" y="864"/>
                      </a:lnTo>
                      <a:lnTo>
                        <a:pt x="288" y="870"/>
                      </a:lnTo>
                      <a:lnTo>
                        <a:pt x="282" y="870"/>
                      </a:lnTo>
                      <a:lnTo>
                        <a:pt x="276" y="882"/>
                      </a:lnTo>
                      <a:lnTo>
                        <a:pt x="264" y="882"/>
                      </a:lnTo>
                      <a:lnTo>
                        <a:pt x="258" y="882"/>
                      </a:lnTo>
                      <a:lnTo>
                        <a:pt x="246" y="876"/>
                      </a:lnTo>
                      <a:lnTo>
                        <a:pt x="240" y="864"/>
                      </a:lnTo>
                      <a:lnTo>
                        <a:pt x="234" y="852"/>
                      </a:lnTo>
                      <a:lnTo>
                        <a:pt x="228" y="846"/>
                      </a:lnTo>
                      <a:lnTo>
                        <a:pt x="222" y="846"/>
                      </a:lnTo>
                      <a:lnTo>
                        <a:pt x="216" y="846"/>
                      </a:lnTo>
                      <a:lnTo>
                        <a:pt x="210" y="864"/>
                      </a:lnTo>
                      <a:lnTo>
                        <a:pt x="198" y="870"/>
                      </a:lnTo>
                      <a:lnTo>
                        <a:pt x="192" y="870"/>
                      </a:lnTo>
                      <a:lnTo>
                        <a:pt x="192" y="864"/>
                      </a:lnTo>
                      <a:lnTo>
                        <a:pt x="186" y="858"/>
                      </a:lnTo>
                      <a:lnTo>
                        <a:pt x="180" y="852"/>
                      </a:lnTo>
                      <a:lnTo>
                        <a:pt x="168" y="846"/>
                      </a:lnTo>
                      <a:lnTo>
                        <a:pt x="156" y="846"/>
                      </a:lnTo>
                      <a:lnTo>
                        <a:pt x="144" y="840"/>
                      </a:lnTo>
                      <a:lnTo>
                        <a:pt x="132" y="834"/>
                      </a:lnTo>
                      <a:lnTo>
                        <a:pt x="120" y="822"/>
                      </a:lnTo>
                      <a:lnTo>
                        <a:pt x="120" y="816"/>
                      </a:lnTo>
                      <a:lnTo>
                        <a:pt x="120" y="804"/>
                      </a:lnTo>
                      <a:lnTo>
                        <a:pt x="120" y="792"/>
                      </a:lnTo>
                      <a:lnTo>
                        <a:pt x="120" y="774"/>
                      </a:lnTo>
                      <a:lnTo>
                        <a:pt x="114" y="756"/>
                      </a:lnTo>
                      <a:lnTo>
                        <a:pt x="108" y="738"/>
                      </a:lnTo>
                      <a:lnTo>
                        <a:pt x="108" y="720"/>
                      </a:lnTo>
                      <a:lnTo>
                        <a:pt x="108" y="708"/>
                      </a:lnTo>
                      <a:lnTo>
                        <a:pt x="114" y="696"/>
                      </a:lnTo>
                      <a:lnTo>
                        <a:pt x="120" y="678"/>
                      </a:lnTo>
                      <a:lnTo>
                        <a:pt x="114" y="660"/>
                      </a:lnTo>
                      <a:lnTo>
                        <a:pt x="108" y="642"/>
                      </a:lnTo>
                      <a:lnTo>
                        <a:pt x="102" y="636"/>
                      </a:lnTo>
                      <a:lnTo>
                        <a:pt x="102" y="624"/>
                      </a:lnTo>
                      <a:lnTo>
                        <a:pt x="96" y="612"/>
                      </a:lnTo>
                      <a:lnTo>
                        <a:pt x="90" y="600"/>
                      </a:lnTo>
                      <a:lnTo>
                        <a:pt x="84" y="594"/>
                      </a:lnTo>
                      <a:lnTo>
                        <a:pt x="78" y="588"/>
                      </a:lnTo>
                      <a:lnTo>
                        <a:pt x="72" y="588"/>
                      </a:lnTo>
                      <a:lnTo>
                        <a:pt x="54" y="594"/>
                      </a:lnTo>
                      <a:lnTo>
                        <a:pt x="36" y="588"/>
                      </a:lnTo>
                      <a:lnTo>
                        <a:pt x="24" y="576"/>
                      </a:lnTo>
                      <a:lnTo>
                        <a:pt x="18" y="558"/>
                      </a:lnTo>
                      <a:lnTo>
                        <a:pt x="12" y="546"/>
                      </a:lnTo>
                      <a:lnTo>
                        <a:pt x="6" y="540"/>
                      </a:lnTo>
                      <a:lnTo>
                        <a:pt x="0" y="540"/>
                      </a:lnTo>
                      <a:lnTo>
                        <a:pt x="0" y="468"/>
                      </a:lnTo>
                      <a:lnTo>
                        <a:pt x="54" y="420"/>
                      </a:lnTo>
                      <a:lnTo>
                        <a:pt x="84" y="354"/>
                      </a:lnTo>
                      <a:lnTo>
                        <a:pt x="102" y="282"/>
                      </a:lnTo>
                      <a:lnTo>
                        <a:pt x="150" y="246"/>
                      </a:lnTo>
                      <a:lnTo>
                        <a:pt x="180" y="282"/>
                      </a:lnTo>
                      <a:lnTo>
                        <a:pt x="258" y="270"/>
                      </a:lnTo>
                      <a:lnTo>
                        <a:pt x="270" y="228"/>
                      </a:lnTo>
                      <a:lnTo>
                        <a:pt x="288" y="168"/>
                      </a:lnTo>
                      <a:lnTo>
                        <a:pt x="348" y="138"/>
                      </a:lnTo>
                      <a:lnTo>
                        <a:pt x="354" y="60"/>
                      </a:lnTo>
                      <a:lnTo>
                        <a:pt x="378"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84" name="Freeform 124"/>
                <p:cNvSpPr>
                  <a:spLocks noEditPoints="1"/>
                </p:cNvSpPr>
                <p:nvPr/>
              </p:nvSpPr>
              <p:spPr bwMode="auto">
                <a:xfrm>
                  <a:off x="7865" y="-4338"/>
                  <a:ext cx="5796" cy="5106"/>
                </a:xfrm>
                <a:custGeom>
                  <a:avLst/>
                  <a:gdLst>
                    <a:gd name="T0" fmla="*/ 4458 w 5796"/>
                    <a:gd name="T1" fmla="*/ 42 h 5106"/>
                    <a:gd name="T2" fmla="*/ 4890 w 5796"/>
                    <a:gd name="T3" fmla="*/ 492 h 5106"/>
                    <a:gd name="T4" fmla="*/ 5298 w 5796"/>
                    <a:gd name="T5" fmla="*/ 708 h 5106"/>
                    <a:gd name="T6" fmla="*/ 5562 w 5796"/>
                    <a:gd name="T7" fmla="*/ 738 h 5106"/>
                    <a:gd name="T8" fmla="*/ 5670 w 5796"/>
                    <a:gd name="T9" fmla="*/ 618 h 5106"/>
                    <a:gd name="T10" fmla="*/ 5760 w 5796"/>
                    <a:gd name="T11" fmla="*/ 804 h 5106"/>
                    <a:gd name="T12" fmla="*/ 5610 w 5796"/>
                    <a:gd name="T13" fmla="*/ 1260 h 5106"/>
                    <a:gd name="T14" fmla="*/ 5406 w 5796"/>
                    <a:gd name="T15" fmla="*/ 1866 h 5106"/>
                    <a:gd name="T16" fmla="*/ 5208 w 5796"/>
                    <a:gd name="T17" fmla="*/ 2202 h 5106"/>
                    <a:gd name="T18" fmla="*/ 5004 w 5796"/>
                    <a:gd name="T19" fmla="*/ 2310 h 5106"/>
                    <a:gd name="T20" fmla="*/ 4962 w 5796"/>
                    <a:gd name="T21" fmla="*/ 2184 h 5106"/>
                    <a:gd name="T22" fmla="*/ 4908 w 5796"/>
                    <a:gd name="T23" fmla="*/ 2046 h 5106"/>
                    <a:gd name="T24" fmla="*/ 4734 w 5796"/>
                    <a:gd name="T25" fmla="*/ 2250 h 5106"/>
                    <a:gd name="T26" fmla="*/ 4614 w 5796"/>
                    <a:gd name="T27" fmla="*/ 2364 h 5106"/>
                    <a:gd name="T28" fmla="*/ 4668 w 5796"/>
                    <a:gd name="T29" fmla="*/ 2502 h 5106"/>
                    <a:gd name="T30" fmla="*/ 4758 w 5796"/>
                    <a:gd name="T31" fmla="*/ 2586 h 5106"/>
                    <a:gd name="T32" fmla="*/ 4818 w 5796"/>
                    <a:gd name="T33" fmla="*/ 2628 h 5106"/>
                    <a:gd name="T34" fmla="*/ 4968 w 5796"/>
                    <a:gd name="T35" fmla="*/ 2526 h 5106"/>
                    <a:gd name="T36" fmla="*/ 5088 w 5796"/>
                    <a:gd name="T37" fmla="*/ 2556 h 5106"/>
                    <a:gd name="T38" fmla="*/ 5208 w 5796"/>
                    <a:gd name="T39" fmla="*/ 2574 h 5106"/>
                    <a:gd name="T40" fmla="*/ 5130 w 5796"/>
                    <a:gd name="T41" fmla="*/ 2670 h 5106"/>
                    <a:gd name="T42" fmla="*/ 4980 w 5796"/>
                    <a:gd name="T43" fmla="*/ 2832 h 5106"/>
                    <a:gd name="T44" fmla="*/ 5046 w 5796"/>
                    <a:gd name="T45" fmla="*/ 3054 h 5106"/>
                    <a:gd name="T46" fmla="*/ 5262 w 5796"/>
                    <a:gd name="T47" fmla="*/ 3294 h 5106"/>
                    <a:gd name="T48" fmla="*/ 5376 w 5796"/>
                    <a:gd name="T49" fmla="*/ 3414 h 5106"/>
                    <a:gd name="T50" fmla="*/ 5286 w 5796"/>
                    <a:gd name="T51" fmla="*/ 3462 h 5106"/>
                    <a:gd name="T52" fmla="*/ 5388 w 5796"/>
                    <a:gd name="T53" fmla="*/ 3534 h 5106"/>
                    <a:gd name="T54" fmla="*/ 5310 w 5796"/>
                    <a:gd name="T55" fmla="*/ 3666 h 5106"/>
                    <a:gd name="T56" fmla="*/ 5448 w 5796"/>
                    <a:gd name="T57" fmla="*/ 3732 h 5106"/>
                    <a:gd name="T58" fmla="*/ 5448 w 5796"/>
                    <a:gd name="T59" fmla="*/ 3864 h 5106"/>
                    <a:gd name="T60" fmla="*/ 5370 w 5796"/>
                    <a:gd name="T61" fmla="*/ 4008 h 5106"/>
                    <a:gd name="T62" fmla="*/ 5382 w 5796"/>
                    <a:gd name="T63" fmla="*/ 4128 h 5106"/>
                    <a:gd name="T64" fmla="*/ 5328 w 5796"/>
                    <a:gd name="T65" fmla="*/ 4260 h 5106"/>
                    <a:gd name="T66" fmla="*/ 5316 w 5796"/>
                    <a:gd name="T67" fmla="*/ 4368 h 5106"/>
                    <a:gd name="T68" fmla="*/ 5238 w 5796"/>
                    <a:gd name="T69" fmla="*/ 4482 h 5106"/>
                    <a:gd name="T70" fmla="*/ 5172 w 5796"/>
                    <a:gd name="T71" fmla="*/ 4590 h 5106"/>
                    <a:gd name="T72" fmla="*/ 5094 w 5796"/>
                    <a:gd name="T73" fmla="*/ 4656 h 5106"/>
                    <a:gd name="T74" fmla="*/ 4938 w 5796"/>
                    <a:gd name="T75" fmla="*/ 4764 h 5106"/>
                    <a:gd name="T76" fmla="*/ 4806 w 5796"/>
                    <a:gd name="T77" fmla="*/ 4830 h 5106"/>
                    <a:gd name="T78" fmla="*/ 4740 w 5796"/>
                    <a:gd name="T79" fmla="*/ 4866 h 5106"/>
                    <a:gd name="T80" fmla="*/ 4494 w 5796"/>
                    <a:gd name="T81" fmla="*/ 5040 h 5106"/>
                    <a:gd name="T82" fmla="*/ 4452 w 5796"/>
                    <a:gd name="T83" fmla="*/ 5094 h 5106"/>
                    <a:gd name="T84" fmla="*/ 4356 w 5796"/>
                    <a:gd name="T85" fmla="*/ 4950 h 5106"/>
                    <a:gd name="T86" fmla="*/ 4236 w 5796"/>
                    <a:gd name="T87" fmla="*/ 4950 h 5106"/>
                    <a:gd name="T88" fmla="*/ 3864 w 5796"/>
                    <a:gd name="T89" fmla="*/ 4764 h 5106"/>
                    <a:gd name="T90" fmla="*/ 3234 w 5796"/>
                    <a:gd name="T91" fmla="*/ 4974 h 5106"/>
                    <a:gd name="T92" fmla="*/ 2964 w 5796"/>
                    <a:gd name="T93" fmla="*/ 4194 h 5106"/>
                    <a:gd name="T94" fmla="*/ 2364 w 5796"/>
                    <a:gd name="T95" fmla="*/ 4242 h 5106"/>
                    <a:gd name="T96" fmla="*/ 1566 w 5796"/>
                    <a:gd name="T97" fmla="*/ 4164 h 5106"/>
                    <a:gd name="T98" fmla="*/ 804 w 5796"/>
                    <a:gd name="T99" fmla="*/ 3744 h 5106"/>
                    <a:gd name="T100" fmla="*/ 390 w 5796"/>
                    <a:gd name="T101" fmla="*/ 3120 h 5106"/>
                    <a:gd name="T102" fmla="*/ 228 w 5796"/>
                    <a:gd name="T103" fmla="*/ 2694 h 5106"/>
                    <a:gd name="T104" fmla="*/ 606 w 5796"/>
                    <a:gd name="T105" fmla="*/ 1878 h 5106"/>
                    <a:gd name="T106" fmla="*/ 978 w 5796"/>
                    <a:gd name="T107" fmla="*/ 1362 h 5106"/>
                    <a:gd name="T108" fmla="*/ 1506 w 5796"/>
                    <a:gd name="T109" fmla="*/ 1638 h 5106"/>
                    <a:gd name="T110" fmla="*/ 2664 w 5796"/>
                    <a:gd name="T111" fmla="*/ 2064 h 5106"/>
                    <a:gd name="T112" fmla="*/ 3678 w 5796"/>
                    <a:gd name="T113" fmla="*/ 1656 h 5106"/>
                    <a:gd name="T114" fmla="*/ 4224 w 5796"/>
                    <a:gd name="T115" fmla="*/ 1170 h 5106"/>
                    <a:gd name="T116" fmla="*/ 3852 w 5796"/>
                    <a:gd name="T117" fmla="*/ 816 h 5106"/>
                    <a:gd name="T118" fmla="*/ 4002 w 5796"/>
                    <a:gd name="T119" fmla="*/ 180 h 5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96" h="5106">
                      <a:moveTo>
                        <a:pt x="2826" y="4170"/>
                      </a:moveTo>
                      <a:lnTo>
                        <a:pt x="2826" y="4170"/>
                      </a:lnTo>
                      <a:lnTo>
                        <a:pt x="2826" y="4170"/>
                      </a:lnTo>
                      <a:lnTo>
                        <a:pt x="2826" y="4170"/>
                      </a:lnTo>
                      <a:close/>
                      <a:moveTo>
                        <a:pt x="4332" y="0"/>
                      </a:moveTo>
                      <a:lnTo>
                        <a:pt x="4344" y="0"/>
                      </a:lnTo>
                      <a:lnTo>
                        <a:pt x="4350" y="6"/>
                      </a:lnTo>
                      <a:lnTo>
                        <a:pt x="4356" y="12"/>
                      </a:lnTo>
                      <a:lnTo>
                        <a:pt x="4368" y="18"/>
                      </a:lnTo>
                      <a:lnTo>
                        <a:pt x="4380" y="30"/>
                      </a:lnTo>
                      <a:lnTo>
                        <a:pt x="4392" y="36"/>
                      </a:lnTo>
                      <a:lnTo>
                        <a:pt x="4416" y="42"/>
                      </a:lnTo>
                      <a:lnTo>
                        <a:pt x="4458" y="42"/>
                      </a:lnTo>
                      <a:lnTo>
                        <a:pt x="4488" y="48"/>
                      </a:lnTo>
                      <a:lnTo>
                        <a:pt x="4518" y="60"/>
                      </a:lnTo>
                      <a:lnTo>
                        <a:pt x="4554" y="90"/>
                      </a:lnTo>
                      <a:lnTo>
                        <a:pt x="4596" y="150"/>
                      </a:lnTo>
                      <a:lnTo>
                        <a:pt x="4650" y="210"/>
                      </a:lnTo>
                      <a:lnTo>
                        <a:pt x="4710" y="276"/>
                      </a:lnTo>
                      <a:lnTo>
                        <a:pt x="4770" y="336"/>
                      </a:lnTo>
                      <a:lnTo>
                        <a:pt x="4824" y="378"/>
                      </a:lnTo>
                      <a:lnTo>
                        <a:pt x="4860" y="402"/>
                      </a:lnTo>
                      <a:lnTo>
                        <a:pt x="4878" y="420"/>
                      </a:lnTo>
                      <a:lnTo>
                        <a:pt x="4884" y="450"/>
                      </a:lnTo>
                      <a:lnTo>
                        <a:pt x="4884" y="474"/>
                      </a:lnTo>
                      <a:lnTo>
                        <a:pt x="4890" y="492"/>
                      </a:lnTo>
                      <a:lnTo>
                        <a:pt x="4896" y="504"/>
                      </a:lnTo>
                      <a:lnTo>
                        <a:pt x="4914" y="516"/>
                      </a:lnTo>
                      <a:lnTo>
                        <a:pt x="4932" y="528"/>
                      </a:lnTo>
                      <a:lnTo>
                        <a:pt x="4956" y="546"/>
                      </a:lnTo>
                      <a:lnTo>
                        <a:pt x="5010" y="564"/>
                      </a:lnTo>
                      <a:lnTo>
                        <a:pt x="5052" y="564"/>
                      </a:lnTo>
                      <a:lnTo>
                        <a:pt x="5100" y="564"/>
                      </a:lnTo>
                      <a:lnTo>
                        <a:pt x="5142" y="570"/>
                      </a:lnTo>
                      <a:lnTo>
                        <a:pt x="5184" y="576"/>
                      </a:lnTo>
                      <a:lnTo>
                        <a:pt x="5220" y="606"/>
                      </a:lnTo>
                      <a:lnTo>
                        <a:pt x="5238" y="636"/>
                      </a:lnTo>
                      <a:lnTo>
                        <a:pt x="5262" y="678"/>
                      </a:lnTo>
                      <a:lnTo>
                        <a:pt x="5298" y="708"/>
                      </a:lnTo>
                      <a:lnTo>
                        <a:pt x="5340" y="720"/>
                      </a:lnTo>
                      <a:lnTo>
                        <a:pt x="5370" y="720"/>
                      </a:lnTo>
                      <a:lnTo>
                        <a:pt x="5388" y="720"/>
                      </a:lnTo>
                      <a:lnTo>
                        <a:pt x="5400" y="726"/>
                      </a:lnTo>
                      <a:lnTo>
                        <a:pt x="5406" y="732"/>
                      </a:lnTo>
                      <a:lnTo>
                        <a:pt x="5412" y="744"/>
                      </a:lnTo>
                      <a:lnTo>
                        <a:pt x="5418" y="762"/>
                      </a:lnTo>
                      <a:lnTo>
                        <a:pt x="5442" y="780"/>
                      </a:lnTo>
                      <a:lnTo>
                        <a:pt x="5478" y="792"/>
                      </a:lnTo>
                      <a:lnTo>
                        <a:pt x="5514" y="792"/>
                      </a:lnTo>
                      <a:lnTo>
                        <a:pt x="5544" y="780"/>
                      </a:lnTo>
                      <a:lnTo>
                        <a:pt x="5562" y="762"/>
                      </a:lnTo>
                      <a:lnTo>
                        <a:pt x="5562" y="738"/>
                      </a:lnTo>
                      <a:lnTo>
                        <a:pt x="5562" y="720"/>
                      </a:lnTo>
                      <a:lnTo>
                        <a:pt x="5562" y="708"/>
                      </a:lnTo>
                      <a:lnTo>
                        <a:pt x="5568" y="696"/>
                      </a:lnTo>
                      <a:lnTo>
                        <a:pt x="5580" y="684"/>
                      </a:lnTo>
                      <a:lnTo>
                        <a:pt x="5592" y="678"/>
                      </a:lnTo>
                      <a:lnTo>
                        <a:pt x="5604" y="678"/>
                      </a:lnTo>
                      <a:lnTo>
                        <a:pt x="5622" y="678"/>
                      </a:lnTo>
                      <a:lnTo>
                        <a:pt x="5640" y="678"/>
                      </a:lnTo>
                      <a:lnTo>
                        <a:pt x="5652" y="672"/>
                      </a:lnTo>
                      <a:lnTo>
                        <a:pt x="5664" y="666"/>
                      </a:lnTo>
                      <a:lnTo>
                        <a:pt x="5670" y="654"/>
                      </a:lnTo>
                      <a:lnTo>
                        <a:pt x="5670" y="630"/>
                      </a:lnTo>
                      <a:lnTo>
                        <a:pt x="5670" y="618"/>
                      </a:lnTo>
                      <a:lnTo>
                        <a:pt x="5682" y="600"/>
                      </a:lnTo>
                      <a:lnTo>
                        <a:pt x="5688" y="588"/>
                      </a:lnTo>
                      <a:lnTo>
                        <a:pt x="5706" y="582"/>
                      </a:lnTo>
                      <a:lnTo>
                        <a:pt x="5718" y="570"/>
                      </a:lnTo>
                      <a:lnTo>
                        <a:pt x="5730" y="570"/>
                      </a:lnTo>
                      <a:lnTo>
                        <a:pt x="5748" y="570"/>
                      </a:lnTo>
                      <a:lnTo>
                        <a:pt x="5754" y="576"/>
                      </a:lnTo>
                      <a:lnTo>
                        <a:pt x="5766" y="588"/>
                      </a:lnTo>
                      <a:lnTo>
                        <a:pt x="5772" y="630"/>
                      </a:lnTo>
                      <a:lnTo>
                        <a:pt x="5778" y="678"/>
                      </a:lnTo>
                      <a:lnTo>
                        <a:pt x="5778" y="720"/>
                      </a:lnTo>
                      <a:lnTo>
                        <a:pt x="5772" y="756"/>
                      </a:lnTo>
                      <a:lnTo>
                        <a:pt x="5760" y="804"/>
                      </a:lnTo>
                      <a:lnTo>
                        <a:pt x="5760" y="858"/>
                      </a:lnTo>
                      <a:lnTo>
                        <a:pt x="5760" y="924"/>
                      </a:lnTo>
                      <a:lnTo>
                        <a:pt x="5754" y="990"/>
                      </a:lnTo>
                      <a:lnTo>
                        <a:pt x="5754" y="1038"/>
                      </a:lnTo>
                      <a:lnTo>
                        <a:pt x="5766" y="1080"/>
                      </a:lnTo>
                      <a:lnTo>
                        <a:pt x="5790" y="1134"/>
                      </a:lnTo>
                      <a:lnTo>
                        <a:pt x="5796" y="1170"/>
                      </a:lnTo>
                      <a:lnTo>
                        <a:pt x="5790" y="1194"/>
                      </a:lnTo>
                      <a:lnTo>
                        <a:pt x="5760" y="1206"/>
                      </a:lnTo>
                      <a:lnTo>
                        <a:pt x="5718" y="1212"/>
                      </a:lnTo>
                      <a:lnTo>
                        <a:pt x="5676" y="1218"/>
                      </a:lnTo>
                      <a:lnTo>
                        <a:pt x="5664" y="1218"/>
                      </a:lnTo>
                      <a:lnTo>
                        <a:pt x="5610" y="1260"/>
                      </a:lnTo>
                      <a:lnTo>
                        <a:pt x="5634" y="1398"/>
                      </a:lnTo>
                      <a:lnTo>
                        <a:pt x="5682" y="1452"/>
                      </a:lnTo>
                      <a:lnTo>
                        <a:pt x="5712" y="1524"/>
                      </a:lnTo>
                      <a:lnTo>
                        <a:pt x="5688" y="1608"/>
                      </a:lnTo>
                      <a:lnTo>
                        <a:pt x="5694" y="1662"/>
                      </a:lnTo>
                      <a:lnTo>
                        <a:pt x="5634" y="1620"/>
                      </a:lnTo>
                      <a:lnTo>
                        <a:pt x="5610" y="1680"/>
                      </a:lnTo>
                      <a:lnTo>
                        <a:pt x="5604" y="1758"/>
                      </a:lnTo>
                      <a:lnTo>
                        <a:pt x="5544" y="1788"/>
                      </a:lnTo>
                      <a:lnTo>
                        <a:pt x="5526" y="1848"/>
                      </a:lnTo>
                      <a:lnTo>
                        <a:pt x="5514" y="1890"/>
                      </a:lnTo>
                      <a:lnTo>
                        <a:pt x="5436" y="1902"/>
                      </a:lnTo>
                      <a:lnTo>
                        <a:pt x="5406" y="1866"/>
                      </a:lnTo>
                      <a:lnTo>
                        <a:pt x="5358" y="1902"/>
                      </a:lnTo>
                      <a:lnTo>
                        <a:pt x="5340" y="1974"/>
                      </a:lnTo>
                      <a:lnTo>
                        <a:pt x="5316" y="2040"/>
                      </a:lnTo>
                      <a:lnTo>
                        <a:pt x="5256" y="2088"/>
                      </a:lnTo>
                      <a:lnTo>
                        <a:pt x="5256" y="2160"/>
                      </a:lnTo>
                      <a:lnTo>
                        <a:pt x="5256" y="2160"/>
                      </a:lnTo>
                      <a:lnTo>
                        <a:pt x="5244" y="2166"/>
                      </a:lnTo>
                      <a:lnTo>
                        <a:pt x="5238" y="2178"/>
                      </a:lnTo>
                      <a:lnTo>
                        <a:pt x="5238" y="2190"/>
                      </a:lnTo>
                      <a:lnTo>
                        <a:pt x="5232" y="2202"/>
                      </a:lnTo>
                      <a:lnTo>
                        <a:pt x="5226" y="2208"/>
                      </a:lnTo>
                      <a:lnTo>
                        <a:pt x="5220" y="2208"/>
                      </a:lnTo>
                      <a:lnTo>
                        <a:pt x="5208" y="2202"/>
                      </a:lnTo>
                      <a:lnTo>
                        <a:pt x="5196" y="2202"/>
                      </a:lnTo>
                      <a:lnTo>
                        <a:pt x="5178" y="2196"/>
                      </a:lnTo>
                      <a:lnTo>
                        <a:pt x="5160" y="2196"/>
                      </a:lnTo>
                      <a:lnTo>
                        <a:pt x="5124" y="2208"/>
                      </a:lnTo>
                      <a:lnTo>
                        <a:pt x="5088" y="2250"/>
                      </a:lnTo>
                      <a:lnTo>
                        <a:pt x="5070" y="2298"/>
                      </a:lnTo>
                      <a:lnTo>
                        <a:pt x="5058" y="2310"/>
                      </a:lnTo>
                      <a:lnTo>
                        <a:pt x="5052" y="2322"/>
                      </a:lnTo>
                      <a:lnTo>
                        <a:pt x="5040" y="2328"/>
                      </a:lnTo>
                      <a:lnTo>
                        <a:pt x="5028" y="2328"/>
                      </a:lnTo>
                      <a:lnTo>
                        <a:pt x="5022" y="2322"/>
                      </a:lnTo>
                      <a:lnTo>
                        <a:pt x="5010" y="2316"/>
                      </a:lnTo>
                      <a:lnTo>
                        <a:pt x="5004" y="2310"/>
                      </a:lnTo>
                      <a:lnTo>
                        <a:pt x="4998" y="2304"/>
                      </a:lnTo>
                      <a:lnTo>
                        <a:pt x="4992" y="2292"/>
                      </a:lnTo>
                      <a:lnTo>
                        <a:pt x="4986" y="2280"/>
                      </a:lnTo>
                      <a:lnTo>
                        <a:pt x="4980" y="2274"/>
                      </a:lnTo>
                      <a:lnTo>
                        <a:pt x="4974" y="2268"/>
                      </a:lnTo>
                      <a:lnTo>
                        <a:pt x="4956" y="2256"/>
                      </a:lnTo>
                      <a:lnTo>
                        <a:pt x="4938" y="2250"/>
                      </a:lnTo>
                      <a:lnTo>
                        <a:pt x="4932" y="2244"/>
                      </a:lnTo>
                      <a:lnTo>
                        <a:pt x="4932" y="2232"/>
                      </a:lnTo>
                      <a:lnTo>
                        <a:pt x="4938" y="2220"/>
                      </a:lnTo>
                      <a:lnTo>
                        <a:pt x="4944" y="2208"/>
                      </a:lnTo>
                      <a:lnTo>
                        <a:pt x="4950" y="2196"/>
                      </a:lnTo>
                      <a:lnTo>
                        <a:pt x="4962" y="2184"/>
                      </a:lnTo>
                      <a:lnTo>
                        <a:pt x="4968" y="2160"/>
                      </a:lnTo>
                      <a:lnTo>
                        <a:pt x="4968" y="2142"/>
                      </a:lnTo>
                      <a:lnTo>
                        <a:pt x="4968" y="2124"/>
                      </a:lnTo>
                      <a:lnTo>
                        <a:pt x="4968" y="2106"/>
                      </a:lnTo>
                      <a:lnTo>
                        <a:pt x="4974" y="2088"/>
                      </a:lnTo>
                      <a:lnTo>
                        <a:pt x="4974" y="2076"/>
                      </a:lnTo>
                      <a:lnTo>
                        <a:pt x="4974" y="2070"/>
                      </a:lnTo>
                      <a:lnTo>
                        <a:pt x="4974" y="2058"/>
                      </a:lnTo>
                      <a:lnTo>
                        <a:pt x="4968" y="2052"/>
                      </a:lnTo>
                      <a:lnTo>
                        <a:pt x="4956" y="2046"/>
                      </a:lnTo>
                      <a:lnTo>
                        <a:pt x="4944" y="2046"/>
                      </a:lnTo>
                      <a:lnTo>
                        <a:pt x="4920" y="2046"/>
                      </a:lnTo>
                      <a:lnTo>
                        <a:pt x="4908" y="2046"/>
                      </a:lnTo>
                      <a:lnTo>
                        <a:pt x="4896" y="2052"/>
                      </a:lnTo>
                      <a:lnTo>
                        <a:pt x="4878" y="2058"/>
                      </a:lnTo>
                      <a:lnTo>
                        <a:pt x="4866" y="2070"/>
                      </a:lnTo>
                      <a:lnTo>
                        <a:pt x="4836" y="2094"/>
                      </a:lnTo>
                      <a:lnTo>
                        <a:pt x="4818" y="2130"/>
                      </a:lnTo>
                      <a:lnTo>
                        <a:pt x="4812" y="2166"/>
                      </a:lnTo>
                      <a:lnTo>
                        <a:pt x="4806" y="2184"/>
                      </a:lnTo>
                      <a:lnTo>
                        <a:pt x="4806" y="2196"/>
                      </a:lnTo>
                      <a:lnTo>
                        <a:pt x="4794" y="2202"/>
                      </a:lnTo>
                      <a:lnTo>
                        <a:pt x="4782" y="2208"/>
                      </a:lnTo>
                      <a:lnTo>
                        <a:pt x="4764" y="2214"/>
                      </a:lnTo>
                      <a:lnTo>
                        <a:pt x="4740" y="2226"/>
                      </a:lnTo>
                      <a:lnTo>
                        <a:pt x="4734" y="2250"/>
                      </a:lnTo>
                      <a:lnTo>
                        <a:pt x="4740" y="2280"/>
                      </a:lnTo>
                      <a:lnTo>
                        <a:pt x="4746" y="2322"/>
                      </a:lnTo>
                      <a:lnTo>
                        <a:pt x="4740" y="2340"/>
                      </a:lnTo>
                      <a:lnTo>
                        <a:pt x="4734" y="2352"/>
                      </a:lnTo>
                      <a:lnTo>
                        <a:pt x="4728" y="2358"/>
                      </a:lnTo>
                      <a:lnTo>
                        <a:pt x="4716" y="2364"/>
                      </a:lnTo>
                      <a:lnTo>
                        <a:pt x="4698" y="2370"/>
                      </a:lnTo>
                      <a:lnTo>
                        <a:pt x="4686" y="2370"/>
                      </a:lnTo>
                      <a:lnTo>
                        <a:pt x="4668" y="2370"/>
                      </a:lnTo>
                      <a:lnTo>
                        <a:pt x="4656" y="2364"/>
                      </a:lnTo>
                      <a:lnTo>
                        <a:pt x="4638" y="2364"/>
                      </a:lnTo>
                      <a:lnTo>
                        <a:pt x="4626" y="2358"/>
                      </a:lnTo>
                      <a:lnTo>
                        <a:pt x="4614" y="2364"/>
                      </a:lnTo>
                      <a:lnTo>
                        <a:pt x="4608" y="2370"/>
                      </a:lnTo>
                      <a:lnTo>
                        <a:pt x="4596" y="2388"/>
                      </a:lnTo>
                      <a:lnTo>
                        <a:pt x="4590" y="2400"/>
                      </a:lnTo>
                      <a:lnTo>
                        <a:pt x="4590" y="2418"/>
                      </a:lnTo>
                      <a:lnTo>
                        <a:pt x="4596" y="2430"/>
                      </a:lnTo>
                      <a:lnTo>
                        <a:pt x="4602" y="2442"/>
                      </a:lnTo>
                      <a:lnTo>
                        <a:pt x="4614" y="2454"/>
                      </a:lnTo>
                      <a:lnTo>
                        <a:pt x="4626" y="2466"/>
                      </a:lnTo>
                      <a:lnTo>
                        <a:pt x="4638" y="2472"/>
                      </a:lnTo>
                      <a:lnTo>
                        <a:pt x="4650" y="2478"/>
                      </a:lnTo>
                      <a:lnTo>
                        <a:pt x="4656" y="2484"/>
                      </a:lnTo>
                      <a:lnTo>
                        <a:pt x="4662" y="2496"/>
                      </a:lnTo>
                      <a:lnTo>
                        <a:pt x="4668" y="2502"/>
                      </a:lnTo>
                      <a:lnTo>
                        <a:pt x="4668" y="2514"/>
                      </a:lnTo>
                      <a:lnTo>
                        <a:pt x="4674" y="2520"/>
                      </a:lnTo>
                      <a:lnTo>
                        <a:pt x="4674" y="2526"/>
                      </a:lnTo>
                      <a:lnTo>
                        <a:pt x="4686" y="2526"/>
                      </a:lnTo>
                      <a:lnTo>
                        <a:pt x="4698" y="2526"/>
                      </a:lnTo>
                      <a:lnTo>
                        <a:pt x="4704" y="2526"/>
                      </a:lnTo>
                      <a:lnTo>
                        <a:pt x="4716" y="2526"/>
                      </a:lnTo>
                      <a:lnTo>
                        <a:pt x="4728" y="2526"/>
                      </a:lnTo>
                      <a:lnTo>
                        <a:pt x="4740" y="2526"/>
                      </a:lnTo>
                      <a:lnTo>
                        <a:pt x="4752" y="2538"/>
                      </a:lnTo>
                      <a:lnTo>
                        <a:pt x="4764" y="2556"/>
                      </a:lnTo>
                      <a:lnTo>
                        <a:pt x="4764" y="2568"/>
                      </a:lnTo>
                      <a:lnTo>
                        <a:pt x="4758" y="2586"/>
                      </a:lnTo>
                      <a:lnTo>
                        <a:pt x="4752" y="2592"/>
                      </a:lnTo>
                      <a:lnTo>
                        <a:pt x="4746" y="2604"/>
                      </a:lnTo>
                      <a:lnTo>
                        <a:pt x="4746" y="2610"/>
                      </a:lnTo>
                      <a:lnTo>
                        <a:pt x="4746" y="2616"/>
                      </a:lnTo>
                      <a:lnTo>
                        <a:pt x="4752" y="2622"/>
                      </a:lnTo>
                      <a:lnTo>
                        <a:pt x="4758" y="2622"/>
                      </a:lnTo>
                      <a:lnTo>
                        <a:pt x="4770" y="2622"/>
                      </a:lnTo>
                      <a:lnTo>
                        <a:pt x="4788" y="2616"/>
                      </a:lnTo>
                      <a:lnTo>
                        <a:pt x="4794" y="2616"/>
                      </a:lnTo>
                      <a:lnTo>
                        <a:pt x="4800" y="2616"/>
                      </a:lnTo>
                      <a:lnTo>
                        <a:pt x="4806" y="2616"/>
                      </a:lnTo>
                      <a:lnTo>
                        <a:pt x="4812" y="2622"/>
                      </a:lnTo>
                      <a:lnTo>
                        <a:pt x="4818" y="2628"/>
                      </a:lnTo>
                      <a:lnTo>
                        <a:pt x="4830" y="2640"/>
                      </a:lnTo>
                      <a:lnTo>
                        <a:pt x="4848" y="2646"/>
                      </a:lnTo>
                      <a:lnTo>
                        <a:pt x="4866" y="2646"/>
                      </a:lnTo>
                      <a:lnTo>
                        <a:pt x="4890" y="2646"/>
                      </a:lnTo>
                      <a:lnTo>
                        <a:pt x="4902" y="2640"/>
                      </a:lnTo>
                      <a:lnTo>
                        <a:pt x="4914" y="2628"/>
                      </a:lnTo>
                      <a:lnTo>
                        <a:pt x="4920" y="2616"/>
                      </a:lnTo>
                      <a:lnTo>
                        <a:pt x="4926" y="2604"/>
                      </a:lnTo>
                      <a:lnTo>
                        <a:pt x="4926" y="2586"/>
                      </a:lnTo>
                      <a:lnTo>
                        <a:pt x="4932" y="2562"/>
                      </a:lnTo>
                      <a:lnTo>
                        <a:pt x="4938" y="2544"/>
                      </a:lnTo>
                      <a:lnTo>
                        <a:pt x="4950" y="2538"/>
                      </a:lnTo>
                      <a:lnTo>
                        <a:pt x="4968" y="2526"/>
                      </a:lnTo>
                      <a:lnTo>
                        <a:pt x="4980" y="2526"/>
                      </a:lnTo>
                      <a:lnTo>
                        <a:pt x="4992" y="2532"/>
                      </a:lnTo>
                      <a:lnTo>
                        <a:pt x="4998" y="2538"/>
                      </a:lnTo>
                      <a:lnTo>
                        <a:pt x="5010" y="2544"/>
                      </a:lnTo>
                      <a:lnTo>
                        <a:pt x="5016" y="2550"/>
                      </a:lnTo>
                      <a:lnTo>
                        <a:pt x="5022" y="2550"/>
                      </a:lnTo>
                      <a:lnTo>
                        <a:pt x="5034" y="2544"/>
                      </a:lnTo>
                      <a:lnTo>
                        <a:pt x="5040" y="2550"/>
                      </a:lnTo>
                      <a:lnTo>
                        <a:pt x="5046" y="2562"/>
                      </a:lnTo>
                      <a:lnTo>
                        <a:pt x="5052" y="2562"/>
                      </a:lnTo>
                      <a:lnTo>
                        <a:pt x="5064" y="2562"/>
                      </a:lnTo>
                      <a:lnTo>
                        <a:pt x="5076" y="2562"/>
                      </a:lnTo>
                      <a:lnTo>
                        <a:pt x="5088" y="2556"/>
                      </a:lnTo>
                      <a:lnTo>
                        <a:pt x="5100" y="2550"/>
                      </a:lnTo>
                      <a:lnTo>
                        <a:pt x="5118" y="2544"/>
                      </a:lnTo>
                      <a:lnTo>
                        <a:pt x="5130" y="2538"/>
                      </a:lnTo>
                      <a:lnTo>
                        <a:pt x="5136" y="2544"/>
                      </a:lnTo>
                      <a:lnTo>
                        <a:pt x="5148" y="2550"/>
                      </a:lnTo>
                      <a:lnTo>
                        <a:pt x="5160" y="2550"/>
                      </a:lnTo>
                      <a:lnTo>
                        <a:pt x="5172" y="2556"/>
                      </a:lnTo>
                      <a:lnTo>
                        <a:pt x="5184" y="2556"/>
                      </a:lnTo>
                      <a:lnTo>
                        <a:pt x="5202" y="2550"/>
                      </a:lnTo>
                      <a:lnTo>
                        <a:pt x="5208" y="2550"/>
                      </a:lnTo>
                      <a:lnTo>
                        <a:pt x="5214" y="2556"/>
                      </a:lnTo>
                      <a:lnTo>
                        <a:pt x="5214" y="2562"/>
                      </a:lnTo>
                      <a:lnTo>
                        <a:pt x="5208" y="2574"/>
                      </a:lnTo>
                      <a:lnTo>
                        <a:pt x="5202" y="2586"/>
                      </a:lnTo>
                      <a:lnTo>
                        <a:pt x="5196" y="2598"/>
                      </a:lnTo>
                      <a:lnTo>
                        <a:pt x="5196" y="2610"/>
                      </a:lnTo>
                      <a:lnTo>
                        <a:pt x="5202" y="2628"/>
                      </a:lnTo>
                      <a:lnTo>
                        <a:pt x="5202" y="2640"/>
                      </a:lnTo>
                      <a:lnTo>
                        <a:pt x="5196" y="2646"/>
                      </a:lnTo>
                      <a:lnTo>
                        <a:pt x="5190" y="2652"/>
                      </a:lnTo>
                      <a:lnTo>
                        <a:pt x="5178" y="2652"/>
                      </a:lnTo>
                      <a:lnTo>
                        <a:pt x="5160" y="2652"/>
                      </a:lnTo>
                      <a:lnTo>
                        <a:pt x="5148" y="2658"/>
                      </a:lnTo>
                      <a:lnTo>
                        <a:pt x="5142" y="2658"/>
                      </a:lnTo>
                      <a:lnTo>
                        <a:pt x="5136" y="2664"/>
                      </a:lnTo>
                      <a:lnTo>
                        <a:pt x="5130" y="2670"/>
                      </a:lnTo>
                      <a:lnTo>
                        <a:pt x="5118" y="2670"/>
                      </a:lnTo>
                      <a:lnTo>
                        <a:pt x="5106" y="2670"/>
                      </a:lnTo>
                      <a:lnTo>
                        <a:pt x="5094" y="2670"/>
                      </a:lnTo>
                      <a:lnTo>
                        <a:pt x="5082" y="2676"/>
                      </a:lnTo>
                      <a:lnTo>
                        <a:pt x="5076" y="2688"/>
                      </a:lnTo>
                      <a:lnTo>
                        <a:pt x="5070" y="2700"/>
                      </a:lnTo>
                      <a:lnTo>
                        <a:pt x="5064" y="2718"/>
                      </a:lnTo>
                      <a:lnTo>
                        <a:pt x="5052" y="2742"/>
                      </a:lnTo>
                      <a:lnTo>
                        <a:pt x="5040" y="2772"/>
                      </a:lnTo>
                      <a:lnTo>
                        <a:pt x="5028" y="2790"/>
                      </a:lnTo>
                      <a:lnTo>
                        <a:pt x="5010" y="2808"/>
                      </a:lnTo>
                      <a:lnTo>
                        <a:pt x="4992" y="2820"/>
                      </a:lnTo>
                      <a:lnTo>
                        <a:pt x="4980" y="2832"/>
                      </a:lnTo>
                      <a:lnTo>
                        <a:pt x="4968" y="2850"/>
                      </a:lnTo>
                      <a:lnTo>
                        <a:pt x="4968" y="2874"/>
                      </a:lnTo>
                      <a:lnTo>
                        <a:pt x="4980" y="2904"/>
                      </a:lnTo>
                      <a:lnTo>
                        <a:pt x="4980" y="2940"/>
                      </a:lnTo>
                      <a:lnTo>
                        <a:pt x="4980" y="2964"/>
                      </a:lnTo>
                      <a:lnTo>
                        <a:pt x="4974" y="2982"/>
                      </a:lnTo>
                      <a:lnTo>
                        <a:pt x="4974" y="2994"/>
                      </a:lnTo>
                      <a:lnTo>
                        <a:pt x="4980" y="3006"/>
                      </a:lnTo>
                      <a:lnTo>
                        <a:pt x="4986" y="3018"/>
                      </a:lnTo>
                      <a:lnTo>
                        <a:pt x="4998" y="3024"/>
                      </a:lnTo>
                      <a:lnTo>
                        <a:pt x="5010" y="3036"/>
                      </a:lnTo>
                      <a:lnTo>
                        <a:pt x="5028" y="3042"/>
                      </a:lnTo>
                      <a:lnTo>
                        <a:pt x="5046" y="3054"/>
                      </a:lnTo>
                      <a:lnTo>
                        <a:pt x="5058" y="3066"/>
                      </a:lnTo>
                      <a:lnTo>
                        <a:pt x="5070" y="3078"/>
                      </a:lnTo>
                      <a:lnTo>
                        <a:pt x="5076" y="3090"/>
                      </a:lnTo>
                      <a:lnTo>
                        <a:pt x="5088" y="3108"/>
                      </a:lnTo>
                      <a:lnTo>
                        <a:pt x="5106" y="3120"/>
                      </a:lnTo>
                      <a:lnTo>
                        <a:pt x="5124" y="3138"/>
                      </a:lnTo>
                      <a:lnTo>
                        <a:pt x="5142" y="3156"/>
                      </a:lnTo>
                      <a:lnTo>
                        <a:pt x="5160" y="3180"/>
                      </a:lnTo>
                      <a:lnTo>
                        <a:pt x="5172" y="3210"/>
                      </a:lnTo>
                      <a:lnTo>
                        <a:pt x="5190" y="3240"/>
                      </a:lnTo>
                      <a:lnTo>
                        <a:pt x="5214" y="3270"/>
                      </a:lnTo>
                      <a:lnTo>
                        <a:pt x="5250" y="3288"/>
                      </a:lnTo>
                      <a:lnTo>
                        <a:pt x="5262" y="3294"/>
                      </a:lnTo>
                      <a:lnTo>
                        <a:pt x="5274" y="3306"/>
                      </a:lnTo>
                      <a:lnTo>
                        <a:pt x="5292" y="3324"/>
                      </a:lnTo>
                      <a:lnTo>
                        <a:pt x="5304" y="3342"/>
                      </a:lnTo>
                      <a:lnTo>
                        <a:pt x="5322" y="3360"/>
                      </a:lnTo>
                      <a:lnTo>
                        <a:pt x="5334" y="3372"/>
                      </a:lnTo>
                      <a:lnTo>
                        <a:pt x="5352" y="3384"/>
                      </a:lnTo>
                      <a:lnTo>
                        <a:pt x="5364" y="3390"/>
                      </a:lnTo>
                      <a:lnTo>
                        <a:pt x="5382" y="3408"/>
                      </a:lnTo>
                      <a:lnTo>
                        <a:pt x="5394" y="3414"/>
                      </a:lnTo>
                      <a:lnTo>
                        <a:pt x="5394" y="3420"/>
                      </a:lnTo>
                      <a:lnTo>
                        <a:pt x="5388" y="3420"/>
                      </a:lnTo>
                      <a:lnTo>
                        <a:pt x="5382" y="3420"/>
                      </a:lnTo>
                      <a:lnTo>
                        <a:pt x="5376" y="3414"/>
                      </a:lnTo>
                      <a:lnTo>
                        <a:pt x="5364" y="3414"/>
                      </a:lnTo>
                      <a:lnTo>
                        <a:pt x="5352" y="3408"/>
                      </a:lnTo>
                      <a:lnTo>
                        <a:pt x="5340" y="3408"/>
                      </a:lnTo>
                      <a:lnTo>
                        <a:pt x="5334" y="3408"/>
                      </a:lnTo>
                      <a:lnTo>
                        <a:pt x="5310" y="3408"/>
                      </a:lnTo>
                      <a:lnTo>
                        <a:pt x="5292" y="3408"/>
                      </a:lnTo>
                      <a:lnTo>
                        <a:pt x="5280" y="3414"/>
                      </a:lnTo>
                      <a:lnTo>
                        <a:pt x="5268" y="3420"/>
                      </a:lnTo>
                      <a:lnTo>
                        <a:pt x="5268" y="3426"/>
                      </a:lnTo>
                      <a:lnTo>
                        <a:pt x="5268" y="3438"/>
                      </a:lnTo>
                      <a:lnTo>
                        <a:pt x="5268" y="3450"/>
                      </a:lnTo>
                      <a:lnTo>
                        <a:pt x="5274" y="3456"/>
                      </a:lnTo>
                      <a:lnTo>
                        <a:pt x="5286" y="3462"/>
                      </a:lnTo>
                      <a:lnTo>
                        <a:pt x="5298" y="3468"/>
                      </a:lnTo>
                      <a:lnTo>
                        <a:pt x="5310" y="3462"/>
                      </a:lnTo>
                      <a:lnTo>
                        <a:pt x="5328" y="3462"/>
                      </a:lnTo>
                      <a:lnTo>
                        <a:pt x="5334" y="3462"/>
                      </a:lnTo>
                      <a:lnTo>
                        <a:pt x="5340" y="3468"/>
                      </a:lnTo>
                      <a:lnTo>
                        <a:pt x="5346" y="3474"/>
                      </a:lnTo>
                      <a:lnTo>
                        <a:pt x="5346" y="3480"/>
                      </a:lnTo>
                      <a:lnTo>
                        <a:pt x="5340" y="3492"/>
                      </a:lnTo>
                      <a:lnTo>
                        <a:pt x="5340" y="3498"/>
                      </a:lnTo>
                      <a:lnTo>
                        <a:pt x="5346" y="3510"/>
                      </a:lnTo>
                      <a:lnTo>
                        <a:pt x="5358" y="3516"/>
                      </a:lnTo>
                      <a:lnTo>
                        <a:pt x="5376" y="3528"/>
                      </a:lnTo>
                      <a:lnTo>
                        <a:pt x="5388" y="3534"/>
                      </a:lnTo>
                      <a:lnTo>
                        <a:pt x="5400" y="3546"/>
                      </a:lnTo>
                      <a:lnTo>
                        <a:pt x="5400" y="3558"/>
                      </a:lnTo>
                      <a:lnTo>
                        <a:pt x="5394" y="3570"/>
                      </a:lnTo>
                      <a:lnTo>
                        <a:pt x="5382" y="3582"/>
                      </a:lnTo>
                      <a:lnTo>
                        <a:pt x="5358" y="3594"/>
                      </a:lnTo>
                      <a:lnTo>
                        <a:pt x="5334" y="3606"/>
                      </a:lnTo>
                      <a:lnTo>
                        <a:pt x="5310" y="3618"/>
                      </a:lnTo>
                      <a:lnTo>
                        <a:pt x="5292" y="3630"/>
                      </a:lnTo>
                      <a:lnTo>
                        <a:pt x="5286" y="3642"/>
                      </a:lnTo>
                      <a:lnTo>
                        <a:pt x="5286" y="3648"/>
                      </a:lnTo>
                      <a:lnTo>
                        <a:pt x="5292" y="3660"/>
                      </a:lnTo>
                      <a:lnTo>
                        <a:pt x="5298" y="3666"/>
                      </a:lnTo>
                      <a:lnTo>
                        <a:pt x="5310" y="3666"/>
                      </a:lnTo>
                      <a:lnTo>
                        <a:pt x="5322" y="3672"/>
                      </a:lnTo>
                      <a:lnTo>
                        <a:pt x="5334" y="3666"/>
                      </a:lnTo>
                      <a:lnTo>
                        <a:pt x="5346" y="3666"/>
                      </a:lnTo>
                      <a:lnTo>
                        <a:pt x="5364" y="3660"/>
                      </a:lnTo>
                      <a:lnTo>
                        <a:pt x="5376" y="3654"/>
                      </a:lnTo>
                      <a:lnTo>
                        <a:pt x="5388" y="3654"/>
                      </a:lnTo>
                      <a:lnTo>
                        <a:pt x="5412" y="3654"/>
                      </a:lnTo>
                      <a:lnTo>
                        <a:pt x="5430" y="3660"/>
                      </a:lnTo>
                      <a:lnTo>
                        <a:pt x="5448" y="3672"/>
                      </a:lnTo>
                      <a:lnTo>
                        <a:pt x="5454" y="3684"/>
                      </a:lnTo>
                      <a:lnTo>
                        <a:pt x="5460" y="3696"/>
                      </a:lnTo>
                      <a:lnTo>
                        <a:pt x="5454" y="3714"/>
                      </a:lnTo>
                      <a:lnTo>
                        <a:pt x="5448" y="3732"/>
                      </a:lnTo>
                      <a:lnTo>
                        <a:pt x="5454" y="3756"/>
                      </a:lnTo>
                      <a:lnTo>
                        <a:pt x="5460" y="3768"/>
                      </a:lnTo>
                      <a:lnTo>
                        <a:pt x="5478" y="3786"/>
                      </a:lnTo>
                      <a:lnTo>
                        <a:pt x="5484" y="3792"/>
                      </a:lnTo>
                      <a:lnTo>
                        <a:pt x="5490" y="3798"/>
                      </a:lnTo>
                      <a:lnTo>
                        <a:pt x="5484" y="3804"/>
                      </a:lnTo>
                      <a:lnTo>
                        <a:pt x="5478" y="3810"/>
                      </a:lnTo>
                      <a:lnTo>
                        <a:pt x="5466" y="3816"/>
                      </a:lnTo>
                      <a:lnTo>
                        <a:pt x="5454" y="3822"/>
                      </a:lnTo>
                      <a:lnTo>
                        <a:pt x="5448" y="3834"/>
                      </a:lnTo>
                      <a:lnTo>
                        <a:pt x="5442" y="3840"/>
                      </a:lnTo>
                      <a:lnTo>
                        <a:pt x="5448" y="3852"/>
                      </a:lnTo>
                      <a:lnTo>
                        <a:pt x="5448" y="3864"/>
                      </a:lnTo>
                      <a:lnTo>
                        <a:pt x="5454" y="3876"/>
                      </a:lnTo>
                      <a:lnTo>
                        <a:pt x="5454" y="3894"/>
                      </a:lnTo>
                      <a:lnTo>
                        <a:pt x="5454" y="3912"/>
                      </a:lnTo>
                      <a:lnTo>
                        <a:pt x="5448" y="3930"/>
                      </a:lnTo>
                      <a:lnTo>
                        <a:pt x="5436" y="3948"/>
                      </a:lnTo>
                      <a:lnTo>
                        <a:pt x="5424" y="3966"/>
                      </a:lnTo>
                      <a:lnTo>
                        <a:pt x="5412" y="3978"/>
                      </a:lnTo>
                      <a:lnTo>
                        <a:pt x="5394" y="3984"/>
                      </a:lnTo>
                      <a:lnTo>
                        <a:pt x="5382" y="3990"/>
                      </a:lnTo>
                      <a:lnTo>
                        <a:pt x="5376" y="3990"/>
                      </a:lnTo>
                      <a:lnTo>
                        <a:pt x="5370" y="3996"/>
                      </a:lnTo>
                      <a:lnTo>
                        <a:pt x="5370" y="4002"/>
                      </a:lnTo>
                      <a:lnTo>
                        <a:pt x="5370" y="4008"/>
                      </a:lnTo>
                      <a:lnTo>
                        <a:pt x="5376" y="4014"/>
                      </a:lnTo>
                      <a:lnTo>
                        <a:pt x="5376" y="4026"/>
                      </a:lnTo>
                      <a:lnTo>
                        <a:pt x="5376" y="4038"/>
                      </a:lnTo>
                      <a:lnTo>
                        <a:pt x="5382" y="4050"/>
                      </a:lnTo>
                      <a:lnTo>
                        <a:pt x="5382" y="4062"/>
                      </a:lnTo>
                      <a:lnTo>
                        <a:pt x="5376" y="4074"/>
                      </a:lnTo>
                      <a:lnTo>
                        <a:pt x="5370" y="4074"/>
                      </a:lnTo>
                      <a:lnTo>
                        <a:pt x="5364" y="4086"/>
                      </a:lnTo>
                      <a:lnTo>
                        <a:pt x="5358" y="4092"/>
                      </a:lnTo>
                      <a:lnTo>
                        <a:pt x="5364" y="4104"/>
                      </a:lnTo>
                      <a:lnTo>
                        <a:pt x="5364" y="4110"/>
                      </a:lnTo>
                      <a:lnTo>
                        <a:pt x="5376" y="4116"/>
                      </a:lnTo>
                      <a:lnTo>
                        <a:pt x="5382" y="4128"/>
                      </a:lnTo>
                      <a:lnTo>
                        <a:pt x="5382" y="4134"/>
                      </a:lnTo>
                      <a:lnTo>
                        <a:pt x="5382" y="4146"/>
                      </a:lnTo>
                      <a:lnTo>
                        <a:pt x="5382" y="4158"/>
                      </a:lnTo>
                      <a:lnTo>
                        <a:pt x="5376" y="4170"/>
                      </a:lnTo>
                      <a:lnTo>
                        <a:pt x="5364" y="4176"/>
                      </a:lnTo>
                      <a:lnTo>
                        <a:pt x="5358" y="4182"/>
                      </a:lnTo>
                      <a:lnTo>
                        <a:pt x="5352" y="4194"/>
                      </a:lnTo>
                      <a:lnTo>
                        <a:pt x="5352" y="4206"/>
                      </a:lnTo>
                      <a:lnTo>
                        <a:pt x="5346" y="4218"/>
                      </a:lnTo>
                      <a:lnTo>
                        <a:pt x="5334" y="4230"/>
                      </a:lnTo>
                      <a:lnTo>
                        <a:pt x="5328" y="4236"/>
                      </a:lnTo>
                      <a:lnTo>
                        <a:pt x="5328" y="4248"/>
                      </a:lnTo>
                      <a:lnTo>
                        <a:pt x="5328" y="4260"/>
                      </a:lnTo>
                      <a:lnTo>
                        <a:pt x="5328" y="4266"/>
                      </a:lnTo>
                      <a:lnTo>
                        <a:pt x="5334" y="4278"/>
                      </a:lnTo>
                      <a:lnTo>
                        <a:pt x="5334" y="4284"/>
                      </a:lnTo>
                      <a:lnTo>
                        <a:pt x="5328" y="4290"/>
                      </a:lnTo>
                      <a:lnTo>
                        <a:pt x="5322" y="4290"/>
                      </a:lnTo>
                      <a:lnTo>
                        <a:pt x="5316" y="4290"/>
                      </a:lnTo>
                      <a:lnTo>
                        <a:pt x="5316" y="4296"/>
                      </a:lnTo>
                      <a:lnTo>
                        <a:pt x="5316" y="4308"/>
                      </a:lnTo>
                      <a:lnTo>
                        <a:pt x="5316" y="4320"/>
                      </a:lnTo>
                      <a:lnTo>
                        <a:pt x="5316" y="4332"/>
                      </a:lnTo>
                      <a:lnTo>
                        <a:pt x="5316" y="4344"/>
                      </a:lnTo>
                      <a:lnTo>
                        <a:pt x="5316" y="4356"/>
                      </a:lnTo>
                      <a:lnTo>
                        <a:pt x="5316" y="4368"/>
                      </a:lnTo>
                      <a:lnTo>
                        <a:pt x="5310" y="4374"/>
                      </a:lnTo>
                      <a:lnTo>
                        <a:pt x="5298" y="4386"/>
                      </a:lnTo>
                      <a:lnTo>
                        <a:pt x="5292" y="4398"/>
                      </a:lnTo>
                      <a:lnTo>
                        <a:pt x="5286" y="4410"/>
                      </a:lnTo>
                      <a:lnTo>
                        <a:pt x="5286" y="4422"/>
                      </a:lnTo>
                      <a:lnTo>
                        <a:pt x="5280" y="4434"/>
                      </a:lnTo>
                      <a:lnTo>
                        <a:pt x="5274" y="4440"/>
                      </a:lnTo>
                      <a:lnTo>
                        <a:pt x="5268" y="4440"/>
                      </a:lnTo>
                      <a:lnTo>
                        <a:pt x="5262" y="4452"/>
                      </a:lnTo>
                      <a:lnTo>
                        <a:pt x="5256" y="4458"/>
                      </a:lnTo>
                      <a:lnTo>
                        <a:pt x="5250" y="4470"/>
                      </a:lnTo>
                      <a:lnTo>
                        <a:pt x="5244" y="4476"/>
                      </a:lnTo>
                      <a:lnTo>
                        <a:pt x="5238" y="4482"/>
                      </a:lnTo>
                      <a:lnTo>
                        <a:pt x="5226" y="4488"/>
                      </a:lnTo>
                      <a:lnTo>
                        <a:pt x="5214" y="4488"/>
                      </a:lnTo>
                      <a:lnTo>
                        <a:pt x="5208" y="4494"/>
                      </a:lnTo>
                      <a:lnTo>
                        <a:pt x="5202" y="4506"/>
                      </a:lnTo>
                      <a:lnTo>
                        <a:pt x="5202" y="4518"/>
                      </a:lnTo>
                      <a:lnTo>
                        <a:pt x="5208" y="4530"/>
                      </a:lnTo>
                      <a:lnTo>
                        <a:pt x="5214" y="4548"/>
                      </a:lnTo>
                      <a:lnTo>
                        <a:pt x="5220" y="4560"/>
                      </a:lnTo>
                      <a:lnTo>
                        <a:pt x="5214" y="4572"/>
                      </a:lnTo>
                      <a:lnTo>
                        <a:pt x="5208" y="4578"/>
                      </a:lnTo>
                      <a:lnTo>
                        <a:pt x="5196" y="4584"/>
                      </a:lnTo>
                      <a:lnTo>
                        <a:pt x="5184" y="4584"/>
                      </a:lnTo>
                      <a:lnTo>
                        <a:pt x="5172" y="4590"/>
                      </a:lnTo>
                      <a:lnTo>
                        <a:pt x="5160" y="4590"/>
                      </a:lnTo>
                      <a:lnTo>
                        <a:pt x="5148" y="4590"/>
                      </a:lnTo>
                      <a:lnTo>
                        <a:pt x="5142" y="4596"/>
                      </a:lnTo>
                      <a:lnTo>
                        <a:pt x="5136" y="4602"/>
                      </a:lnTo>
                      <a:lnTo>
                        <a:pt x="5130" y="4608"/>
                      </a:lnTo>
                      <a:lnTo>
                        <a:pt x="5124" y="4620"/>
                      </a:lnTo>
                      <a:lnTo>
                        <a:pt x="5118" y="4632"/>
                      </a:lnTo>
                      <a:lnTo>
                        <a:pt x="5118" y="4638"/>
                      </a:lnTo>
                      <a:lnTo>
                        <a:pt x="5112" y="4644"/>
                      </a:lnTo>
                      <a:lnTo>
                        <a:pt x="5106" y="4644"/>
                      </a:lnTo>
                      <a:lnTo>
                        <a:pt x="5100" y="4644"/>
                      </a:lnTo>
                      <a:lnTo>
                        <a:pt x="5100" y="4650"/>
                      </a:lnTo>
                      <a:lnTo>
                        <a:pt x="5094" y="4656"/>
                      </a:lnTo>
                      <a:lnTo>
                        <a:pt x="5088" y="4662"/>
                      </a:lnTo>
                      <a:lnTo>
                        <a:pt x="5082" y="4680"/>
                      </a:lnTo>
                      <a:lnTo>
                        <a:pt x="5076" y="4698"/>
                      </a:lnTo>
                      <a:lnTo>
                        <a:pt x="5058" y="4716"/>
                      </a:lnTo>
                      <a:lnTo>
                        <a:pt x="5046" y="4728"/>
                      </a:lnTo>
                      <a:lnTo>
                        <a:pt x="5034" y="4734"/>
                      </a:lnTo>
                      <a:lnTo>
                        <a:pt x="5016" y="4740"/>
                      </a:lnTo>
                      <a:lnTo>
                        <a:pt x="5004" y="4740"/>
                      </a:lnTo>
                      <a:lnTo>
                        <a:pt x="4986" y="4734"/>
                      </a:lnTo>
                      <a:lnTo>
                        <a:pt x="4968" y="4734"/>
                      </a:lnTo>
                      <a:lnTo>
                        <a:pt x="4956" y="4746"/>
                      </a:lnTo>
                      <a:lnTo>
                        <a:pt x="4944" y="4752"/>
                      </a:lnTo>
                      <a:lnTo>
                        <a:pt x="4938" y="4764"/>
                      </a:lnTo>
                      <a:lnTo>
                        <a:pt x="4926" y="4770"/>
                      </a:lnTo>
                      <a:lnTo>
                        <a:pt x="4920" y="4776"/>
                      </a:lnTo>
                      <a:lnTo>
                        <a:pt x="4914" y="4776"/>
                      </a:lnTo>
                      <a:lnTo>
                        <a:pt x="4902" y="4776"/>
                      </a:lnTo>
                      <a:lnTo>
                        <a:pt x="4896" y="4776"/>
                      </a:lnTo>
                      <a:lnTo>
                        <a:pt x="4884" y="4776"/>
                      </a:lnTo>
                      <a:lnTo>
                        <a:pt x="4872" y="4782"/>
                      </a:lnTo>
                      <a:lnTo>
                        <a:pt x="4860" y="4794"/>
                      </a:lnTo>
                      <a:lnTo>
                        <a:pt x="4848" y="4812"/>
                      </a:lnTo>
                      <a:lnTo>
                        <a:pt x="4836" y="4824"/>
                      </a:lnTo>
                      <a:lnTo>
                        <a:pt x="4824" y="4830"/>
                      </a:lnTo>
                      <a:lnTo>
                        <a:pt x="4818" y="4836"/>
                      </a:lnTo>
                      <a:lnTo>
                        <a:pt x="4806" y="4830"/>
                      </a:lnTo>
                      <a:lnTo>
                        <a:pt x="4794" y="4824"/>
                      </a:lnTo>
                      <a:lnTo>
                        <a:pt x="4782" y="4806"/>
                      </a:lnTo>
                      <a:lnTo>
                        <a:pt x="4770" y="4800"/>
                      </a:lnTo>
                      <a:lnTo>
                        <a:pt x="4758" y="4794"/>
                      </a:lnTo>
                      <a:lnTo>
                        <a:pt x="4752" y="4794"/>
                      </a:lnTo>
                      <a:lnTo>
                        <a:pt x="4752" y="4794"/>
                      </a:lnTo>
                      <a:lnTo>
                        <a:pt x="4752" y="4806"/>
                      </a:lnTo>
                      <a:lnTo>
                        <a:pt x="4752" y="4818"/>
                      </a:lnTo>
                      <a:lnTo>
                        <a:pt x="4752" y="4836"/>
                      </a:lnTo>
                      <a:lnTo>
                        <a:pt x="4752" y="4848"/>
                      </a:lnTo>
                      <a:lnTo>
                        <a:pt x="4752" y="4860"/>
                      </a:lnTo>
                      <a:lnTo>
                        <a:pt x="4746" y="4866"/>
                      </a:lnTo>
                      <a:lnTo>
                        <a:pt x="4740" y="4866"/>
                      </a:lnTo>
                      <a:lnTo>
                        <a:pt x="4734" y="4866"/>
                      </a:lnTo>
                      <a:lnTo>
                        <a:pt x="4734" y="4872"/>
                      </a:lnTo>
                      <a:lnTo>
                        <a:pt x="4728" y="4878"/>
                      </a:lnTo>
                      <a:lnTo>
                        <a:pt x="4710" y="4902"/>
                      </a:lnTo>
                      <a:lnTo>
                        <a:pt x="4674" y="4926"/>
                      </a:lnTo>
                      <a:lnTo>
                        <a:pt x="4620" y="4944"/>
                      </a:lnTo>
                      <a:lnTo>
                        <a:pt x="4566" y="4962"/>
                      </a:lnTo>
                      <a:lnTo>
                        <a:pt x="4524" y="4980"/>
                      </a:lnTo>
                      <a:lnTo>
                        <a:pt x="4506" y="4998"/>
                      </a:lnTo>
                      <a:lnTo>
                        <a:pt x="4500" y="5010"/>
                      </a:lnTo>
                      <a:lnTo>
                        <a:pt x="4494" y="5022"/>
                      </a:lnTo>
                      <a:lnTo>
                        <a:pt x="4494" y="5034"/>
                      </a:lnTo>
                      <a:lnTo>
                        <a:pt x="4494" y="5040"/>
                      </a:lnTo>
                      <a:lnTo>
                        <a:pt x="4494" y="5052"/>
                      </a:lnTo>
                      <a:lnTo>
                        <a:pt x="4506" y="5052"/>
                      </a:lnTo>
                      <a:lnTo>
                        <a:pt x="4512" y="5058"/>
                      </a:lnTo>
                      <a:lnTo>
                        <a:pt x="4518" y="5070"/>
                      </a:lnTo>
                      <a:lnTo>
                        <a:pt x="4518" y="5076"/>
                      </a:lnTo>
                      <a:lnTo>
                        <a:pt x="4518" y="5088"/>
                      </a:lnTo>
                      <a:lnTo>
                        <a:pt x="4512" y="5094"/>
                      </a:lnTo>
                      <a:lnTo>
                        <a:pt x="4500" y="5106"/>
                      </a:lnTo>
                      <a:lnTo>
                        <a:pt x="4488" y="5106"/>
                      </a:lnTo>
                      <a:lnTo>
                        <a:pt x="4476" y="5106"/>
                      </a:lnTo>
                      <a:lnTo>
                        <a:pt x="4464" y="5106"/>
                      </a:lnTo>
                      <a:lnTo>
                        <a:pt x="4458" y="5100"/>
                      </a:lnTo>
                      <a:lnTo>
                        <a:pt x="4452" y="5094"/>
                      </a:lnTo>
                      <a:lnTo>
                        <a:pt x="4440" y="5088"/>
                      </a:lnTo>
                      <a:lnTo>
                        <a:pt x="4428" y="5082"/>
                      </a:lnTo>
                      <a:lnTo>
                        <a:pt x="4416" y="5076"/>
                      </a:lnTo>
                      <a:lnTo>
                        <a:pt x="4404" y="5070"/>
                      </a:lnTo>
                      <a:lnTo>
                        <a:pt x="4398" y="5058"/>
                      </a:lnTo>
                      <a:lnTo>
                        <a:pt x="4398" y="5046"/>
                      </a:lnTo>
                      <a:lnTo>
                        <a:pt x="4398" y="5034"/>
                      </a:lnTo>
                      <a:lnTo>
                        <a:pt x="4398" y="5016"/>
                      </a:lnTo>
                      <a:lnTo>
                        <a:pt x="4398" y="4992"/>
                      </a:lnTo>
                      <a:lnTo>
                        <a:pt x="4392" y="4974"/>
                      </a:lnTo>
                      <a:lnTo>
                        <a:pt x="4380" y="4962"/>
                      </a:lnTo>
                      <a:lnTo>
                        <a:pt x="4368" y="4950"/>
                      </a:lnTo>
                      <a:lnTo>
                        <a:pt x="4356" y="4950"/>
                      </a:lnTo>
                      <a:lnTo>
                        <a:pt x="4344" y="4956"/>
                      </a:lnTo>
                      <a:lnTo>
                        <a:pt x="4332" y="4956"/>
                      </a:lnTo>
                      <a:lnTo>
                        <a:pt x="4320" y="4956"/>
                      </a:lnTo>
                      <a:lnTo>
                        <a:pt x="4308" y="4956"/>
                      </a:lnTo>
                      <a:lnTo>
                        <a:pt x="4302" y="4956"/>
                      </a:lnTo>
                      <a:lnTo>
                        <a:pt x="4290" y="4956"/>
                      </a:lnTo>
                      <a:lnTo>
                        <a:pt x="4278" y="4962"/>
                      </a:lnTo>
                      <a:lnTo>
                        <a:pt x="4266" y="4962"/>
                      </a:lnTo>
                      <a:lnTo>
                        <a:pt x="4260" y="4962"/>
                      </a:lnTo>
                      <a:lnTo>
                        <a:pt x="4260" y="4956"/>
                      </a:lnTo>
                      <a:lnTo>
                        <a:pt x="4254" y="4950"/>
                      </a:lnTo>
                      <a:lnTo>
                        <a:pt x="4242" y="4950"/>
                      </a:lnTo>
                      <a:lnTo>
                        <a:pt x="4236" y="4950"/>
                      </a:lnTo>
                      <a:lnTo>
                        <a:pt x="4218" y="4956"/>
                      </a:lnTo>
                      <a:lnTo>
                        <a:pt x="4206" y="4962"/>
                      </a:lnTo>
                      <a:lnTo>
                        <a:pt x="4194" y="4974"/>
                      </a:lnTo>
                      <a:lnTo>
                        <a:pt x="4176" y="4986"/>
                      </a:lnTo>
                      <a:lnTo>
                        <a:pt x="4164" y="4992"/>
                      </a:lnTo>
                      <a:lnTo>
                        <a:pt x="4152" y="5004"/>
                      </a:lnTo>
                      <a:lnTo>
                        <a:pt x="4158" y="5004"/>
                      </a:lnTo>
                      <a:lnTo>
                        <a:pt x="4116" y="4980"/>
                      </a:lnTo>
                      <a:lnTo>
                        <a:pt x="4074" y="4974"/>
                      </a:lnTo>
                      <a:lnTo>
                        <a:pt x="4056" y="4902"/>
                      </a:lnTo>
                      <a:lnTo>
                        <a:pt x="3984" y="4848"/>
                      </a:lnTo>
                      <a:lnTo>
                        <a:pt x="3942" y="4788"/>
                      </a:lnTo>
                      <a:lnTo>
                        <a:pt x="3864" y="4764"/>
                      </a:lnTo>
                      <a:lnTo>
                        <a:pt x="3792" y="4764"/>
                      </a:lnTo>
                      <a:lnTo>
                        <a:pt x="3774" y="4878"/>
                      </a:lnTo>
                      <a:lnTo>
                        <a:pt x="3702" y="4872"/>
                      </a:lnTo>
                      <a:lnTo>
                        <a:pt x="3672" y="4878"/>
                      </a:lnTo>
                      <a:lnTo>
                        <a:pt x="3618" y="4860"/>
                      </a:lnTo>
                      <a:lnTo>
                        <a:pt x="3588" y="4896"/>
                      </a:lnTo>
                      <a:lnTo>
                        <a:pt x="3528" y="4896"/>
                      </a:lnTo>
                      <a:lnTo>
                        <a:pt x="3480" y="4932"/>
                      </a:lnTo>
                      <a:lnTo>
                        <a:pt x="3468" y="4980"/>
                      </a:lnTo>
                      <a:lnTo>
                        <a:pt x="3480" y="5022"/>
                      </a:lnTo>
                      <a:lnTo>
                        <a:pt x="3336" y="5022"/>
                      </a:lnTo>
                      <a:lnTo>
                        <a:pt x="3294" y="4986"/>
                      </a:lnTo>
                      <a:lnTo>
                        <a:pt x="3234" y="4974"/>
                      </a:lnTo>
                      <a:lnTo>
                        <a:pt x="3240" y="4830"/>
                      </a:lnTo>
                      <a:lnTo>
                        <a:pt x="3132" y="4776"/>
                      </a:lnTo>
                      <a:lnTo>
                        <a:pt x="3114" y="4722"/>
                      </a:lnTo>
                      <a:lnTo>
                        <a:pt x="3006" y="4710"/>
                      </a:lnTo>
                      <a:lnTo>
                        <a:pt x="2988" y="4650"/>
                      </a:lnTo>
                      <a:lnTo>
                        <a:pt x="3000" y="4584"/>
                      </a:lnTo>
                      <a:lnTo>
                        <a:pt x="3060" y="4530"/>
                      </a:lnTo>
                      <a:lnTo>
                        <a:pt x="3066" y="4452"/>
                      </a:lnTo>
                      <a:lnTo>
                        <a:pt x="3078" y="4374"/>
                      </a:lnTo>
                      <a:lnTo>
                        <a:pt x="3060" y="4320"/>
                      </a:lnTo>
                      <a:lnTo>
                        <a:pt x="3006" y="4272"/>
                      </a:lnTo>
                      <a:lnTo>
                        <a:pt x="2994" y="4230"/>
                      </a:lnTo>
                      <a:lnTo>
                        <a:pt x="2964" y="4194"/>
                      </a:lnTo>
                      <a:lnTo>
                        <a:pt x="2916" y="4134"/>
                      </a:lnTo>
                      <a:lnTo>
                        <a:pt x="2826" y="4170"/>
                      </a:lnTo>
                      <a:lnTo>
                        <a:pt x="2772" y="4146"/>
                      </a:lnTo>
                      <a:lnTo>
                        <a:pt x="2760" y="4074"/>
                      </a:lnTo>
                      <a:lnTo>
                        <a:pt x="2718" y="4008"/>
                      </a:lnTo>
                      <a:lnTo>
                        <a:pt x="2694" y="4026"/>
                      </a:lnTo>
                      <a:lnTo>
                        <a:pt x="2658" y="4062"/>
                      </a:lnTo>
                      <a:lnTo>
                        <a:pt x="2610" y="4074"/>
                      </a:lnTo>
                      <a:lnTo>
                        <a:pt x="2538" y="4050"/>
                      </a:lnTo>
                      <a:lnTo>
                        <a:pt x="2508" y="4062"/>
                      </a:lnTo>
                      <a:lnTo>
                        <a:pt x="2430" y="4164"/>
                      </a:lnTo>
                      <a:lnTo>
                        <a:pt x="2394" y="4212"/>
                      </a:lnTo>
                      <a:lnTo>
                        <a:pt x="2364" y="4242"/>
                      </a:lnTo>
                      <a:lnTo>
                        <a:pt x="2286" y="4266"/>
                      </a:lnTo>
                      <a:lnTo>
                        <a:pt x="2214" y="4224"/>
                      </a:lnTo>
                      <a:lnTo>
                        <a:pt x="2136" y="4230"/>
                      </a:lnTo>
                      <a:lnTo>
                        <a:pt x="2064" y="4230"/>
                      </a:lnTo>
                      <a:lnTo>
                        <a:pt x="2022" y="4236"/>
                      </a:lnTo>
                      <a:lnTo>
                        <a:pt x="1992" y="4272"/>
                      </a:lnTo>
                      <a:lnTo>
                        <a:pt x="1926" y="4254"/>
                      </a:lnTo>
                      <a:lnTo>
                        <a:pt x="1890" y="4272"/>
                      </a:lnTo>
                      <a:lnTo>
                        <a:pt x="1788" y="4278"/>
                      </a:lnTo>
                      <a:lnTo>
                        <a:pt x="1740" y="4242"/>
                      </a:lnTo>
                      <a:lnTo>
                        <a:pt x="1686" y="4236"/>
                      </a:lnTo>
                      <a:lnTo>
                        <a:pt x="1644" y="4188"/>
                      </a:lnTo>
                      <a:lnTo>
                        <a:pt x="1566" y="4164"/>
                      </a:lnTo>
                      <a:lnTo>
                        <a:pt x="1482" y="4152"/>
                      </a:lnTo>
                      <a:lnTo>
                        <a:pt x="1428" y="4122"/>
                      </a:lnTo>
                      <a:lnTo>
                        <a:pt x="1386" y="4104"/>
                      </a:lnTo>
                      <a:lnTo>
                        <a:pt x="1356" y="4104"/>
                      </a:lnTo>
                      <a:lnTo>
                        <a:pt x="1320" y="4074"/>
                      </a:lnTo>
                      <a:lnTo>
                        <a:pt x="1278" y="4032"/>
                      </a:lnTo>
                      <a:lnTo>
                        <a:pt x="1236" y="4014"/>
                      </a:lnTo>
                      <a:lnTo>
                        <a:pt x="1080" y="4008"/>
                      </a:lnTo>
                      <a:lnTo>
                        <a:pt x="1014" y="3966"/>
                      </a:lnTo>
                      <a:lnTo>
                        <a:pt x="948" y="3948"/>
                      </a:lnTo>
                      <a:lnTo>
                        <a:pt x="888" y="3912"/>
                      </a:lnTo>
                      <a:lnTo>
                        <a:pt x="840" y="3864"/>
                      </a:lnTo>
                      <a:lnTo>
                        <a:pt x="804" y="3744"/>
                      </a:lnTo>
                      <a:lnTo>
                        <a:pt x="858" y="3720"/>
                      </a:lnTo>
                      <a:lnTo>
                        <a:pt x="882" y="3660"/>
                      </a:lnTo>
                      <a:lnTo>
                        <a:pt x="822" y="3630"/>
                      </a:lnTo>
                      <a:lnTo>
                        <a:pt x="786" y="3528"/>
                      </a:lnTo>
                      <a:lnTo>
                        <a:pt x="726" y="3498"/>
                      </a:lnTo>
                      <a:lnTo>
                        <a:pt x="690" y="3450"/>
                      </a:lnTo>
                      <a:lnTo>
                        <a:pt x="636" y="3432"/>
                      </a:lnTo>
                      <a:lnTo>
                        <a:pt x="600" y="3378"/>
                      </a:lnTo>
                      <a:lnTo>
                        <a:pt x="552" y="3324"/>
                      </a:lnTo>
                      <a:lnTo>
                        <a:pt x="504" y="3288"/>
                      </a:lnTo>
                      <a:lnTo>
                        <a:pt x="468" y="3222"/>
                      </a:lnTo>
                      <a:lnTo>
                        <a:pt x="432" y="3174"/>
                      </a:lnTo>
                      <a:lnTo>
                        <a:pt x="390" y="3120"/>
                      </a:lnTo>
                      <a:lnTo>
                        <a:pt x="258" y="3102"/>
                      </a:lnTo>
                      <a:lnTo>
                        <a:pt x="228" y="3042"/>
                      </a:lnTo>
                      <a:lnTo>
                        <a:pt x="222" y="2976"/>
                      </a:lnTo>
                      <a:lnTo>
                        <a:pt x="168" y="2940"/>
                      </a:lnTo>
                      <a:lnTo>
                        <a:pt x="120" y="2910"/>
                      </a:lnTo>
                      <a:lnTo>
                        <a:pt x="60" y="2892"/>
                      </a:lnTo>
                      <a:lnTo>
                        <a:pt x="0" y="2844"/>
                      </a:lnTo>
                      <a:lnTo>
                        <a:pt x="36" y="2808"/>
                      </a:lnTo>
                      <a:lnTo>
                        <a:pt x="78" y="2808"/>
                      </a:lnTo>
                      <a:lnTo>
                        <a:pt x="72" y="2724"/>
                      </a:lnTo>
                      <a:lnTo>
                        <a:pt x="138" y="2676"/>
                      </a:lnTo>
                      <a:lnTo>
                        <a:pt x="186" y="2658"/>
                      </a:lnTo>
                      <a:lnTo>
                        <a:pt x="228" y="2694"/>
                      </a:lnTo>
                      <a:lnTo>
                        <a:pt x="348" y="2592"/>
                      </a:lnTo>
                      <a:lnTo>
                        <a:pt x="396" y="2562"/>
                      </a:lnTo>
                      <a:lnTo>
                        <a:pt x="468" y="2538"/>
                      </a:lnTo>
                      <a:lnTo>
                        <a:pt x="492" y="2478"/>
                      </a:lnTo>
                      <a:lnTo>
                        <a:pt x="600" y="2412"/>
                      </a:lnTo>
                      <a:lnTo>
                        <a:pt x="612" y="2352"/>
                      </a:lnTo>
                      <a:lnTo>
                        <a:pt x="624" y="2280"/>
                      </a:lnTo>
                      <a:lnTo>
                        <a:pt x="660" y="2244"/>
                      </a:lnTo>
                      <a:lnTo>
                        <a:pt x="618" y="2076"/>
                      </a:lnTo>
                      <a:lnTo>
                        <a:pt x="510" y="1980"/>
                      </a:lnTo>
                      <a:lnTo>
                        <a:pt x="492" y="1938"/>
                      </a:lnTo>
                      <a:lnTo>
                        <a:pt x="552" y="1884"/>
                      </a:lnTo>
                      <a:lnTo>
                        <a:pt x="606" y="1878"/>
                      </a:lnTo>
                      <a:lnTo>
                        <a:pt x="672" y="1932"/>
                      </a:lnTo>
                      <a:lnTo>
                        <a:pt x="714" y="1932"/>
                      </a:lnTo>
                      <a:lnTo>
                        <a:pt x="726" y="1878"/>
                      </a:lnTo>
                      <a:lnTo>
                        <a:pt x="648" y="1806"/>
                      </a:lnTo>
                      <a:lnTo>
                        <a:pt x="660" y="1746"/>
                      </a:lnTo>
                      <a:lnTo>
                        <a:pt x="684" y="1686"/>
                      </a:lnTo>
                      <a:lnTo>
                        <a:pt x="696" y="1566"/>
                      </a:lnTo>
                      <a:lnTo>
                        <a:pt x="828" y="1572"/>
                      </a:lnTo>
                      <a:lnTo>
                        <a:pt x="900" y="1554"/>
                      </a:lnTo>
                      <a:lnTo>
                        <a:pt x="942" y="1518"/>
                      </a:lnTo>
                      <a:lnTo>
                        <a:pt x="912" y="1440"/>
                      </a:lnTo>
                      <a:lnTo>
                        <a:pt x="918" y="1386"/>
                      </a:lnTo>
                      <a:lnTo>
                        <a:pt x="978" y="1362"/>
                      </a:lnTo>
                      <a:lnTo>
                        <a:pt x="990" y="1314"/>
                      </a:lnTo>
                      <a:lnTo>
                        <a:pt x="996" y="1218"/>
                      </a:lnTo>
                      <a:lnTo>
                        <a:pt x="1050" y="1218"/>
                      </a:lnTo>
                      <a:lnTo>
                        <a:pt x="1074" y="1236"/>
                      </a:lnTo>
                      <a:lnTo>
                        <a:pt x="1074" y="1236"/>
                      </a:lnTo>
                      <a:lnTo>
                        <a:pt x="1110" y="1320"/>
                      </a:lnTo>
                      <a:lnTo>
                        <a:pt x="1200" y="1404"/>
                      </a:lnTo>
                      <a:lnTo>
                        <a:pt x="1302" y="1410"/>
                      </a:lnTo>
                      <a:lnTo>
                        <a:pt x="1350" y="1452"/>
                      </a:lnTo>
                      <a:lnTo>
                        <a:pt x="1416" y="1470"/>
                      </a:lnTo>
                      <a:lnTo>
                        <a:pt x="1470" y="1536"/>
                      </a:lnTo>
                      <a:lnTo>
                        <a:pt x="1494" y="1602"/>
                      </a:lnTo>
                      <a:lnTo>
                        <a:pt x="1506" y="1638"/>
                      </a:lnTo>
                      <a:lnTo>
                        <a:pt x="1518" y="1716"/>
                      </a:lnTo>
                      <a:lnTo>
                        <a:pt x="1518" y="1770"/>
                      </a:lnTo>
                      <a:lnTo>
                        <a:pt x="1584" y="1824"/>
                      </a:lnTo>
                      <a:lnTo>
                        <a:pt x="1686" y="1848"/>
                      </a:lnTo>
                      <a:lnTo>
                        <a:pt x="1836" y="1908"/>
                      </a:lnTo>
                      <a:lnTo>
                        <a:pt x="1962" y="1896"/>
                      </a:lnTo>
                      <a:lnTo>
                        <a:pt x="2034" y="1914"/>
                      </a:lnTo>
                      <a:lnTo>
                        <a:pt x="2088" y="1986"/>
                      </a:lnTo>
                      <a:lnTo>
                        <a:pt x="2124" y="2082"/>
                      </a:lnTo>
                      <a:lnTo>
                        <a:pt x="2262" y="2124"/>
                      </a:lnTo>
                      <a:lnTo>
                        <a:pt x="2448" y="2136"/>
                      </a:lnTo>
                      <a:lnTo>
                        <a:pt x="2580" y="2082"/>
                      </a:lnTo>
                      <a:lnTo>
                        <a:pt x="2664" y="2064"/>
                      </a:lnTo>
                      <a:lnTo>
                        <a:pt x="2796" y="2118"/>
                      </a:lnTo>
                      <a:lnTo>
                        <a:pt x="2922" y="2154"/>
                      </a:lnTo>
                      <a:lnTo>
                        <a:pt x="3102" y="2160"/>
                      </a:lnTo>
                      <a:lnTo>
                        <a:pt x="3174" y="2136"/>
                      </a:lnTo>
                      <a:lnTo>
                        <a:pt x="3246" y="2070"/>
                      </a:lnTo>
                      <a:lnTo>
                        <a:pt x="3342" y="2016"/>
                      </a:lnTo>
                      <a:lnTo>
                        <a:pt x="3426" y="2004"/>
                      </a:lnTo>
                      <a:lnTo>
                        <a:pt x="3528" y="1992"/>
                      </a:lnTo>
                      <a:lnTo>
                        <a:pt x="3588" y="1956"/>
                      </a:lnTo>
                      <a:lnTo>
                        <a:pt x="3600" y="1890"/>
                      </a:lnTo>
                      <a:lnTo>
                        <a:pt x="3708" y="1812"/>
                      </a:lnTo>
                      <a:lnTo>
                        <a:pt x="3720" y="1740"/>
                      </a:lnTo>
                      <a:lnTo>
                        <a:pt x="3678" y="1656"/>
                      </a:lnTo>
                      <a:lnTo>
                        <a:pt x="3684" y="1602"/>
                      </a:lnTo>
                      <a:lnTo>
                        <a:pt x="3708" y="1578"/>
                      </a:lnTo>
                      <a:lnTo>
                        <a:pt x="3774" y="1602"/>
                      </a:lnTo>
                      <a:lnTo>
                        <a:pt x="3834" y="1632"/>
                      </a:lnTo>
                      <a:lnTo>
                        <a:pt x="3924" y="1542"/>
                      </a:lnTo>
                      <a:lnTo>
                        <a:pt x="3924" y="1464"/>
                      </a:lnTo>
                      <a:lnTo>
                        <a:pt x="3978" y="1434"/>
                      </a:lnTo>
                      <a:lnTo>
                        <a:pt x="4062" y="1434"/>
                      </a:lnTo>
                      <a:lnTo>
                        <a:pt x="4050" y="1308"/>
                      </a:lnTo>
                      <a:lnTo>
                        <a:pt x="4104" y="1272"/>
                      </a:lnTo>
                      <a:lnTo>
                        <a:pt x="4170" y="1272"/>
                      </a:lnTo>
                      <a:lnTo>
                        <a:pt x="4170" y="1188"/>
                      </a:lnTo>
                      <a:lnTo>
                        <a:pt x="4224" y="1170"/>
                      </a:lnTo>
                      <a:lnTo>
                        <a:pt x="4290" y="1200"/>
                      </a:lnTo>
                      <a:lnTo>
                        <a:pt x="4338" y="1182"/>
                      </a:lnTo>
                      <a:lnTo>
                        <a:pt x="4332" y="1104"/>
                      </a:lnTo>
                      <a:lnTo>
                        <a:pt x="4284" y="1032"/>
                      </a:lnTo>
                      <a:lnTo>
                        <a:pt x="4182" y="990"/>
                      </a:lnTo>
                      <a:lnTo>
                        <a:pt x="4104" y="984"/>
                      </a:lnTo>
                      <a:lnTo>
                        <a:pt x="4038" y="1014"/>
                      </a:lnTo>
                      <a:lnTo>
                        <a:pt x="4002" y="1062"/>
                      </a:lnTo>
                      <a:lnTo>
                        <a:pt x="3936" y="1050"/>
                      </a:lnTo>
                      <a:lnTo>
                        <a:pt x="3864" y="1074"/>
                      </a:lnTo>
                      <a:lnTo>
                        <a:pt x="3828" y="1032"/>
                      </a:lnTo>
                      <a:lnTo>
                        <a:pt x="3864" y="906"/>
                      </a:lnTo>
                      <a:lnTo>
                        <a:pt x="3852" y="816"/>
                      </a:lnTo>
                      <a:lnTo>
                        <a:pt x="3876" y="744"/>
                      </a:lnTo>
                      <a:lnTo>
                        <a:pt x="3954" y="768"/>
                      </a:lnTo>
                      <a:lnTo>
                        <a:pt x="4008" y="732"/>
                      </a:lnTo>
                      <a:lnTo>
                        <a:pt x="4056" y="684"/>
                      </a:lnTo>
                      <a:lnTo>
                        <a:pt x="4050" y="618"/>
                      </a:lnTo>
                      <a:lnTo>
                        <a:pt x="4068" y="564"/>
                      </a:lnTo>
                      <a:lnTo>
                        <a:pt x="4116" y="528"/>
                      </a:lnTo>
                      <a:lnTo>
                        <a:pt x="4110" y="450"/>
                      </a:lnTo>
                      <a:lnTo>
                        <a:pt x="4098" y="372"/>
                      </a:lnTo>
                      <a:lnTo>
                        <a:pt x="4098" y="306"/>
                      </a:lnTo>
                      <a:lnTo>
                        <a:pt x="4086" y="234"/>
                      </a:lnTo>
                      <a:lnTo>
                        <a:pt x="4020" y="216"/>
                      </a:lnTo>
                      <a:lnTo>
                        <a:pt x="4002" y="180"/>
                      </a:lnTo>
                      <a:lnTo>
                        <a:pt x="4026" y="120"/>
                      </a:lnTo>
                      <a:lnTo>
                        <a:pt x="4068" y="66"/>
                      </a:lnTo>
                      <a:lnTo>
                        <a:pt x="4074" y="60"/>
                      </a:lnTo>
                      <a:lnTo>
                        <a:pt x="4104" y="48"/>
                      </a:lnTo>
                      <a:lnTo>
                        <a:pt x="4140" y="30"/>
                      </a:lnTo>
                      <a:lnTo>
                        <a:pt x="4182" y="18"/>
                      </a:lnTo>
                      <a:lnTo>
                        <a:pt x="4218" y="12"/>
                      </a:lnTo>
                      <a:lnTo>
                        <a:pt x="4260" y="12"/>
                      </a:lnTo>
                      <a:lnTo>
                        <a:pt x="4290" y="6"/>
                      </a:lnTo>
                      <a:lnTo>
                        <a:pt x="4326" y="0"/>
                      </a:lnTo>
                      <a:lnTo>
                        <a:pt x="4332"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85" name="Freeform 125"/>
                <p:cNvSpPr>
                  <a:spLocks/>
                </p:cNvSpPr>
                <p:nvPr/>
              </p:nvSpPr>
              <p:spPr bwMode="auto">
                <a:xfrm>
                  <a:off x="13415" y="-1998"/>
                  <a:ext cx="444" cy="660"/>
                </a:xfrm>
                <a:custGeom>
                  <a:avLst/>
                  <a:gdLst>
                    <a:gd name="T0" fmla="*/ 174 w 444"/>
                    <a:gd name="T1" fmla="*/ 12 h 660"/>
                    <a:gd name="T2" fmla="*/ 258 w 444"/>
                    <a:gd name="T3" fmla="*/ 72 h 660"/>
                    <a:gd name="T4" fmla="*/ 330 w 444"/>
                    <a:gd name="T5" fmla="*/ 150 h 660"/>
                    <a:gd name="T6" fmla="*/ 354 w 444"/>
                    <a:gd name="T7" fmla="*/ 198 h 660"/>
                    <a:gd name="T8" fmla="*/ 390 w 444"/>
                    <a:gd name="T9" fmla="*/ 246 h 660"/>
                    <a:gd name="T10" fmla="*/ 396 w 444"/>
                    <a:gd name="T11" fmla="*/ 300 h 660"/>
                    <a:gd name="T12" fmla="*/ 390 w 444"/>
                    <a:gd name="T13" fmla="*/ 342 h 660"/>
                    <a:gd name="T14" fmla="*/ 408 w 444"/>
                    <a:gd name="T15" fmla="*/ 360 h 660"/>
                    <a:gd name="T16" fmla="*/ 432 w 444"/>
                    <a:gd name="T17" fmla="*/ 366 h 660"/>
                    <a:gd name="T18" fmla="*/ 444 w 444"/>
                    <a:gd name="T19" fmla="*/ 390 h 660"/>
                    <a:gd name="T20" fmla="*/ 444 w 444"/>
                    <a:gd name="T21" fmla="*/ 420 h 660"/>
                    <a:gd name="T22" fmla="*/ 444 w 444"/>
                    <a:gd name="T23" fmla="*/ 474 h 660"/>
                    <a:gd name="T24" fmla="*/ 420 w 444"/>
                    <a:gd name="T25" fmla="*/ 492 h 660"/>
                    <a:gd name="T26" fmla="*/ 384 w 444"/>
                    <a:gd name="T27" fmla="*/ 486 h 660"/>
                    <a:gd name="T28" fmla="*/ 360 w 444"/>
                    <a:gd name="T29" fmla="*/ 498 h 660"/>
                    <a:gd name="T30" fmla="*/ 366 w 444"/>
                    <a:gd name="T31" fmla="*/ 522 h 660"/>
                    <a:gd name="T32" fmla="*/ 366 w 444"/>
                    <a:gd name="T33" fmla="*/ 534 h 660"/>
                    <a:gd name="T34" fmla="*/ 348 w 444"/>
                    <a:gd name="T35" fmla="*/ 564 h 660"/>
                    <a:gd name="T36" fmla="*/ 330 w 444"/>
                    <a:gd name="T37" fmla="*/ 588 h 660"/>
                    <a:gd name="T38" fmla="*/ 300 w 444"/>
                    <a:gd name="T39" fmla="*/ 570 h 660"/>
                    <a:gd name="T40" fmla="*/ 282 w 444"/>
                    <a:gd name="T41" fmla="*/ 594 h 660"/>
                    <a:gd name="T42" fmla="*/ 264 w 444"/>
                    <a:gd name="T43" fmla="*/ 624 h 660"/>
                    <a:gd name="T44" fmla="*/ 240 w 444"/>
                    <a:gd name="T45" fmla="*/ 630 h 660"/>
                    <a:gd name="T46" fmla="*/ 228 w 444"/>
                    <a:gd name="T47" fmla="*/ 648 h 660"/>
                    <a:gd name="T48" fmla="*/ 210 w 444"/>
                    <a:gd name="T49" fmla="*/ 654 h 660"/>
                    <a:gd name="T50" fmla="*/ 174 w 444"/>
                    <a:gd name="T51" fmla="*/ 660 h 660"/>
                    <a:gd name="T52" fmla="*/ 162 w 444"/>
                    <a:gd name="T53" fmla="*/ 630 h 660"/>
                    <a:gd name="T54" fmla="*/ 168 w 444"/>
                    <a:gd name="T55" fmla="*/ 606 h 660"/>
                    <a:gd name="T56" fmla="*/ 150 w 444"/>
                    <a:gd name="T57" fmla="*/ 582 h 660"/>
                    <a:gd name="T58" fmla="*/ 138 w 444"/>
                    <a:gd name="T59" fmla="*/ 540 h 660"/>
                    <a:gd name="T60" fmla="*/ 108 w 444"/>
                    <a:gd name="T61" fmla="*/ 498 h 660"/>
                    <a:gd name="T62" fmla="*/ 120 w 444"/>
                    <a:gd name="T63" fmla="*/ 456 h 660"/>
                    <a:gd name="T64" fmla="*/ 120 w 444"/>
                    <a:gd name="T65" fmla="*/ 420 h 660"/>
                    <a:gd name="T66" fmla="*/ 84 w 444"/>
                    <a:gd name="T67" fmla="*/ 378 h 660"/>
                    <a:gd name="T68" fmla="*/ 66 w 444"/>
                    <a:gd name="T69" fmla="*/ 342 h 660"/>
                    <a:gd name="T70" fmla="*/ 54 w 444"/>
                    <a:gd name="T71" fmla="*/ 318 h 660"/>
                    <a:gd name="T72" fmla="*/ 30 w 444"/>
                    <a:gd name="T73" fmla="*/ 306 h 660"/>
                    <a:gd name="T74" fmla="*/ 36 w 444"/>
                    <a:gd name="T75" fmla="*/ 282 h 660"/>
                    <a:gd name="T76" fmla="*/ 60 w 444"/>
                    <a:gd name="T77" fmla="*/ 270 h 660"/>
                    <a:gd name="T78" fmla="*/ 60 w 444"/>
                    <a:gd name="T79" fmla="*/ 252 h 660"/>
                    <a:gd name="T80" fmla="*/ 60 w 444"/>
                    <a:gd name="T81" fmla="*/ 228 h 660"/>
                    <a:gd name="T82" fmla="*/ 78 w 444"/>
                    <a:gd name="T83" fmla="*/ 204 h 660"/>
                    <a:gd name="T84" fmla="*/ 42 w 444"/>
                    <a:gd name="T85" fmla="*/ 168 h 660"/>
                    <a:gd name="T86" fmla="*/ 6 w 444"/>
                    <a:gd name="T87" fmla="*/ 150 h 660"/>
                    <a:gd name="T88" fmla="*/ 12 w 444"/>
                    <a:gd name="T89" fmla="*/ 90 h 660"/>
                    <a:gd name="T90" fmla="*/ 108 w 444"/>
                    <a:gd name="T91" fmla="*/ 12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44" h="660">
                      <a:moveTo>
                        <a:pt x="162" y="0"/>
                      </a:moveTo>
                      <a:lnTo>
                        <a:pt x="162" y="0"/>
                      </a:lnTo>
                      <a:lnTo>
                        <a:pt x="174" y="12"/>
                      </a:lnTo>
                      <a:lnTo>
                        <a:pt x="192" y="24"/>
                      </a:lnTo>
                      <a:lnTo>
                        <a:pt x="210" y="36"/>
                      </a:lnTo>
                      <a:lnTo>
                        <a:pt x="258" y="72"/>
                      </a:lnTo>
                      <a:lnTo>
                        <a:pt x="306" y="120"/>
                      </a:lnTo>
                      <a:lnTo>
                        <a:pt x="324" y="132"/>
                      </a:lnTo>
                      <a:lnTo>
                        <a:pt x="330" y="150"/>
                      </a:lnTo>
                      <a:lnTo>
                        <a:pt x="336" y="162"/>
                      </a:lnTo>
                      <a:lnTo>
                        <a:pt x="348" y="180"/>
                      </a:lnTo>
                      <a:lnTo>
                        <a:pt x="354" y="198"/>
                      </a:lnTo>
                      <a:lnTo>
                        <a:pt x="366" y="210"/>
                      </a:lnTo>
                      <a:lnTo>
                        <a:pt x="378" y="234"/>
                      </a:lnTo>
                      <a:lnTo>
                        <a:pt x="390" y="246"/>
                      </a:lnTo>
                      <a:lnTo>
                        <a:pt x="390" y="264"/>
                      </a:lnTo>
                      <a:lnTo>
                        <a:pt x="396" y="282"/>
                      </a:lnTo>
                      <a:lnTo>
                        <a:pt x="396" y="300"/>
                      </a:lnTo>
                      <a:lnTo>
                        <a:pt x="396" y="312"/>
                      </a:lnTo>
                      <a:lnTo>
                        <a:pt x="396" y="330"/>
                      </a:lnTo>
                      <a:lnTo>
                        <a:pt x="390" y="342"/>
                      </a:lnTo>
                      <a:lnTo>
                        <a:pt x="396" y="348"/>
                      </a:lnTo>
                      <a:lnTo>
                        <a:pt x="396" y="354"/>
                      </a:lnTo>
                      <a:lnTo>
                        <a:pt x="408" y="360"/>
                      </a:lnTo>
                      <a:lnTo>
                        <a:pt x="420" y="360"/>
                      </a:lnTo>
                      <a:lnTo>
                        <a:pt x="426" y="360"/>
                      </a:lnTo>
                      <a:lnTo>
                        <a:pt x="432" y="366"/>
                      </a:lnTo>
                      <a:lnTo>
                        <a:pt x="438" y="378"/>
                      </a:lnTo>
                      <a:lnTo>
                        <a:pt x="444" y="384"/>
                      </a:lnTo>
                      <a:lnTo>
                        <a:pt x="444" y="390"/>
                      </a:lnTo>
                      <a:lnTo>
                        <a:pt x="444" y="396"/>
                      </a:lnTo>
                      <a:lnTo>
                        <a:pt x="438" y="408"/>
                      </a:lnTo>
                      <a:lnTo>
                        <a:pt x="444" y="420"/>
                      </a:lnTo>
                      <a:lnTo>
                        <a:pt x="444" y="438"/>
                      </a:lnTo>
                      <a:lnTo>
                        <a:pt x="444" y="456"/>
                      </a:lnTo>
                      <a:lnTo>
                        <a:pt x="444" y="474"/>
                      </a:lnTo>
                      <a:lnTo>
                        <a:pt x="438" y="480"/>
                      </a:lnTo>
                      <a:lnTo>
                        <a:pt x="432" y="492"/>
                      </a:lnTo>
                      <a:lnTo>
                        <a:pt x="420" y="492"/>
                      </a:lnTo>
                      <a:lnTo>
                        <a:pt x="408" y="492"/>
                      </a:lnTo>
                      <a:lnTo>
                        <a:pt x="396" y="492"/>
                      </a:lnTo>
                      <a:lnTo>
                        <a:pt x="384" y="486"/>
                      </a:lnTo>
                      <a:lnTo>
                        <a:pt x="372" y="486"/>
                      </a:lnTo>
                      <a:lnTo>
                        <a:pt x="366" y="486"/>
                      </a:lnTo>
                      <a:lnTo>
                        <a:pt x="360" y="498"/>
                      </a:lnTo>
                      <a:lnTo>
                        <a:pt x="354" y="504"/>
                      </a:lnTo>
                      <a:lnTo>
                        <a:pt x="360" y="516"/>
                      </a:lnTo>
                      <a:lnTo>
                        <a:pt x="366" y="522"/>
                      </a:lnTo>
                      <a:lnTo>
                        <a:pt x="366" y="522"/>
                      </a:lnTo>
                      <a:lnTo>
                        <a:pt x="372" y="528"/>
                      </a:lnTo>
                      <a:lnTo>
                        <a:pt x="366" y="534"/>
                      </a:lnTo>
                      <a:lnTo>
                        <a:pt x="360" y="546"/>
                      </a:lnTo>
                      <a:lnTo>
                        <a:pt x="354" y="552"/>
                      </a:lnTo>
                      <a:lnTo>
                        <a:pt x="348" y="564"/>
                      </a:lnTo>
                      <a:lnTo>
                        <a:pt x="342" y="576"/>
                      </a:lnTo>
                      <a:lnTo>
                        <a:pt x="336" y="582"/>
                      </a:lnTo>
                      <a:lnTo>
                        <a:pt x="330" y="588"/>
                      </a:lnTo>
                      <a:lnTo>
                        <a:pt x="324" y="582"/>
                      </a:lnTo>
                      <a:lnTo>
                        <a:pt x="306" y="570"/>
                      </a:lnTo>
                      <a:lnTo>
                        <a:pt x="300" y="570"/>
                      </a:lnTo>
                      <a:lnTo>
                        <a:pt x="288" y="570"/>
                      </a:lnTo>
                      <a:lnTo>
                        <a:pt x="282" y="582"/>
                      </a:lnTo>
                      <a:lnTo>
                        <a:pt x="282" y="594"/>
                      </a:lnTo>
                      <a:lnTo>
                        <a:pt x="276" y="612"/>
                      </a:lnTo>
                      <a:lnTo>
                        <a:pt x="276" y="624"/>
                      </a:lnTo>
                      <a:lnTo>
                        <a:pt x="264" y="624"/>
                      </a:lnTo>
                      <a:lnTo>
                        <a:pt x="252" y="624"/>
                      </a:lnTo>
                      <a:lnTo>
                        <a:pt x="246" y="624"/>
                      </a:lnTo>
                      <a:lnTo>
                        <a:pt x="240" y="630"/>
                      </a:lnTo>
                      <a:lnTo>
                        <a:pt x="240" y="636"/>
                      </a:lnTo>
                      <a:lnTo>
                        <a:pt x="234" y="642"/>
                      </a:lnTo>
                      <a:lnTo>
                        <a:pt x="228" y="648"/>
                      </a:lnTo>
                      <a:lnTo>
                        <a:pt x="228" y="648"/>
                      </a:lnTo>
                      <a:lnTo>
                        <a:pt x="216" y="654"/>
                      </a:lnTo>
                      <a:lnTo>
                        <a:pt x="210" y="654"/>
                      </a:lnTo>
                      <a:lnTo>
                        <a:pt x="198" y="660"/>
                      </a:lnTo>
                      <a:lnTo>
                        <a:pt x="186" y="660"/>
                      </a:lnTo>
                      <a:lnTo>
                        <a:pt x="174" y="660"/>
                      </a:lnTo>
                      <a:lnTo>
                        <a:pt x="168" y="648"/>
                      </a:lnTo>
                      <a:lnTo>
                        <a:pt x="162" y="642"/>
                      </a:lnTo>
                      <a:lnTo>
                        <a:pt x="162" y="630"/>
                      </a:lnTo>
                      <a:lnTo>
                        <a:pt x="168" y="624"/>
                      </a:lnTo>
                      <a:lnTo>
                        <a:pt x="168" y="612"/>
                      </a:lnTo>
                      <a:lnTo>
                        <a:pt x="168" y="606"/>
                      </a:lnTo>
                      <a:lnTo>
                        <a:pt x="162" y="594"/>
                      </a:lnTo>
                      <a:lnTo>
                        <a:pt x="156" y="588"/>
                      </a:lnTo>
                      <a:lnTo>
                        <a:pt x="150" y="582"/>
                      </a:lnTo>
                      <a:lnTo>
                        <a:pt x="144" y="570"/>
                      </a:lnTo>
                      <a:lnTo>
                        <a:pt x="144" y="552"/>
                      </a:lnTo>
                      <a:lnTo>
                        <a:pt x="138" y="540"/>
                      </a:lnTo>
                      <a:lnTo>
                        <a:pt x="126" y="528"/>
                      </a:lnTo>
                      <a:lnTo>
                        <a:pt x="114" y="510"/>
                      </a:lnTo>
                      <a:lnTo>
                        <a:pt x="108" y="498"/>
                      </a:lnTo>
                      <a:lnTo>
                        <a:pt x="108" y="486"/>
                      </a:lnTo>
                      <a:lnTo>
                        <a:pt x="114" y="474"/>
                      </a:lnTo>
                      <a:lnTo>
                        <a:pt x="120" y="456"/>
                      </a:lnTo>
                      <a:lnTo>
                        <a:pt x="126" y="444"/>
                      </a:lnTo>
                      <a:lnTo>
                        <a:pt x="126" y="432"/>
                      </a:lnTo>
                      <a:lnTo>
                        <a:pt x="120" y="420"/>
                      </a:lnTo>
                      <a:lnTo>
                        <a:pt x="114" y="408"/>
                      </a:lnTo>
                      <a:lnTo>
                        <a:pt x="102" y="396"/>
                      </a:lnTo>
                      <a:lnTo>
                        <a:pt x="84" y="378"/>
                      </a:lnTo>
                      <a:lnTo>
                        <a:pt x="72" y="360"/>
                      </a:lnTo>
                      <a:lnTo>
                        <a:pt x="66" y="348"/>
                      </a:lnTo>
                      <a:lnTo>
                        <a:pt x="66" y="342"/>
                      </a:lnTo>
                      <a:lnTo>
                        <a:pt x="66" y="330"/>
                      </a:lnTo>
                      <a:lnTo>
                        <a:pt x="60" y="324"/>
                      </a:lnTo>
                      <a:lnTo>
                        <a:pt x="54" y="318"/>
                      </a:lnTo>
                      <a:lnTo>
                        <a:pt x="48" y="318"/>
                      </a:lnTo>
                      <a:lnTo>
                        <a:pt x="36" y="312"/>
                      </a:lnTo>
                      <a:lnTo>
                        <a:pt x="30" y="306"/>
                      </a:lnTo>
                      <a:lnTo>
                        <a:pt x="30" y="294"/>
                      </a:lnTo>
                      <a:lnTo>
                        <a:pt x="30" y="288"/>
                      </a:lnTo>
                      <a:lnTo>
                        <a:pt x="36" y="282"/>
                      </a:lnTo>
                      <a:lnTo>
                        <a:pt x="42" y="276"/>
                      </a:lnTo>
                      <a:lnTo>
                        <a:pt x="54" y="276"/>
                      </a:lnTo>
                      <a:lnTo>
                        <a:pt x="60" y="270"/>
                      </a:lnTo>
                      <a:lnTo>
                        <a:pt x="66" y="270"/>
                      </a:lnTo>
                      <a:lnTo>
                        <a:pt x="66" y="264"/>
                      </a:lnTo>
                      <a:lnTo>
                        <a:pt x="60" y="252"/>
                      </a:lnTo>
                      <a:lnTo>
                        <a:pt x="54" y="246"/>
                      </a:lnTo>
                      <a:lnTo>
                        <a:pt x="54" y="234"/>
                      </a:lnTo>
                      <a:lnTo>
                        <a:pt x="60" y="228"/>
                      </a:lnTo>
                      <a:lnTo>
                        <a:pt x="72" y="222"/>
                      </a:lnTo>
                      <a:lnTo>
                        <a:pt x="72" y="216"/>
                      </a:lnTo>
                      <a:lnTo>
                        <a:pt x="78" y="204"/>
                      </a:lnTo>
                      <a:lnTo>
                        <a:pt x="72" y="192"/>
                      </a:lnTo>
                      <a:lnTo>
                        <a:pt x="60" y="180"/>
                      </a:lnTo>
                      <a:lnTo>
                        <a:pt x="42" y="168"/>
                      </a:lnTo>
                      <a:lnTo>
                        <a:pt x="24" y="156"/>
                      </a:lnTo>
                      <a:lnTo>
                        <a:pt x="12" y="150"/>
                      </a:lnTo>
                      <a:lnTo>
                        <a:pt x="6" y="150"/>
                      </a:lnTo>
                      <a:lnTo>
                        <a:pt x="0" y="144"/>
                      </a:lnTo>
                      <a:lnTo>
                        <a:pt x="0" y="144"/>
                      </a:lnTo>
                      <a:lnTo>
                        <a:pt x="12" y="90"/>
                      </a:lnTo>
                      <a:lnTo>
                        <a:pt x="36" y="48"/>
                      </a:lnTo>
                      <a:lnTo>
                        <a:pt x="78" y="42"/>
                      </a:lnTo>
                      <a:lnTo>
                        <a:pt x="108" y="12"/>
                      </a:lnTo>
                      <a:lnTo>
                        <a:pt x="162"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86" name="Freeform 126"/>
                <p:cNvSpPr>
                  <a:spLocks/>
                </p:cNvSpPr>
                <p:nvPr/>
              </p:nvSpPr>
              <p:spPr bwMode="auto">
                <a:xfrm>
                  <a:off x="6071" y="2004"/>
                  <a:ext cx="156" cy="72"/>
                </a:xfrm>
                <a:custGeom>
                  <a:avLst/>
                  <a:gdLst>
                    <a:gd name="T0" fmla="*/ 108 w 156"/>
                    <a:gd name="T1" fmla="*/ 0 h 72"/>
                    <a:gd name="T2" fmla="*/ 126 w 156"/>
                    <a:gd name="T3" fmla="*/ 0 h 72"/>
                    <a:gd name="T4" fmla="*/ 144 w 156"/>
                    <a:gd name="T5" fmla="*/ 12 h 72"/>
                    <a:gd name="T6" fmla="*/ 156 w 156"/>
                    <a:gd name="T7" fmla="*/ 18 h 72"/>
                    <a:gd name="T8" fmla="*/ 156 w 156"/>
                    <a:gd name="T9" fmla="*/ 24 h 72"/>
                    <a:gd name="T10" fmla="*/ 156 w 156"/>
                    <a:gd name="T11" fmla="*/ 30 h 72"/>
                    <a:gd name="T12" fmla="*/ 150 w 156"/>
                    <a:gd name="T13" fmla="*/ 30 h 72"/>
                    <a:gd name="T14" fmla="*/ 144 w 156"/>
                    <a:gd name="T15" fmla="*/ 36 h 72"/>
                    <a:gd name="T16" fmla="*/ 126 w 156"/>
                    <a:gd name="T17" fmla="*/ 42 h 72"/>
                    <a:gd name="T18" fmla="*/ 114 w 156"/>
                    <a:gd name="T19" fmla="*/ 48 h 72"/>
                    <a:gd name="T20" fmla="*/ 78 w 156"/>
                    <a:gd name="T21" fmla="*/ 66 h 72"/>
                    <a:gd name="T22" fmla="*/ 48 w 156"/>
                    <a:gd name="T23" fmla="*/ 72 h 72"/>
                    <a:gd name="T24" fmla="*/ 12 w 156"/>
                    <a:gd name="T25" fmla="*/ 60 h 72"/>
                    <a:gd name="T26" fmla="*/ 0 w 156"/>
                    <a:gd name="T27" fmla="*/ 54 h 72"/>
                    <a:gd name="T28" fmla="*/ 0 w 156"/>
                    <a:gd name="T29" fmla="*/ 48 h 72"/>
                    <a:gd name="T30" fmla="*/ 6 w 156"/>
                    <a:gd name="T31" fmla="*/ 36 h 72"/>
                    <a:gd name="T32" fmla="*/ 12 w 156"/>
                    <a:gd name="T33" fmla="*/ 30 h 72"/>
                    <a:gd name="T34" fmla="*/ 24 w 156"/>
                    <a:gd name="T35" fmla="*/ 24 h 72"/>
                    <a:gd name="T36" fmla="*/ 42 w 156"/>
                    <a:gd name="T37" fmla="*/ 18 h 72"/>
                    <a:gd name="T38" fmla="*/ 54 w 156"/>
                    <a:gd name="T39" fmla="*/ 12 h 72"/>
                    <a:gd name="T40" fmla="*/ 72 w 156"/>
                    <a:gd name="T41" fmla="*/ 12 h 72"/>
                    <a:gd name="T42" fmla="*/ 84 w 156"/>
                    <a:gd name="T43" fmla="*/ 6 h 72"/>
                    <a:gd name="T44" fmla="*/ 96 w 156"/>
                    <a:gd name="T45" fmla="*/ 0 h 72"/>
                    <a:gd name="T46" fmla="*/ 108 w 156"/>
                    <a:gd name="T4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6" h="72">
                      <a:moveTo>
                        <a:pt x="108" y="0"/>
                      </a:moveTo>
                      <a:lnTo>
                        <a:pt x="126" y="0"/>
                      </a:lnTo>
                      <a:lnTo>
                        <a:pt x="144" y="12"/>
                      </a:lnTo>
                      <a:lnTo>
                        <a:pt x="156" y="18"/>
                      </a:lnTo>
                      <a:lnTo>
                        <a:pt x="156" y="24"/>
                      </a:lnTo>
                      <a:lnTo>
                        <a:pt x="156" y="30"/>
                      </a:lnTo>
                      <a:lnTo>
                        <a:pt x="150" y="30"/>
                      </a:lnTo>
                      <a:lnTo>
                        <a:pt x="144" y="36"/>
                      </a:lnTo>
                      <a:lnTo>
                        <a:pt x="126" y="42"/>
                      </a:lnTo>
                      <a:lnTo>
                        <a:pt x="114" y="48"/>
                      </a:lnTo>
                      <a:lnTo>
                        <a:pt x="78" y="66"/>
                      </a:lnTo>
                      <a:lnTo>
                        <a:pt x="48" y="72"/>
                      </a:lnTo>
                      <a:lnTo>
                        <a:pt x="12" y="60"/>
                      </a:lnTo>
                      <a:lnTo>
                        <a:pt x="0" y="54"/>
                      </a:lnTo>
                      <a:lnTo>
                        <a:pt x="0" y="48"/>
                      </a:lnTo>
                      <a:lnTo>
                        <a:pt x="6" y="36"/>
                      </a:lnTo>
                      <a:lnTo>
                        <a:pt x="12" y="30"/>
                      </a:lnTo>
                      <a:lnTo>
                        <a:pt x="24" y="24"/>
                      </a:lnTo>
                      <a:lnTo>
                        <a:pt x="42" y="18"/>
                      </a:lnTo>
                      <a:lnTo>
                        <a:pt x="54" y="12"/>
                      </a:lnTo>
                      <a:lnTo>
                        <a:pt x="72" y="12"/>
                      </a:lnTo>
                      <a:lnTo>
                        <a:pt x="84" y="6"/>
                      </a:lnTo>
                      <a:lnTo>
                        <a:pt x="96" y="0"/>
                      </a:lnTo>
                      <a:lnTo>
                        <a:pt x="108"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87" name="Freeform 127"/>
                <p:cNvSpPr>
                  <a:spLocks/>
                </p:cNvSpPr>
                <p:nvPr/>
              </p:nvSpPr>
              <p:spPr bwMode="auto">
                <a:xfrm>
                  <a:off x="5717" y="330"/>
                  <a:ext cx="30" cy="48"/>
                </a:xfrm>
                <a:custGeom>
                  <a:avLst/>
                  <a:gdLst>
                    <a:gd name="T0" fmla="*/ 12 w 30"/>
                    <a:gd name="T1" fmla="*/ 0 h 48"/>
                    <a:gd name="T2" fmla="*/ 18 w 30"/>
                    <a:gd name="T3" fmla="*/ 6 h 48"/>
                    <a:gd name="T4" fmla="*/ 30 w 30"/>
                    <a:gd name="T5" fmla="*/ 18 h 48"/>
                    <a:gd name="T6" fmla="*/ 30 w 30"/>
                    <a:gd name="T7" fmla="*/ 24 h 48"/>
                    <a:gd name="T8" fmla="*/ 30 w 30"/>
                    <a:gd name="T9" fmla="*/ 36 h 48"/>
                    <a:gd name="T10" fmla="*/ 24 w 30"/>
                    <a:gd name="T11" fmla="*/ 42 h 48"/>
                    <a:gd name="T12" fmla="*/ 18 w 30"/>
                    <a:gd name="T13" fmla="*/ 48 h 48"/>
                    <a:gd name="T14" fmla="*/ 12 w 30"/>
                    <a:gd name="T15" fmla="*/ 42 h 48"/>
                    <a:gd name="T16" fmla="*/ 6 w 30"/>
                    <a:gd name="T17" fmla="*/ 30 h 48"/>
                    <a:gd name="T18" fmla="*/ 0 w 30"/>
                    <a:gd name="T19" fmla="*/ 18 h 48"/>
                    <a:gd name="T20" fmla="*/ 0 w 30"/>
                    <a:gd name="T21" fmla="*/ 6 h 48"/>
                    <a:gd name="T22" fmla="*/ 6 w 30"/>
                    <a:gd name="T23" fmla="*/ 0 h 48"/>
                    <a:gd name="T24" fmla="*/ 12 w 30"/>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48">
                      <a:moveTo>
                        <a:pt x="12" y="0"/>
                      </a:moveTo>
                      <a:lnTo>
                        <a:pt x="18" y="6"/>
                      </a:lnTo>
                      <a:lnTo>
                        <a:pt x="30" y="18"/>
                      </a:lnTo>
                      <a:lnTo>
                        <a:pt x="30" y="24"/>
                      </a:lnTo>
                      <a:lnTo>
                        <a:pt x="30" y="36"/>
                      </a:lnTo>
                      <a:lnTo>
                        <a:pt x="24" y="42"/>
                      </a:lnTo>
                      <a:lnTo>
                        <a:pt x="18" y="48"/>
                      </a:lnTo>
                      <a:lnTo>
                        <a:pt x="12" y="42"/>
                      </a:lnTo>
                      <a:lnTo>
                        <a:pt x="6" y="30"/>
                      </a:lnTo>
                      <a:lnTo>
                        <a:pt x="0" y="18"/>
                      </a:lnTo>
                      <a:lnTo>
                        <a:pt x="0" y="6"/>
                      </a:lnTo>
                      <a:lnTo>
                        <a:pt x="6" y="0"/>
                      </a:lnTo>
                      <a:lnTo>
                        <a:pt x="12"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88" name="Freeform 128"/>
                <p:cNvSpPr>
                  <a:spLocks/>
                </p:cNvSpPr>
                <p:nvPr/>
              </p:nvSpPr>
              <p:spPr bwMode="auto">
                <a:xfrm>
                  <a:off x="9179" y="2316"/>
                  <a:ext cx="264" cy="456"/>
                </a:xfrm>
                <a:custGeom>
                  <a:avLst/>
                  <a:gdLst>
                    <a:gd name="T0" fmla="*/ 54 w 264"/>
                    <a:gd name="T1" fmla="*/ 0 h 456"/>
                    <a:gd name="T2" fmla="*/ 78 w 264"/>
                    <a:gd name="T3" fmla="*/ 0 h 456"/>
                    <a:gd name="T4" fmla="*/ 96 w 264"/>
                    <a:gd name="T5" fmla="*/ 12 h 456"/>
                    <a:gd name="T6" fmla="*/ 108 w 264"/>
                    <a:gd name="T7" fmla="*/ 18 h 456"/>
                    <a:gd name="T8" fmla="*/ 120 w 264"/>
                    <a:gd name="T9" fmla="*/ 30 h 456"/>
                    <a:gd name="T10" fmla="*/ 138 w 264"/>
                    <a:gd name="T11" fmla="*/ 48 h 456"/>
                    <a:gd name="T12" fmla="*/ 168 w 264"/>
                    <a:gd name="T13" fmla="*/ 102 h 456"/>
                    <a:gd name="T14" fmla="*/ 204 w 264"/>
                    <a:gd name="T15" fmla="*/ 150 h 456"/>
                    <a:gd name="T16" fmla="*/ 222 w 264"/>
                    <a:gd name="T17" fmla="*/ 168 h 456"/>
                    <a:gd name="T18" fmla="*/ 228 w 264"/>
                    <a:gd name="T19" fmla="*/ 174 h 456"/>
                    <a:gd name="T20" fmla="*/ 234 w 264"/>
                    <a:gd name="T21" fmla="*/ 186 h 456"/>
                    <a:gd name="T22" fmla="*/ 234 w 264"/>
                    <a:gd name="T23" fmla="*/ 198 h 456"/>
                    <a:gd name="T24" fmla="*/ 234 w 264"/>
                    <a:gd name="T25" fmla="*/ 204 h 456"/>
                    <a:gd name="T26" fmla="*/ 228 w 264"/>
                    <a:gd name="T27" fmla="*/ 222 h 456"/>
                    <a:gd name="T28" fmla="*/ 234 w 264"/>
                    <a:gd name="T29" fmla="*/ 234 h 456"/>
                    <a:gd name="T30" fmla="*/ 240 w 264"/>
                    <a:gd name="T31" fmla="*/ 252 h 456"/>
                    <a:gd name="T32" fmla="*/ 246 w 264"/>
                    <a:gd name="T33" fmla="*/ 270 h 456"/>
                    <a:gd name="T34" fmla="*/ 252 w 264"/>
                    <a:gd name="T35" fmla="*/ 288 h 456"/>
                    <a:gd name="T36" fmla="*/ 258 w 264"/>
                    <a:gd name="T37" fmla="*/ 318 h 456"/>
                    <a:gd name="T38" fmla="*/ 264 w 264"/>
                    <a:gd name="T39" fmla="*/ 348 h 456"/>
                    <a:gd name="T40" fmla="*/ 252 w 264"/>
                    <a:gd name="T41" fmla="*/ 372 h 456"/>
                    <a:gd name="T42" fmla="*/ 234 w 264"/>
                    <a:gd name="T43" fmla="*/ 390 h 456"/>
                    <a:gd name="T44" fmla="*/ 192 w 264"/>
                    <a:gd name="T45" fmla="*/ 414 h 456"/>
                    <a:gd name="T46" fmla="*/ 162 w 264"/>
                    <a:gd name="T47" fmla="*/ 438 h 456"/>
                    <a:gd name="T48" fmla="*/ 126 w 264"/>
                    <a:gd name="T49" fmla="*/ 450 h 456"/>
                    <a:gd name="T50" fmla="*/ 102 w 264"/>
                    <a:gd name="T51" fmla="*/ 456 h 456"/>
                    <a:gd name="T52" fmla="*/ 84 w 264"/>
                    <a:gd name="T53" fmla="*/ 450 h 456"/>
                    <a:gd name="T54" fmla="*/ 66 w 264"/>
                    <a:gd name="T55" fmla="*/ 444 h 456"/>
                    <a:gd name="T56" fmla="*/ 54 w 264"/>
                    <a:gd name="T57" fmla="*/ 432 h 456"/>
                    <a:gd name="T58" fmla="*/ 48 w 264"/>
                    <a:gd name="T59" fmla="*/ 414 h 456"/>
                    <a:gd name="T60" fmla="*/ 48 w 264"/>
                    <a:gd name="T61" fmla="*/ 390 h 456"/>
                    <a:gd name="T62" fmla="*/ 36 w 264"/>
                    <a:gd name="T63" fmla="*/ 318 h 456"/>
                    <a:gd name="T64" fmla="*/ 24 w 264"/>
                    <a:gd name="T65" fmla="*/ 264 h 456"/>
                    <a:gd name="T66" fmla="*/ 18 w 264"/>
                    <a:gd name="T67" fmla="*/ 234 h 456"/>
                    <a:gd name="T68" fmla="*/ 18 w 264"/>
                    <a:gd name="T69" fmla="*/ 192 h 456"/>
                    <a:gd name="T70" fmla="*/ 24 w 264"/>
                    <a:gd name="T71" fmla="*/ 162 h 456"/>
                    <a:gd name="T72" fmla="*/ 30 w 264"/>
                    <a:gd name="T73" fmla="*/ 138 h 456"/>
                    <a:gd name="T74" fmla="*/ 36 w 264"/>
                    <a:gd name="T75" fmla="*/ 126 h 456"/>
                    <a:gd name="T76" fmla="*/ 42 w 264"/>
                    <a:gd name="T77" fmla="*/ 114 h 456"/>
                    <a:gd name="T78" fmla="*/ 36 w 264"/>
                    <a:gd name="T79" fmla="*/ 102 h 456"/>
                    <a:gd name="T80" fmla="*/ 30 w 264"/>
                    <a:gd name="T81" fmla="*/ 90 h 456"/>
                    <a:gd name="T82" fmla="*/ 24 w 264"/>
                    <a:gd name="T83" fmla="*/ 84 h 456"/>
                    <a:gd name="T84" fmla="*/ 18 w 264"/>
                    <a:gd name="T85" fmla="*/ 78 h 456"/>
                    <a:gd name="T86" fmla="*/ 12 w 264"/>
                    <a:gd name="T87" fmla="*/ 72 h 456"/>
                    <a:gd name="T88" fmla="*/ 6 w 264"/>
                    <a:gd name="T89" fmla="*/ 66 h 456"/>
                    <a:gd name="T90" fmla="*/ 0 w 264"/>
                    <a:gd name="T91" fmla="*/ 60 h 456"/>
                    <a:gd name="T92" fmla="*/ 0 w 264"/>
                    <a:gd name="T93" fmla="*/ 54 h 456"/>
                    <a:gd name="T94" fmla="*/ 6 w 264"/>
                    <a:gd name="T95" fmla="*/ 54 h 456"/>
                    <a:gd name="T96" fmla="*/ 18 w 264"/>
                    <a:gd name="T97" fmla="*/ 54 h 456"/>
                    <a:gd name="T98" fmla="*/ 30 w 264"/>
                    <a:gd name="T99" fmla="*/ 48 h 456"/>
                    <a:gd name="T100" fmla="*/ 36 w 264"/>
                    <a:gd name="T101" fmla="*/ 48 h 456"/>
                    <a:gd name="T102" fmla="*/ 36 w 264"/>
                    <a:gd name="T103" fmla="*/ 42 h 456"/>
                    <a:gd name="T104" fmla="*/ 36 w 264"/>
                    <a:gd name="T105" fmla="*/ 30 h 456"/>
                    <a:gd name="T106" fmla="*/ 36 w 264"/>
                    <a:gd name="T107" fmla="*/ 24 h 456"/>
                    <a:gd name="T108" fmla="*/ 30 w 264"/>
                    <a:gd name="T109" fmla="*/ 18 h 456"/>
                    <a:gd name="T110" fmla="*/ 30 w 264"/>
                    <a:gd name="T111" fmla="*/ 12 h 456"/>
                    <a:gd name="T112" fmla="*/ 30 w 264"/>
                    <a:gd name="T113" fmla="*/ 6 h 456"/>
                    <a:gd name="T114" fmla="*/ 42 w 264"/>
                    <a:gd name="T115" fmla="*/ 0 h 456"/>
                    <a:gd name="T116" fmla="*/ 54 w 264"/>
                    <a:gd name="T11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4" h="456">
                      <a:moveTo>
                        <a:pt x="54" y="0"/>
                      </a:moveTo>
                      <a:lnTo>
                        <a:pt x="78" y="0"/>
                      </a:lnTo>
                      <a:lnTo>
                        <a:pt x="96" y="12"/>
                      </a:lnTo>
                      <a:lnTo>
                        <a:pt x="108" y="18"/>
                      </a:lnTo>
                      <a:lnTo>
                        <a:pt x="120" y="30"/>
                      </a:lnTo>
                      <a:lnTo>
                        <a:pt x="138" y="48"/>
                      </a:lnTo>
                      <a:lnTo>
                        <a:pt x="168" y="102"/>
                      </a:lnTo>
                      <a:lnTo>
                        <a:pt x="204" y="150"/>
                      </a:lnTo>
                      <a:lnTo>
                        <a:pt x="222" y="168"/>
                      </a:lnTo>
                      <a:lnTo>
                        <a:pt x="228" y="174"/>
                      </a:lnTo>
                      <a:lnTo>
                        <a:pt x="234" y="186"/>
                      </a:lnTo>
                      <a:lnTo>
                        <a:pt x="234" y="198"/>
                      </a:lnTo>
                      <a:lnTo>
                        <a:pt x="234" y="204"/>
                      </a:lnTo>
                      <a:lnTo>
                        <a:pt x="228" y="222"/>
                      </a:lnTo>
                      <a:lnTo>
                        <a:pt x="234" y="234"/>
                      </a:lnTo>
                      <a:lnTo>
                        <a:pt x="240" y="252"/>
                      </a:lnTo>
                      <a:lnTo>
                        <a:pt x="246" y="270"/>
                      </a:lnTo>
                      <a:lnTo>
                        <a:pt x="252" y="288"/>
                      </a:lnTo>
                      <a:lnTo>
                        <a:pt x="258" y="318"/>
                      </a:lnTo>
                      <a:lnTo>
                        <a:pt x="264" y="348"/>
                      </a:lnTo>
                      <a:lnTo>
                        <a:pt x="252" y="372"/>
                      </a:lnTo>
                      <a:lnTo>
                        <a:pt x="234" y="390"/>
                      </a:lnTo>
                      <a:lnTo>
                        <a:pt x="192" y="414"/>
                      </a:lnTo>
                      <a:lnTo>
                        <a:pt x="162" y="438"/>
                      </a:lnTo>
                      <a:lnTo>
                        <a:pt x="126" y="450"/>
                      </a:lnTo>
                      <a:lnTo>
                        <a:pt x="102" y="456"/>
                      </a:lnTo>
                      <a:lnTo>
                        <a:pt x="84" y="450"/>
                      </a:lnTo>
                      <a:lnTo>
                        <a:pt x="66" y="444"/>
                      </a:lnTo>
                      <a:lnTo>
                        <a:pt x="54" y="432"/>
                      </a:lnTo>
                      <a:lnTo>
                        <a:pt x="48" y="414"/>
                      </a:lnTo>
                      <a:lnTo>
                        <a:pt x="48" y="390"/>
                      </a:lnTo>
                      <a:lnTo>
                        <a:pt x="36" y="318"/>
                      </a:lnTo>
                      <a:lnTo>
                        <a:pt x="24" y="264"/>
                      </a:lnTo>
                      <a:lnTo>
                        <a:pt x="18" y="234"/>
                      </a:lnTo>
                      <a:lnTo>
                        <a:pt x="18" y="192"/>
                      </a:lnTo>
                      <a:lnTo>
                        <a:pt x="24" y="162"/>
                      </a:lnTo>
                      <a:lnTo>
                        <a:pt x="30" y="138"/>
                      </a:lnTo>
                      <a:lnTo>
                        <a:pt x="36" y="126"/>
                      </a:lnTo>
                      <a:lnTo>
                        <a:pt x="42" y="114"/>
                      </a:lnTo>
                      <a:lnTo>
                        <a:pt x="36" y="102"/>
                      </a:lnTo>
                      <a:lnTo>
                        <a:pt x="30" y="90"/>
                      </a:lnTo>
                      <a:lnTo>
                        <a:pt x="24" y="84"/>
                      </a:lnTo>
                      <a:lnTo>
                        <a:pt x="18" y="78"/>
                      </a:lnTo>
                      <a:lnTo>
                        <a:pt x="12" y="72"/>
                      </a:lnTo>
                      <a:lnTo>
                        <a:pt x="6" y="66"/>
                      </a:lnTo>
                      <a:lnTo>
                        <a:pt x="0" y="60"/>
                      </a:lnTo>
                      <a:lnTo>
                        <a:pt x="0" y="54"/>
                      </a:lnTo>
                      <a:lnTo>
                        <a:pt x="6" y="54"/>
                      </a:lnTo>
                      <a:lnTo>
                        <a:pt x="18" y="54"/>
                      </a:lnTo>
                      <a:lnTo>
                        <a:pt x="30" y="48"/>
                      </a:lnTo>
                      <a:lnTo>
                        <a:pt x="36" y="48"/>
                      </a:lnTo>
                      <a:lnTo>
                        <a:pt x="36" y="42"/>
                      </a:lnTo>
                      <a:lnTo>
                        <a:pt x="36" y="30"/>
                      </a:lnTo>
                      <a:lnTo>
                        <a:pt x="36" y="24"/>
                      </a:lnTo>
                      <a:lnTo>
                        <a:pt x="30" y="18"/>
                      </a:lnTo>
                      <a:lnTo>
                        <a:pt x="30" y="12"/>
                      </a:lnTo>
                      <a:lnTo>
                        <a:pt x="30" y="6"/>
                      </a:lnTo>
                      <a:lnTo>
                        <a:pt x="42" y="0"/>
                      </a:lnTo>
                      <a:lnTo>
                        <a:pt x="54"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89" name="Freeform 129"/>
                <p:cNvSpPr>
                  <a:spLocks/>
                </p:cNvSpPr>
                <p:nvPr/>
              </p:nvSpPr>
              <p:spPr bwMode="auto">
                <a:xfrm>
                  <a:off x="10523" y="1728"/>
                  <a:ext cx="48" cy="282"/>
                </a:xfrm>
                <a:custGeom>
                  <a:avLst/>
                  <a:gdLst>
                    <a:gd name="T0" fmla="*/ 42 w 48"/>
                    <a:gd name="T1" fmla="*/ 0 h 282"/>
                    <a:gd name="T2" fmla="*/ 48 w 48"/>
                    <a:gd name="T3" fmla="*/ 0 h 282"/>
                    <a:gd name="T4" fmla="*/ 48 w 48"/>
                    <a:gd name="T5" fmla="*/ 24 h 282"/>
                    <a:gd name="T6" fmla="*/ 48 w 48"/>
                    <a:gd name="T7" fmla="*/ 60 h 282"/>
                    <a:gd name="T8" fmla="*/ 48 w 48"/>
                    <a:gd name="T9" fmla="*/ 102 h 282"/>
                    <a:gd name="T10" fmla="*/ 42 w 48"/>
                    <a:gd name="T11" fmla="*/ 150 h 282"/>
                    <a:gd name="T12" fmla="*/ 42 w 48"/>
                    <a:gd name="T13" fmla="*/ 192 h 282"/>
                    <a:gd name="T14" fmla="*/ 36 w 48"/>
                    <a:gd name="T15" fmla="*/ 252 h 282"/>
                    <a:gd name="T16" fmla="*/ 30 w 48"/>
                    <a:gd name="T17" fmla="*/ 270 h 282"/>
                    <a:gd name="T18" fmla="*/ 24 w 48"/>
                    <a:gd name="T19" fmla="*/ 282 h 282"/>
                    <a:gd name="T20" fmla="*/ 18 w 48"/>
                    <a:gd name="T21" fmla="*/ 282 h 282"/>
                    <a:gd name="T22" fmla="*/ 12 w 48"/>
                    <a:gd name="T23" fmla="*/ 276 h 282"/>
                    <a:gd name="T24" fmla="*/ 6 w 48"/>
                    <a:gd name="T25" fmla="*/ 270 h 282"/>
                    <a:gd name="T26" fmla="*/ 6 w 48"/>
                    <a:gd name="T27" fmla="*/ 252 h 282"/>
                    <a:gd name="T28" fmla="*/ 0 w 48"/>
                    <a:gd name="T29" fmla="*/ 240 h 282"/>
                    <a:gd name="T30" fmla="*/ 0 w 48"/>
                    <a:gd name="T31" fmla="*/ 222 h 282"/>
                    <a:gd name="T32" fmla="*/ 0 w 48"/>
                    <a:gd name="T33" fmla="*/ 204 h 282"/>
                    <a:gd name="T34" fmla="*/ 0 w 48"/>
                    <a:gd name="T35" fmla="*/ 132 h 282"/>
                    <a:gd name="T36" fmla="*/ 0 w 48"/>
                    <a:gd name="T37" fmla="*/ 60 h 282"/>
                    <a:gd name="T38" fmla="*/ 6 w 48"/>
                    <a:gd name="T39" fmla="*/ 48 h 282"/>
                    <a:gd name="T40" fmla="*/ 12 w 48"/>
                    <a:gd name="T41" fmla="*/ 36 h 282"/>
                    <a:gd name="T42" fmla="*/ 18 w 48"/>
                    <a:gd name="T43" fmla="*/ 18 h 282"/>
                    <a:gd name="T44" fmla="*/ 24 w 48"/>
                    <a:gd name="T45" fmla="*/ 12 h 282"/>
                    <a:gd name="T46" fmla="*/ 30 w 48"/>
                    <a:gd name="T47" fmla="*/ 0 h 282"/>
                    <a:gd name="T48" fmla="*/ 42 w 48"/>
                    <a:gd name="T49"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282">
                      <a:moveTo>
                        <a:pt x="42" y="0"/>
                      </a:moveTo>
                      <a:lnTo>
                        <a:pt x="48" y="0"/>
                      </a:lnTo>
                      <a:lnTo>
                        <a:pt x="48" y="24"/>
                      </a:lnTo>
                      <a:lnTo>
                        <a:pt x="48" y="60"/>
                      </a:lnTo>
                      <a:lnTo>
                        <a:pt x="48" y="102"/>
                      </a:lnTo>
                      <a:lnTo>
                        <a:pt x="42" y="150"/>
                      </a:lnTo>
                      <a:lnTo>
                        <a:pt x="42" y="192"/>
                      </a:lnTo>
                      <a:lnTo>
                        <a:pt x="36" y="252"/>
                      </a:lnTo>
                      <a:lnTo>
                        <a:pt x="30" y="270"/>
                      </a:lnTo>
                      <a:lnTo>
                        <a:pt x="24" y="282"/>
                      </a:lnTo>
                      <a:lnTo>
                        <a:pt x="18" y="282"/>
                      </a:lnTo>
                      <a:lnTo>
                        <a:pt x="12" y="276"/>
                      </a:lnTo>
                      <a:lnTo>
                        <a:pt x="6" y="270"/>
                      </a:lnTo>
                      <a:lnTo>
                        <a:pt x="6" y="252"/>
                      </a:lnTo>
                      <a:lnTo>
                        <a:pt x="0" y="240"/>
                      </a:lnTo>
                      <a:lnTo>
                        <a:pt x="0" y="222"/>
                      </a:lnTo>
                      <a:lnTo>
                        <a:pt x="0" y="204"/>
                      </a:lnTo>
                      <a:lnTo>
                        <a:pt x="0" y="132"/>
                      </a:lnTo>
                      <a:lnTo>
                        <a:pt x="0" y="60"/>
                      </a:lnTo>
                      <a:lnTo>
                        <a:pt x="6" y="48"/>
                      </a:lnTo>
                      <a:lnTo>
                        <a:pt x="12" y="36"/>
                      </a:lnTo>
                      <a:lnTo>
                        <a:pt x="18" y="18"/>
                      </a:lnTo>
                      <a:lnTo>
                        <a:pt x="24" y="12"/>
                      </a:lnTo>
                      <a:lnTo>
                        <a:pt x="30" y="0"/>
                      </a:lnTo>
                      <a:lnTo>
                        <a:pt x="42"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90" name="Freeform 130"/>
                <p:cNvSpPr>
                  <a:spLocks/>
                </p:cNvSpPr>
                <p:nvPr/>
              </p:nvSpPr>
              <p:spPr bwMode="auto">
                <a:xfrm>
                  <a:off x="10517" y="2106"/>
                  <a:ext cx="42" cy="66"/>
                </a:xfrm>
                <a:custGeom>
                  <a:avLst/>
                  <a:gdLst>
                    <a:gd name="T0" fmla="*/ 24 w 42"/>
                    <a:gd name="T1" fmla="*/ 0 h 66"/>
                    <a:gd name="T2" fmla="*/ 36 w 42"/>
                    <a:gd name="T3" fmla="*/ 0 h 66"/>
                    <a:gd name="T4" fmla="*/ 42 w 42"/>
                    <a:gd name="T5" fmla="*/ 6 h 66"/>
                    <a:gd name="T6" fmla="*/ 42 w 42"/>
                    <a:gd name="T7" fmla="*/ 18 h 66"/>
                    <a:gd name="T8" fmla="*/ 42 w 42"/>
                    <a:gd name="T9" fmla="*/ 30 h 66"/>
                    <a:gd name="T10" fmla="*/ 42 w 42"/>
                    <a:gd name="T11" fmla="*/ 42 h 66"/>
                    <a:gd name="T12" fmla="*/ 36 w 42"/>
                    <a:gd name="T13" fmla="*/ 48 h 66"/>
                    <a:gd name="T14" fmla="*/ 36 w 42"/>
                    <a:gd name="T15" fmla="*/ 60 h 66"/>
                    <a:gd name="T16" fmla="*/ 30 w 42"/>
                    <a:gd name="T17" fmla="*/ 66 h 66"/>
                    <a:gd name="T18" fmla="*/ 24 w 42"/>
                    <a:gd name="T19" fmla="*/ 66 h 66"/>
                    <a:gd name="T20" fmla="*/ 12 w 42"/>
                    <a:gd name="T21" fmla="*/ 60 h 66"/>
                    <a:gd name="T22" fmla="*/ 6 w 42"/>
                    <a:gd name="T23" fmla="*/ 48 h 66"/>
                    <a:gd name="T24" fmla="*/ 0 w 42"/>
                    <a:gd name="T25" fmla="*/ 36 h 66"/>
                    <a:gd name="T26" fmla="*/ 0 w 42"/>
                    <a:gd name="T27" fmla="*/ 18 h 66"/>
                    <a:gd name="T28" fmla="*/ 6 w 42"/>
                    <a:gd name="T29" fmla="*/ 12 h 66"/>
                    <a:gd name="T30" fmla="*/ 12 w 42"/>
                    <a:gd name="T31" fmla="*/ 0 h 66"/>
                    <a:gd name="T32" fmla="*/ 24 w 42"/>
                    <a:gd name="T33"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66">
                      <a:moveTo>
                        <a:pt x="24" y="0"/>
                      </a:moveTo>
                      <a:lnTo>
                        <a:pt x="36" y="0"/>
                      </a:lnTo>
                      <a:lnTo>
                        <a:pt x="42" y="6"/>
                      </a:lnTo>
                      <a:lnTo>
                        <a:pt x="42" y="18"/>
                      </a:lnTo>
                      <a:lnTo>
                        <a:pt x="42" y="30"/>
                      </a:lnTo>
                      <a:lnTo>
                        <a:pt x="42" y="42"/>
                      </a:lnTo>
                      <a:lnTo>
                        <a:pt x="36" y="48"/>
                      </a:lnTo>
                      <a:lnTo>
                        <a:pt x="36" y="60"/>
                      </a:lnTo>
                      <a:lnTo>
                        <a:pt x="30" y="66"/>
                      </a:lnTo>
                      <a:lnTo>
                        <a:pt x="24" y="66"/>
                      </a:lnTo>
                      <a:lnTo>
                        <a:pt x="12" y="60"/>
                      </a:lnTo>
                      <a:lnTo>
                        <a:pt x="6" y="48"/>
                      </a:lnTo>
                      <a:lnTo>
                        <a:pt x="0" y="36"/>
                      </a:lnTo>
                      <a:lnTo>
                        <a:pt x="0" y="18"/>
                      </a:lnTo>
                      <a:lnTo>
                        <a:pt x="6" y="12"/>
                      </a:lnTo>
                      <a:lnTo>
                        <a:pt x="12" y="0"/>
                      </a:lnTo>
                      <a:lnTo>
                        <a:pt x="24"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91" name="Freeform 131"/>
                <p:cNvSpPr>
                  <a:spLocks/>
                </p:cNvSpPr>
                <p:nvPr/>
              </p:nvSpPr>
              <p:spPr bwMode="auto">
                <a:xfrm>
                  <a:off x="12203" y="852"/>
                  <a:ext cx="240" cy="240"/>
                </a:xfrm>
                <a:custGeom>
                  <a:avLst/>
                  <a:gdLst>
                    <a:gd name="T0" fmla="*/ 138 w 240"/>
                    <a:gd name="T1" fmla="*/ 0 h 240"/>
                    <a:gd name="T2" fmla="*/ 180 w 240"/>
                    <a:gd name="T3" fmla="*/ 6 h 240"/>
                    <a:gd name="T4" fmla="*/ 216 w 240"/>
                    <a:gd name="T5" fmla="*/ 18 h 240"/>
                    <a:gd name="T6" fmla="*/ 228 w 240"/>
                    <a:gd name="T7" fmla="*/ 30 h 240"/>
                    <a:gd name="T8" fmla="*/ 234 w 240"/>
                    <a:gd name="T9" fmla="*/ 42 h 240"/>
                    <a:gd name="T10" fmla="*/ 240 w 240"/>
                    <a:gd name="T11" fmla="*/ 60 h 240"/>
                    <a:gd name="T12" fmla="*/ 240 w 240"/>
                    <a:gd name="T13" fmla="*/ 72 h 240"/>
                    <a:gd name="T14" fmla="*/ 234 w 240"/>
                    <a:gd name="T15" fmla="*/ 90 h 240"/>
                    <a:gd name="T16" fmla="*/ 234 w 240"/>
                    <a:gd name="T17" fmla="*/ 102 h 240"/>
                    <a:gd name="T18" fmla="*/ 222 w 240"/>
                    <a:gd name="T19" fmla="*/ 108 h 240"/>
                    <a:gd name="T20" fmla="*/ 210 w 240"/>
                    <a:gd name="T21" fmla="*/ 114 h 240"/>
                    <a:gd name="T22" fmla="*/ 204 w 240"/>
                    <a:gd name="T23" fmla="*/ 126 h 240"/>
                    <a:gd name="T24" fmla="*/ 198 w 240"/>
                    <a:gd name="T25" fmla="*/ 144 h 240"/>
                    <a:gd name="T26" fmla="*/ 198 w 240"/>
                    <a:gd name="T27" fmla="*/ 162 h 240"/>
                    <a:gd name="T28" fmla="*/ 204 w 240"/>
                    <a:gd name="T29" fmla="*/ 186 h 240"/>
                    <a:gd name="T30" fmla="*/ 204 w 240"/>
                    <a:gd name="T31" fmla="*/ 204 h 240"/>
                    <a:gd name="T32" fmla="*/ 198 w 240"/>
                    <a:gd name="T33" fmla="*/ 216 h 240"/>
                    <a:gd name="T34" fmla="*/ 186 w 240"/>
                    <a:gd name="T35" fmla="*/ 228 h 240"/>
                    <a:gd name="T36" fmla="*/ 174 w 240"/>
                    <a:gd name="T37" fmla="*/ 228 h 240"/>
                    <a:gd name="T38" fmla="*/ 156 w 240"/>
                    <a:gd name="T39" fmla="*/ 240 h 240"/>
                    <a:gd name="T40" fmla="*/ 132 w 240"/>
                    <a:gd name="T41" fmla="*/ 240 h 240"/>
                    <a:gd name="T42" fmla="*/ 114 w 240"/>
                    <a:gd name="T43" fmla="*/ 240 h 240"/>
                    <a:gd name="T44" fmla="*/ 72 w 240"/>
                    <a:gd name="T45" fmla="*/ 222 h 240"/>
                    <a:gd name="T46" fmla="*/ 42 w 240"/>
                    <a:gd name="T47" fmla="*/ 192 h 240"/>
                    <a:gd name="T48" fmla="*/ 18 w 240"/>
                    <a:gd name="T49" fmla="*/ 138 h 240"/>
                    <a:gd name="T50" fmla="*/ 0 w 240"/>
                    <a:gd name="T51" fmla="*/ 96 h 240"/>
                    <a:gd name="T52" fmla="*/ 0 w 240"/>
                    <a:gd name="T53" fmla="*/ 72 h 240"/>
                    <a:gd name="T54" fmla="*/ 12 w 240"/>
                    <a:gd name="T55" fmla="*/ 54 h 240"/>
                    <a:gd name="T56" fmla="*/ 30 w 240"/>
                    <a:gd name="T57" fmla="*/ 42 h 240"/>
                    <a:gd name="T58" fmla="*/ 42 w 240"/>
                    <a:gd name="T59" fmla="*/ 36 h 240"/>
                    <a:gd name="T60" fmla="*/ 54 w 240"/>
                    <a:gd name="T61" fmla="*/ 30 h 240"/>
                    <a:gd name="T62" fmla="*/ 66 w 240"/>
                    <a:gd name="T63" fmla="*/ 24 h 240"/>
                    <a:gd name="T64" fmla="*/ 78 w 240"/>
                    <a:gd name="T65" fmla="*/ 18 h 240"/>
                    <a:gd name="T66" fmla="*/ 96 w 240"/>
                    <a:gd name="T67" fmla="*/ 6 h 240"/>
                    <a:gd name="T68" fmla="*/ 138 w 240"/>
                    <a:gd name="T69"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0" h="240">
                      <a:moveTo>
                        <a:pt x="138" y="0"/>
                      </a:moveTo>
                      <a:lnTo>
                        <a:pt x="180" y="6"/>
                      </a:lnTo>
                      <a:lnTo>
                        <a:pt x="216" y="18"/>
                      </a:lnTo>
                      <a:lnTo>
                        <a:pt x="228" y="30"/>
                      </a:lnTo>
                      <a:lnTo>
                        <a:pt x="234" y="42"/>
                      </a:lnTo>
                      <a:lnTo>
                        <a:pt x="240" y="60"/>
                      </a:lnTo>
                      <a:lnTo>
                        <a:pt x="240" y="72"/>
                      </a:lnTo>
                      <a:lnTo>
                        <a:pt x="234" y="90"/>
                      </a:lnTo>
                      <a:lnTo>
                        <a:pt x="234" y="102"/>
                      </a:lnTo>
                      <a:lnTo>
                        <a:pt x="222" y="108"/>
                      </a:lnTo>
                      <a:lnTo>
                        <a:pt x="210" y="114"/>
                      </a:lnTo>
                      <a:lnTo>
                        <a:pt x="204" y="126"/>
                      </a:lnTo>
                      <a:lnTo>
                        <a:pt x="198" y="144"/>
                      </a:lnTo>
                      <a:lnTo>
                        <a:pt x="198" y="162"/>
                      </a:lnTo>
                      <a:lnTo>
                        <a:pt x="204" y="186"/>
                      </a:lnTo>
                      <a:lnTo>
                        <a:pt x="204" y="204"/>
                      </a:lnTo>
                      <a:lnTo>
                        <a:pt x="198" y="216"/>
                      </a:lnTo>
                      <a:lnTo>
                        <a:pt x="186" y="228"/>
                      </a:lnTo>
                      <a:lnTo>
                        <a:pt x="174" y="228"/>
                      </a:lnTo>
                      <a:lnTo>
                        <a:pt x="156" y="240"/>
                      </a:lnTo>
                      <a:lnTo>
                        <a:pt x="132" y="240"/>
                      </a:lnTo>
                      <a:lnTo>
                        <a:pt x="114" y="240"/>
                      </a:lnTo>
                      <a:lnTo>
                        <a:pt x="72" y="222"/>
                      </a:lnTo>
                      <a:lnTo>
                        <a:pt x="42" y="192"/>
                      </a:lnTo>
                      <a:lnTo>
                        <a:pt x="18" y="138"/>
                      </a:lnTo>
                      <a:lnTo>
                        <a:pt x="0" y="96"/>
                      </a:lnTo>
                      <a:lnTo>
                        <a:pt x="0" y="72"/>
                      </a:lnTo>
                      <a:lnTo>
                        <a:pt x="12" y="54"/>
                      </a:lnTo>
                      <a:lnTo>
                        <a:pt x="30" y="42"/>
                      </a:lnTo>
                      <a:lnTo>
                        <a:pt x="42" y="36"/>
                      </a:lnTo>
                      <a:lnTo>
                        <a:pt x="54" y="30"/>
                      </a:lnTo>
                      <a:lnTo>
                        <a:pt x="66" y="24"/>
                      </a:lnTo>
                      <a:lnTo>
                        <a:pt x="78" y="18"/>
                      </a:lnTo>
                      <a:lnTo>
                        <a:pt x="96" y="6"/>
                      </a:lnTo>
                      <a:lnTo>
                        <a:pt x="138"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92" name="Freeform 132"/>
                <p:cNvSpPr>
                  <a:spLocks/>
                </p:cNvSpPr>
                <p:nvPr/>
              </p:nvSpPr>
              <p:spPr bwMode="auto">
                <a:xfrm>
                  <a:off x="13307" y="18"/>
                  <a:ext cx="162" cy="438"/>
                </a:xfrm>
                <a:custGeom>
                  <a:avLst/>
                  <a:gdLst>
                    <a:gd name="T0" fmla="*/ 96 w 162"/>
                    <a:gd name="T1" fmla="*/ 0 h 438"/>
                    <a:gd name="T2" fmla="*/ 126 w 162"/>
                    <a:gd name="T3" fmla="*/ 18 h 438"/>
                    <a:gd name="T4" fmla="*/ 144 w 162"/>
                    <a:gd name="T5" fmla="*/ 48 h 438"/>
                    <a:gd name="T6" fmla="*/ 162 w 162"/>
                    <a:gd name="T7" fmla="*/ 114 h 438"/>
                    <a:gd name="T8" fmla="*/ 150 w 162"/>
                    <a:gd name="T9" fmla="*/ 162 h 438"/>
                    <a:gd name="T10" fmla="*/ 144 w 162"/>
                    <a:gd name="T11" fmla="*/ 198 h 438"/>
                    <a:gd name="T12" fmla="*/ 144 w 162"/>
                    <a:gd name="T13" fmla="*/ 252 h 438"/>
                    <a:gd name="T14" fmla="*/ 144 w 162"/>
                    <a:gd name="T15" fmla="*/ 312 h 438"/>
                    <a:gd name="T16" fmla="*/ 144 w 162"/>
                    <a:gd name="T17" fmla="*/ 360 h 438"/>
                    <a:gd name="T18" fmla="*/ 138 w 162"/>
                    <a:gd name="T19" fmla="*/ 384 h 438"/>
                    <a:gd name="T20" fmla="*/ 138 w 162"/>
                    <a:gd name="T21" fmla="*/ 402 h 438"/>
                    <a:gd name="T22" fmla="*/ 138 w 162"/>
                    <a:gd name="T23" fmla="*/ 414 h 438"/>
                    <a:gd name="T24" fmla="*/ 138 w 162"/>
                    <a:gd name="T25" fmla="*/ 426 h 438"/>
                    <a:gd name="T26" fmla="*/ 132 w 162"/>
                    <a:gd name="T27" fmla="*/ 438 h 438"/>
                    <a:gd name="T28" fmla="*/ 126 w 162"/>
                    <a:gd name="T29" fmla="*/ 438 h 438"/>
                    <a:gd name="T30" fmla="*/ 120 w 162"/>
                    <a:gd name="T31" fmla="*/ 438 h 438"/>
                    <a:gd name="T32" fmla="*/ 108 w 162"/>
                    <a:gd name="T33" fmla="*/ 432 h 438"/>
                    <a:gd name="T34" fmla="*/ 60 w 162"/>
                    <a:gd name="T35" fmla="*/ 378 h 438"/>
                    <a:gd name="T36" fmla="*/ 18 w 162"/>
                    <a:gd name="T37" fmla="*/ 306 h 438"/>
                    <a:gd name="T38" fmla="*/ 6 w 162"/>
                    <a:gd name="T39" fmla="*/ 252 h 438"/>
                    <a:gd name="T40" fmla="*/ 6 w 162"/>
                    <a:gd name="T41" fmla="*/ 204 h 438"/>
                    <a:gd name="T42" fmla="*/ 0 w 162"/>
                    <a:gd name="T43" fmla="*/ 162 h 438"/>
                    <a:gd name="T44" fmla="*/ 0 w 162"/>
                    <a:gd name="T45" fmla="*/ 120 h 438"/>
                    <a:gd name="T46" fmla="*/ 18 w 162"/>
                    <a:gd name="T47" fmla="*/ 84 h 438"/>
                    <a:gd name="T48" fmla="*/ 36 w 162"/>
                    <a:gd name="T49" fmla="*/ 48 h 438"/>
                    <a:gd name="T50" fmla="*/ 66 w 162"/>
                    <a:gd name="T51" fmla="*/ 6 h 438"/>
                    <a:gd name="T52" fmla="*/ 96 w 162"/>
                    <a:gd name="T53"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2" h="438">
                      <a:moveTo>
                        <a:pt x="96" y="0"/>
                      </a:moveTo>
                      <a:lnTo>
                        <a:pt x="126" y="18"/>
                      </a:lnTo>
                      <a:lnTo>
                        <a:pt x="144" y="48"/>
                      </a:lnTo>
                      <a:lnTo>
                        <a:pt x="162" y="114"/>
                      </a:lnTo>
                      <a:lnTo>
                        <a:pt x="150" y="162"/>
                      </a:lnTo>
                      <a:lnTo>
                        <a:pt x="144" y="198"/>
                      </a:lnTo>
                      <a:lnTo>
                        <a:pt x="144" y="252"/>
                      </a:lnTo>
                      <a:lnTo>
                        <a:pt x="144" y="312"/>
                      </a:lnTo>
                      <a:lnTo>
                        <a:pt x="144" y="360"/>
                      </a:lnTo>
                      <a:lnTo>
                        <a:pt x="138" y="384"/>
                      </a:lnTo>
                      <a:lnTo>
                        <a:pt x="138" y="402"/>
                      </a:lnTo>
                      <a:lnTo>
                        <a:pt x="138" y="414"/>
                      </a:lnTo>
                      <a:lnTo>
                        <a:pt x="138" y="426"/>
                      </a:lnTo>
                      <a:lnTo>
                        <a:pt x="132" y="438"/>
                      </a:lnTo>
                      <a:lnTo>
                        <a:pt x="126" y="438"/>
                      </a:lnTo>
                      <a:lnTo>
                        <a:pt x="120" y="438"/>
                      </a:lnTo>
                      <a:lnTo>
                        <a:pt x="108" y="432"/>
                      </a:lnTo>
                      <a:lnTo>
                        <a:pt x="60" y="378"/>
                      </a:lnTo>
                      <a:lnTo>
                        <a:pt x="18" y="306"/>
                      </a:lnTo>
                      <a:lnTo>
                        <a:pt x="6" y="252"/>
                      </a:lnTo>
                      <a:lnTo>
                        <a:pt x="6" y="204"/>
                      </a:lnTo>
                      <a:lnTo>
                        <a:pt x="0" y="162"/>
                      </a:lnTo>
                      <a:lnTo>
                        <a:pt x="0" y="120"/>
                      </a:lnTo>
                      <a:lnTo>
                        <a:pt x="18" y="84"/>
                      </a:lnTo>
                      <a:lnTo>
                        <a:pt x="36" y="48"/>
                      </a:lnTo>
                      <a:lnTo>
                        <a:pt x="66" y="6"/>
                      </a:lnTo>
                      <a:lnTo>
                        <a:pt x="96"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93" name="Freeform 133"/>
                <p:cNvSpPr>
                  <a:spLocks/>
                </p:cNvSpPr>
                <p:nvPr/>
              </p:nvSpPr>
              <p:spPr bwMode="auto">
                <a:xfrm>
                  <a:off x="13637" y="-1182"/>
                  <a:ext cx="60" cy="54"/>
                </a:xfrm>
                <a:custGeom>
                  <a:avLst/>
                  <a:gdLst>
                    <a:gd name="T0" fmla="*/ 24 w 60"/>
                    <a:gd name="T1" fmla="*/ 0 h 54"/>
                    <a:gd name="T2" fmla="*/ 42 w 60"/>
                    <a:gd name="T3" fmla="*/ 6 h 54"/>
                    <a:gd name="T4" fmla="*/ 54 w 60"/>
                    <a:gd name="T5" fmla="*/ 12 h 54"/>
                    <a:gd name="T6" fmla="*/ 60 w 60"/>
                    <a:gd name="T7" fmla="*/ 18 h 54"/>
                    <a:gd name="T8" fmla="*/ 60 w 60"/>
                    <a:gd name="T9" fmla="*/ 24 h 54"/>
                    <a:gd name="T10" fmla="*/ 60 w 60"/>
                    <a:gd name="T11" fmla="*/ 36 h 54"/>
                    <a:gd name="T12" fmla="*/ 54 w 60"/>
                    <a:gd name="T13" fmla="*/ 42 h 54"/>
                    <a:gd name="T14" fmla="*/ 42 w 60"/>
                    <a:gd name="T15" fmla="*/ 48 h 54"/>
                    <a:gd name="T16" fmla="*/ 36 w 60"/>
                    <a:gd name="T17" fmla="*/ 54 h 54"/>
                    <a:gd name="T18" fmla="*/ 24 w 60"/>
                    <a:gd name="T19" fmla="*/ 54 h 54"/>
                    <a:gd name="T20" fmla="*/ 12 w 60"/>
                    <a:gd name="T21" fmla="*/ 54 h 54"/>
                    <a:gd name="T22" fmla="*/ 6 w 60"/>
                    <a:gd name="T23" fmla="*/ 48 h 54"/>
                    <a:gd name="T24" fmla="*/ 6 w 60"/>
                    <a:gd name="T25" fmla="*/ 36 h 54"/>
                    <a:gd name="T26" fmla="*/ 0 w 60"/>
                    <a:gd name="T27" fmla="*/ 30 h 54"/>
                    <a:gd name="T28" fmla="*/ 6 w 60"/>
                    <a:gd name="T29" fmla="*/ 18 h 54"/>
                    <a:gd name="T30" fmla="*/ 12 w 60"/>
                    <a:gd name="T31" fmla="*/ 6 h 54"/>
                    <a:gd name="T32" fmla="*/ 18 w 60"/>
                    <a:gd name="T33" fmla="*/ 0 h 54"/>
                    <a:gd name="T34" fmla="*/ 24 w 60"/>
                    <a:gd name="T3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 h="54">
                      <a:moveTo>
                        <a:pt x="24" y="0"/>
                      </a:moveTo>
                      <a:lnTo>
                        <a:pt x="42" y="6"/>
                      </a:lnTo>
                      <a:lnTo>
                        <a:pt x="54" y="12"/>
                      </a:lnTo>
                      <a:lnTo>
                        <a:pt x="60" y="18"/>
                      </a:lnTo>
                      <a:lnTo>
                        <a:pt x="60" y="24"/>
                      </a:lnTo>
                      <a:lnTo>
                        <a:pt x="60" y="36"/>
                      </a:lnTo>
                      <a:lnTo>
                        <a:pt x="54" y="42"/>
                      </a:lnTo>
                      <a:lnTo>
                        <a:pt x="42" y="48"/>
                      </a:lnTo>
                      <a:lnTo>
                        <a:pt x="36" y="54"/>
                      </a:lnTo>
                      <a:lnTo>
                        <a:pt x="24" y="54"/>
                      </a:lnTo>
                      <a:lnTo>
                        <a:pt x="12" y="54"/>
                      </a:lnTo>
                      <a:lnTo>
                        <a:pt x="6" y="48"/>
                      </a:lnTo>
                      <a:lnTo>
                        <a:pt x="6" y="36"/>
                      </a:lnTo>
                      <a:lnTo>
                        <a:pt x="0" y="30"/>
                      </a:lnTo>
                      <a:lnTo>
                        <a:pt x="6" y="18"/>
                      </a:lnTo>
                      <a:lnTo>
                        <a:pt x="12" y="6"/>
                      </a:lnTo>
                      <a:lnTo>
                        <a:pt x="18" y="0"/>
                      </a:lnTo>
                      <a:lnTo>
                        <a:pt x="24"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94" name="Freeform 134"/>
                <p:cNvSpPr>
                  <a:spLocks/>
                </p:cNvSpPr>
                <p:nvPr/>
              </p:nvSpPr>
              <p:spPr bwMode="auto">
                <a:xfrm>
                  <a:off x="14081" y="-2574"/>
                  <a:ext cx="972" cy="1272"/>
                </a:xfrm>
                <a:custGeom>
                  <a:avLst/>
                  <a:gdLst>
                    <a:gd name="T0" fmla="*/ 744 w 972"/>
                    <a:gd name="T1" fmla="*/ 18 h 1272"/>
                    <a:gd name="T2" fmla="*/ 774 w 972"/>
                    <a:gd name="T3" fmla="*/ 84 h 1272"/>
                    <a:gd name="T4" fmla="*/ 864 w 972"/>
                    <a:gd name="T5" fmla="*/ 186 h 1272"/>
                    <a:gd name="T6" fmla="*/ 882 w 972"/>
                    <a:gd name="T7" fmla="*/ 222 h 1272"/>
                    <a:gd name="T8" fmla="*/ 918 w 972"/>
                    <a:gd name="T9" fmla="*/ 282 h 1272"/>
                    <a:gd name="T10" fmla="*/ 894 w 972"/>
                    <a:gd name="T11" fmla="*/ 360 h 1272"/>
                    <a:gd name="T12" fmla="*/ 852 w 972"/>
                    <a:gd name="T13" fmla="*/ 492 h 1272"/>
                    <a:gd name="T14" fmla="*/ 906 w 972"/>
                    <a:gd name="T15" fmla="*/ 594 h 1272"/>
                    <a:gd name="T16" fmla="*/ 930 w 972"/>
                    <a:gd name="T17" fmla="*/ 762 h 1272"/>
                    <a:gd name="T18" fmla="*/ 972 w 972"/>
                    <a:gd name="T19" fmla="*/ 858 h 1272"/>
                    <a:gd name="T20" fmla="*/ 948 w 972"/>
                    <a:gd name="T21" fmla="*/ 906 h 1272"/>
                    <a:gd name="T22" fmla="*/ 936 w 972"/>
                    <a:gd name="T23" fmla="*/ 966 h 1272"/>
                    <a:gd name="T24" fmla="*/ 894 w 972"/>
                    <a:gd name="T25" fmla="*/ 996 h 1272"/>
                    <a:gd name="T26" fmla="*/ 876 w 972"/>
                    <a:gd name="T27" fmla="*/ 960 h 1272"/>
                    <a:gd name="T28" fmla="*/ 834 w 972"/>
                    <a:gd name="T29" fmla="*/ 966 h 1272"/>
                    <a:gd name="T30" fmla="*/ 828 w 972"/>
                    <a:gd name="T31" fmla="*/ 1038 h 1272"/>
                    <a:gd name="T32" fmla="*/ 786 w 972"/>
                    <a:gd name="T33" fmla="*/ 1044 h 1272"/>
                    <a:gd name="T34" fmla="*/ 744 w 972"/>
                    <a:gd name="T35" fmla="*/ 1074 h 1272"/>
                    <a:gd name="T36" fmla="*/ 702 w 972"/>
                    <a:gd name="T37" fmla="*/ 1092 h 1272"/>
                    <a:gd name="T38" fmla="*/ 642 w 972"/>
                    <a:gd name="T39" fmla="*/ 1056 h 1272"/>
                    <a:gd name="T40" fmla="*/ 612 w 972"/>
                    <a:gd name="T41" fmla="*/ 1068 h 1272"/>
                    <a:gd name="T42" fmla="*/ 624 w 972"/>
                    <a:gd name="T43" fmla="*/ 1104 h 1272"/>
                    <a:gd name="T44" fmla="*/ 642 w 972"/>
                    <a:gd name="T45" fmla="*/ 1140 h 1272"/>
                    <a:gd name="T46" fmla="*/ 606 w 972"/>
                    <a:gd name="T47" fmla="*/ 1164 h 1272"/>
                    <a:gd name="T48" fmla="*/ 582 w 972"/>
                    <a:gd name="T49" fmla="*/ 1212 h 1272"/>
                    <a:gd name="T50" fmla="*/ 564 w 972"/>
                    <a:gd name="T51" fmla="*/ 1272 h 1272"/>
                    <a:gd name="T52" fmla="*/ 528 w 972"/>
                    <a:gd name="T53" fmla="*/ 1248 h 1272"/>
                    <a:gd name="T54" fmla="*/ 504 w 972"/>
                    <a:gd name="T55" fmla="*/ 1194 h 1272"/>
                    <a:gd name="T56" fmla="*/ 474 w 972"/>
                    <a:gd name="T57" fmla="*/ 1170 h 1272"/>
                    <a:gd name="T58" fmla="*/ 444 w 972"/>
                    <a:gd name="T59" fmla="*/ 1122 h 1272"/>
                    <a:gd name="T60" fmla="*/ 396 w 972"/>
                    <a:gd name="T61" fmla="*/ 1098 h 1272"/>
                    <a:gd name="T62" fmla="*/ 402 w 972"/>
                    <a:gd name="T63" fmla="*/ 1062 h 1272"/>
                    <a:gd name="T64" fmla="*/ 330 w 972"/>
                    <a:gd name="T65" fmla="*/ 1080 h 1272"/>
                    <a:gd name="T66" fmla="*/ 240 w 972"/>
                    <a:gd name="T67" fmla="*/ 1170 h 1272"/>
                    <a:gd name="T68" fmla="*/ 180 w 972"/>
                    <a:gd name="T69" fmla="*/ 1188 h 1272"/>
                    <a:gd name="T70" fmla="*/ 150 w 972"/>
                    <a:gd name="T71" fmla="*/ 1242 h 1272"/>
                    <a:gd name="T72" fmla="*/ 66 w 972"/>
                    <a:gd name="T73" fmla="*/ 1248 h 1272"/>
                    <a:gd name="T74" fmla="*/ 6 w 972"/>
                    <a:gd name="T75" fmla="*/ 1218 h 1272"/>
                    <a:gd name="T76" fmla="*/ 24 w 972"/>
                    <a:gd name="T77" fmla="*/ 1158 h 1272"/>
                    <a:gd name="T78" fmla="*/ 78 w 972"/>
                    <a:gd name="T79" fmla="*/ 1092 h 1272"/>
                    <a:gd name="T80" fmla="*/ 90 w 972"/>
                    <a:gd name="T81" fmla="*/ 1002 h 1272"/>
                    <a:gd name="T82" fmla="*/ 126 w 972"/>
                    <a:gd name="T83" fmla="*/ 960 h 1272"/>
                    <a:gd name="T84" fmla="*/ 192 w 972"/>
                    <a:gd name="T85" fmla="*/ 954 h 1272"/>
                    <a:gd name="T86" fmla="*/ 276 w 972"/>
                    <a:gd name="T87" fmla="*/ 942 h 1272"/>
                    <a:gd name="T88" fmla="*/ 336 w 972"/>
                    <a:gd name="T89" fmla="*/ 924 h 1272"/>
                    <a:gd name="T90" fmla="*/ 384 w 972"/>
                    <a:gd name="T91" fmla="*/ 924 h 1272"/>
                    <a:gd name="T92" fmla="*/ 420 w 972"/>
                    <a:gd name="T93" fmla="*/ 942 h 1272"/>
                    <a:gd name="T94" fmla="*/ 444 w 972"/>
                    <a:gd name="T95" fmla="*/ 900 h 1272"/>
                    <a:gd name="T96" fmla="*/ 426 w 972"/>
                    <a:gd name="T97" fmla="*/ 846 h 1272"/>
                    <a:gd name="T98" fmla="*/ 456 w 972"/>
                    <a:gd name="T99" fmla="*/ 684 h 1272"/>
                    <a:gd name="T100" fmla="*/ 444 w 972"/>
                    <a:gd name="T101" fmla="*/ 594 h 1272"/>
                    <a:gd name="T102" fmla="*/ 480 w 972"/>
                    <a:gd name="T103" fmla="*/ 582 h 1272"/>
                    <a:gd name="T104" fmla="*/ 504 w 972"/>
                    <a:gd name="T105" fmla="*/ 642 h 1272"/>
                    <a:gd name="T106" fmla="*/ 516 w 972"/>
                    <a:gd name="T107" fmla="*/ 684 h 1272"/>
                    <a:gd name="T108" fmla="*/ 552 w 972"/>
                    <a:gd name="T109" fmla="*/ 690 h 1272"/>
                    <a:gd name="T110" fmla="*/ 612 w 972"/>
                    <a:gd name="T111" fmla="*/ 600 h 1272"/>
                    <a:gd name="T112" fmla="*/ 648 w 972"/>
                    <a:gd name="T113" fmla="*/ 378 h 1272"/>
                    <a:gd name="T114" fmla="*/ 624 w 972"/>
                    <a:gd name="T115" fmla="*/ 204 h 1272"/>
                    <a:gd name="T116" fmla="*/ 606 w 972"/>
                    <a:gd name="T117" fmla="*/ 132 h 1272"/>
                    <a:gd name="T118" fmla="*/ 636 w 972"/>
                    <a:gd name="T119" fmla="*/ 96 h 1272"/>
                    <a:gd name="T120" fmla="*/ 666 w 972"/>
                    <a:gd name="T121" fmla="*/ 60 h 1272"/>
                    <a:gd name="T122" fmla="*/ 708 w 972"/>
                    <a:gd name="T123" fmla="*/ 54 h 1272"/>
                    <a:gd name="T124" fmla="*/ 726 w 972"/>
                    <a:gd name="T125"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72" h="1272">
                      <a:moveTo>
                        <a:pt x="726" y="0"/>
                      </a:moveTo>
                      <a:lnTo>
                        <a:pt x="732" y="0"/>
                      </a:lnTo>
                      <a:lnTo>
                        <a:pt x="738" y="6"/>
                      </a:lnTo>
                      <a:lnTo>
                        <a:pt x="744" y="18"/>
                      </a:lnTo>
                      <a:lnTo>
                        <a:pt x="750" y="36"/>
                      </a:lnTo>
                      <a:lnTo>
                        <a:pt x="762" y="48"/>
                      </a:lnTo>
                      <a:lnTo>
                        <a:pt x="768" y="66"/>
                      </a:lnTo>
                      <a:lnTo>
                        <a:pt x="774" y="84"/>
                      </a:lnTo>
                      <a:lnTo>
                        <a:pt x="792" y="132"/>
                      </a:lnTo>
                      <a:lnTo>
                        <a:pt x="822" y="168"/>
                      </a:lnTo>
                      <a:lnTo>
                        <a:pt x="858" y="180"/>
                      </a:lnTo>
                      <a:lnTo>
                        <a:pt x="864" y="186"/>
                      </a:lnTo>
                      <a:lnTo>
                        <a:pt x="876" y="192"/>
                      </a:lnTo>
                      <a:lnTo>
                        <a:pt x="876" y="198"/>
                      </a:lnTo>
                      <a:lnTo>
                        <a:pt x="882" y="210"/>
                      </a:lnTo>
                      <a:lnTo>
                        <a:pt x="882" y="222"/>
                      </a:lnTo>
                      <a:lnTo>
                        <a:pt x="888" y="240"/>
                      </a:lnTo>
                      <a:lnTo>
                        <a:pt x="900" y="252"/>
                      </a:lnTo>
                      <a:lnTo>
                        <a:pt x="912" y="264"/>
                      </a:lnTo>
                      <a:lnTo>
                        <a:pt x="918" y="282"/>
                      </a:lnTo>
                      <a:lnTo>
                        <a:pt x="918" y="294"/>
                      </a:lnTo>
                      <a:lnTo>
                        <a:pt x="912" y="312"/>
                      </a:lnTo>
                      <a:lnTo>
                        <a:pt x="906" y="324"/>
                      </a:lnTo>
                      <a:lnTo>
                        <a:pt x="894" y="360"/>
                      </a:lnTo>
                      <a:lnTo>
                        <a:pt x="888" y="396"/>
                      </a:lnTo>
                      <a:lnTo>
                        <a:pt x="864" y="426"/>
                      </a:lnTo>
                      <a:lnTo>
                        <a:pt x="846" y="450"/>
                      </a:lnTo>
                      <a:lnTo>
                        <a:pt x="852" y="492"/>
                      </a:lnTo>
                      <a:lnTo>
                        <a:pt x="870" y="528"/>
                      </a:lnTo>
                      <a:lnTo>
                        <a:pt x="894" y="564"/>
                      </a:lnTo>
                      <a:lnTo>
                        <a:pt x="900" y="570"/>
                      </a:lnTo>
                      <a:lnTo>
                        <a:pt x="906" y="594"/>
                      </a:lnTo>
                      <a:lnTo>
                        <a:pt x="918" y="630"/>
                      </a:lnTo>
                      <a:lnTo>
                        <a:pt x="924" y="672"/>
                      </a:lnTo>
                      <a:lnTo>
                        <a:pt x="924" y="714"/>
                      </a:lnTo>
                      <a:lnTo>
                        <a:pt x="930" y="762"/>
                      </a:lnTo>
                      <a:lnTo>
                        <a:pt x="942" y="804"/>
                      </a:lnTo>
                      <a:lnTo>
                        <a:pt x="954" y="828"/>
                      </a:lnTo>
                      <a:lnTo>
                        <a:pt x="966" y="846"/>
                      </a:lnTo>
                      <a:lnTo>
                        <a:pt x="972" y="858"/>
                      </a:lnTo>
                      <a:lnTo>
                        <a:pt x="972" y="876"/>
                      </a:lnTo>
                      <a:lnTo>
                        <a:pt x="966" y="888"/>
                      </a:lnTo>
                      <a:lnTo>
                        <a:pt x="954" y="900"/>
                      </a:lnTo>
                      <a:lnTo>
                        <a:pt x="948" y="906"/>
                      </a:lnTo>
                      <a:lnTo>
                        <a:pt x="942" y="918"/>
                      </a:lnTo>
                      <a:lnTo>
                        <a:pt x="942" y="936"/>
                      </a:lnTo>
                      <a:lnTo>
                        <a:pt x="942" y="948"/>
                      </a:lnTo>
                      <a:lnTo>
                        <a:pt x="936" y="966"/>
                      </a:lnTo>
                      <a:lnTo>
                        <a:pt x="924" y="984"/>
                      </a:lnTo>
                      <a:lnTo>
                        <a:pt x="912" y="996"/>
                      </a:lnTo>
                      <a:lnTo>
                        <a:pt x="900" y="996"/>
                      </a:lnTo>
                      <a:lnTo>
                        <a:pt x="894" y="996"/>
                      </a:lnTo>
                      <a:lnTo>
                        <a:pt x="888" y="990"/>
                      </a:lnTo>
                      <a:lnTo>
                        <a:pt x="888" y="984"/>
                      </a:lnTo>
                      <a:lnTo>
                        <a:pt x="882" y="972"/>
                      </a:lnTo>
                      <a:lnTo>
                        <a:pt x="876" y="960"/>
                      </a:lnTo>
                      <a:lnTo>
                        <a:pt x="864" y="954"/>
                      </a:lnTo>
                      <a:lnTo>
                        <a:pt x="852" y="948"/>
                      </a:lnTo>
                      <a:lnTo>
                        <a:pt x="840" y="954"/>
                      </a:lnTo>
                      <a:lnTo>
                        <a:pt x="834" y="966"/>
                      </a:lnTo>
                      <a:lnTo>
                        <a:pt x="834" y="978"/>
                      </a:lnTo>
                      <a:lnTo>
                        <a:pt x="834" y="996"/>
                      </a:lnTo>
                      <a:lnTo>
                        <a:pt x="834" y="1020"/>
                      </a:lnTo>
                      <a:lnTo>
                        <a:pt x="828" y="1038"/>
                      </a:lnTo>
                      <a:lnTo>
                        <a:pt x="822" y="1050"/>
                      </a:lnTo>
                      <a:lnTo>
                        <a:pt x="810" y="1050"/>
                      </a:lnTo>
                      <a:lnTo>
                        <a:pt x="798" y="1044"/>
                      </a:lnTo>
                      <a:lnTo>
                        <a:pt x="786" y="1044"/>
                      </a:lnTo>
                      <a:lnTo>
                        <a:pt x="774" y="1044"/>
                      </a:lnTo>
                      <a:lnTo>
                        <a:pt x="762" y="1056"/>
                      </a:lnTo>
                      <a:lnTo>
                        <a:pt x="756" y="1062"/>
                      </a:lnTo>
                      <a:lnTo>
                        <a:pt x="744" y="1074"/>
                      </a:lnTo>
                      <a:lnTo>
                        <a:pt x="732" y="1080"/>
                      </a:lnTo>
                      <a:lnTo>
                        <a:pt x="726" y="1086"/>
                      </a:lnTo>
                      <a:lnTo>
                        <a:pt x="714" y="1092"/>
                      </a:lnTo>
                      <a:lnTo>
                        <a:pt x="702" y="1092"/>
                      </a:lnTo>
                      <a:lnTo>
                        <a:pt x="690" y="1086"/>
                      </a:lnTo>
                      <a:lnTo>
                        <a:pt x="672" y="1074"/>
                      </a:lnTo>
                      <a:lnTo>
                        <a:pt x="654" y="1062"/>
                      </a:lnTo>
                      <a:lnTo>
                        <a:pt x="642" y="1056"/>
                      </a:lnTo>
                      <a:lnTo>
                        <a:pt x="630" y="1050"/>
                      </a:lnTo>
                      <a:lnTo>
                        <a:pt x="624" y="1050"/>
                      </a:lnTo>
                      <a:lnTo>
                        <a:pt x="618" y="1056"/>
                      </a:lnTo>
                      <a:lnTo>
                        <a:pt x="612" y="1068"/>
                      </a:lnTo>
                      <a:lnTo>
                        <a:pt x="612" y="1074"/>
                      </a:lnTo>
                      <a:lnTo>
                        <a:pt x="618" y="1086"/>
                      </a:lnTo>
                      <a:lnTo>
                        <a:pt x="618" y="1098"/>
                      </a:lnTo>
                      <a:lnTo>
                        <a:pt x="624" y="1104"/>
                      </a:lnTo>
                      <a:lnTo>
                        <a:pt x="636" y="1110"/>
                      </a:lnTo>
                      <a:lnTo>
                        <a:pt x="642" y="1122"/>
                      </a:lnTo>
                      <a:lnTo>
                        <a:pt x="642" y="1134"/>
                      </a:lnTo>
                      <a:lnTo>
                        <a:pt x="642" y="1140"/>
                      </a:lnTo>
                      <a:lnTo>
                        <a:pt x="636" y="1152"/>
                      </a:lnTo>
                      <a:lnTo>
                        <a:pt x="624" y="1158"/>
                      </a:lnTo>
                      <a:lnTo>
                        <a:pt x="618" y="1158"/>
                      </a:lnTo>
                      <a:lnTo>
                        <a:pt x="606" y="1164"/>
                      </a:lnTo>
                      <a:lnTo>
                        <a:pt x="600" y="1170"/>
                      </a:lnTo>
                      <a:lnTo>
                        <a:pt x="594" y="1182"/>
                      </a:lnTo>
                      <a:lnTo>
                        <a:pt x="588" y="1194"/>
                      </a:lnTo>
                      <a:lnTo>
                        <a:pt x="582" y="1212"/>
                      </a:lnTo>
                      <a:lnTo>
                        <a:pt x="582" y="1236"/>
                      </a:lnTo>
                      <a:lnTo>
                        <a:pt x="576" y="1254"/>
                      </a:lnTo>
                      <a:lnTo>
                        <a:pt x="570" y="1266"/>
                      </a:lnTo>
                      <a:lnTo>
                        <a:pt x="564" y="1272"/>
                      </a:lnTo>
                      <a:lnTo>
                        <a:pt x="552" y="1272"/>
                      </a:lnTo>
                      <a:lnTo>
                        <a:pt x="546" y="1266"/>
                      </a:lnTo>
                      <a:lnTo>
                        <a:pt x="534" y="1260"/>
                      </a:lnTo>
                      <a:lnTo>
                        <a:pt x="528" y="1248"/>
                      </a:lnTo>
                      <a:lnTo>
                        <a:pt x="516" y="1236"/>
                      </a:lnTo>
                      <a:lnTo>
                        <a:pt x="510" y="1224"/>
                      </a:lnTo>
                      <a:lnTo>
                        <a:pt x="510" y="1212"/>
                      </a:lnTo>
                      <a:lnTo>
                        <a:pt x="504" y="1194"/>
                      </a:lnTo>
                      <a:lnTo>
                        <a:pt x="498" y="1188"/>
                      </a:lnTo>
                      <a:lnTo>
                        <a:pt x="486" y="1182"/>
                      </a:lnTo>
                      <a:lnTo>
                        <a:pt x="480" y="1176"/>
                      </a:lnTo>
                      <a:lnTo>
                        <a:pt x="474" y="1170"/>
                      </a:lnTo>
                      <a:lnTo>
                        <a:pt x="462" y="1164"/>
                      </a:lnTo>
                      <a:lnTo>
                        <a:pt x="462" y="1152"/>
                      </a:lnTo>
                      <a:lnTo>
                        <a:pt x="456" y="1134"/>
                      </a:lnTo>
                      <a:lnTo>
                        <a:pt x="444" y="1122"/>
                      </a:lnTo>
                      <a:lnTo>
                        <a:pt x="426" y="1110"/>
                      </a:lnTo>
                      <a:lnTo>
                        <a:pt x="408" y="1110"/>
                      </a:lnTo>
                      <a:lnTo>
                        <a:pt x="402" y="1104"/>
                      </a:lnTo>
                      <a:lnTo>
                        <a:pt x="396" y="1098"/>
                      </a:lnTo>
                      <a:lnTo>
                        <a:pt x="396" y="1092"/>
                      </a:lnTo>
                      <a:lnTo>
                        <a:pt x="402" y="1080"/>
                      </a:lnTo>
                      <a:lnTo>
                        <a:pt x="402" y="1074"/>
                      </a:lnTo>
                      <a:lnTo>
                        <a:pt x="402" y="1062"/>
                      </a:lnTo>
                      <a:lnTo>
                        <a:pt x="396" y="1056"/>
                      </a:lnTo>
                      <a:lnTo>
                        <a:pt x="390" y="1050"/>
                      </a:lnTo>
                      <a:lnTo>
                        <a:pt x="360" y="1062"/>
                      </a:lnTo>
                      <a:lnTo>
                        <a:pt x="330" y="1080"/>
                      </a:lnTo>
                      <a:lnTo>
                        <a:pt x="294" y="1110"/>
                      </a:lnTo>
                      <a:lnTo>
                        <a:pt x="270" y="1140"/>
                      </a:lnTo>
                      <a:lnTo>
                        <a:pt x="258" y="1158"/>
                      </a:lnTo>
                      <a:lnTo>
                        <a:pt x="240" y="1170"/>
                      </a:lnTo>
                      <a:lnTo>
                        <a:pt x="222" y="1176"/>
                      </a:lnTo>
                      <a:lnTo>
                        <a:pt x="210" y="1182"/>
                      </a:lnTo>
                      <a:lnTo>
                        <a:pt x="192" y="1182"/>
                      </a:lnTo>
                      <a:lnTo>
                        <a:pt x="180" y="1188"/>
                      </a:lnTo>
                      <a:lnTo>
                        <a:pt x="168" y="1194"/>
                      </a:lnTo>
                      <a:lnTo>
                        <a:pt x="156" y="1206"/>
                      </a:lnTo>
                      <a:lnTo>
                        <a:pt x="150" y="1224"/>
                      </a:lnTo>
                      <a:lnTo>
                        <a:pt x="150" y="1242"/>
                      </a:lnTo>
                      <a:lnTo>
                        <a:pt x="144" y="1254"/>
                      </a:lnTo>
                      <a:lnTo>
                        <a:pt x="120" y="1260"/>
                      </a:lnTo>
                      <a:lnTo>
                        <a:pt x="96" y="1254"/>
                      </a:lnTo>
                      <a:lnTo>
                        <a:pt x="66" y="1248"/>
                      </a:lnTo>
                      <a:lnTo>
                        <a:pt x="48" y="1242"/>
                      </a:lnTo>
                      <a:lnTo>
                        <a:pt x="30" y="1236"/>
                      </a:lnTo>
                      <a:lnTo>
                        <a:pt x="18" y="1230"/>
                      </a:lnTo>
                      <a:lnTo>
                        <a:pt x="6" y="1218"/>
                      </a:lnTo>
                      <a:lnTo>
                        <a:pt x="0" y="1200"/>
                      </a:lnTo>
                      <a:lnTo>
                        <a:pt x="6" y="1182"/>
                      </a:lnTo>
                      <a:lnTo>
                        <a:pt x="12" y="1170"/>
                      </a:lnTo>
                      <a:lnTo>
                        <a:pt x="24" y="1158"/>
                      </a:lnTo>
                      <a:lnTo>
                        <a:pt x="36" y="1146"/>
                      </a:lnTo>
                      <a:lnTo>
                        <a:pt x="54" y="1140"/>
                      </a:lnTo>
                      <a:lnTo>
                        <a:pt x="66" y="1122"/>
                      </a:lnTo>
                      <a:lnTo>
                        <a:pt x="78" y="1092"/>
                      </a:lnTo>
                      <a:lnTo>
                        <a:pt x="90" y="1056"/>
                      </a:lnTo>
                      <a:lnTo>
                        <a:pt x="90" y="1026"/>
                      </a:lnTo>
                      <a:lnTo>
                        <a:pt x="84" y="1014"/>
                      </a:lnTo>
                      <a:lnTo>
                        <a:pt x="90" y="1002"/>
                      </a:lnTo>
                      <a:lnTo>
                        <a:pt x="96" y="990"/>
                      </a:lnTo>
                      <a:lnTo>
                        <a:pt x="108" y="978"/>
                      </a:lnTo>
                      <a:lnTo>
                        <a:pt x="114" y="966"/>
                      </a:lnTo>
                      <a:lnTo>
                        <a:pt x="126" y="960"/>
                      </a:lnTo>
                      <a:lnTo>
                        <a:pt x="144" y="948"/>
                      </a:lnTo>
                      <a:lnTo>
                        <a:pt x="162" y="948"/>
                      </a:lnTo>
                      <a:lnTo>
                        <a:pt x="174" y="948"/>
                      </a:lnTo>
                      <a:lnTo>
                        <a:pt x="192" y="954"/>
                      </a:lnTo>
                      <a:lnTo>
                        <a:pt x="204" y="954"/>
                      </a:lnTo>
                      <a:lnTo>
                        <a:pt x="222" y="954"/>
                      </a:lnTo>
                      <a:lnTo>
                        <a:pt x="252" y="948"/>
                      </a:lnTo>
                      <a:lnTo>
                        <a:pt x="276" y="942"/>
                      </a:lnTo>
                      <a:lnTo>
                        <a:pt x="300" y="936"/>
                      </a:lnTo>
                      <a:lnTo>
                        <a:pt x="306" y="930"/>
                      </a:lnTo>
                      <a:lnTo>
                        <a:pt x="324" y="930"/>
                      </a:lnTo>
                      <a:lnTo>
                        <a:pt x="336" y="924"/>
                      </a:lnTo>
                      <a:lnTo>
                        <a:pt x="348" y="918"/>
                      </a:lnTo>
                      <a:lnTo>
                        <a:pt x="360" y="918"/>
                      </a:lnTo>
                      <a:lnTo>
                        <a:pt x="372" y="918"/>
                      </a:lnTo>
                      <a:lnTo>
                        <a:pt x="384" y="924"/>
                      </a:lnTo>
                      <a:lnTo>
                        <a:pt x="390" y="942"/>
                      </a:lnTo>
                      <a:lnTo>
                        <a:pt x="396" y="948"/>
                      </a:lnTo>
                      <a:lnTo>
                        <a:pt x="408" y="948"/>
                      </a:lnTo>
                      <a:lnTo>
                        <a:pt x="420" y="942"/>
                      </a:lnTo>
                      <a:lnTo>
                        <a:pt x="432" y="930"/>
                      </a:lnTo>
                      <a:lnTo>
                        <a:pt x="444" y="924"/>
                      </a:lnTo>
                      <a:lnTo>
                        <a:pt x="444" y="912"/>
                      </a:lnTo>
                      <a:lnTo>
                        <a:pt x="444" y="900"/>
                      </a:lnTo>
                      <a:lnTo>
                        <a:pt x="444" y="888"/>
                      </a:lnTo>
                      <a:lnTo>
                        <a:pt x="438" y="876"/>
                      </a:lnTo>
                      <a:lnTo>
                        <a:pt x="432" y="864"/>
                      </a:lnTo>
                      <a:lnTo>
                        <a:pt x="426" y="846"/>
                      </a:lnTo>
                      <a:lnTo>
                        <a:pt x="432" y="792"/>
                      </a:lnTo>
                      <a:lnTo>
                        <a:pt x="450" y="744"/>
                      </a:lnTo>
                      <a:lnTo>
                        <a:pt x="462" y="720"/>
                      </a:lnTo>
                      <a:lnTo>
                        <a:pt x="456" y="684"/>
                      </a:lnTo>
                      <a:lnTo>
                        <a:pt x="450" y="648"/>
                      </a:lnTo>
                      <a:lnTo>
                        <a:pt x="444" y="618"/>
                      </a:lnTo>
                      <a:lnTo>
                        <a:pt x="444" y="606"/>
                      </a:lnTo>
                      <a:lnTo>
                        <a:pt x="444" y="594"/>
                      </a:lnTo>
                      <a:lnTo>
                        <a:pt x="450" y="588"/>
                      </a:lnTo>
                      <a:lnTo>
                        <a:pt x="462" y="582"/>
                      </a:lnTo>
                      <a:lnTo>
                        <a:pt x="468" y="582"/>
                      </a:lnTo>
                      <a:lnTo>
                        <a:pt x="480" y="582"/>
                      </a:lnTo>
                      <a:lnTo>
                        <a:pt x="492" y="594"/>
                      </a:lnTo>
                      <a:lnTo>
                        <a:pt x="498" y="606"/>
                      </a:lnTo>
                      <a:lnTo>
                        <a:pt x="504" y="630"/>
                      </a:lnTo>
                      <a:lnTo>
                        <a:pt x="504" y="642"/>
                      </a:lnTo>
                      <a:lnTo>
                        <a:pt x="510" y="654"/>
                      </a:lnTo>
                      <a:lnTo>
                        <a:pt x="510" y="666"/>
                      </a:lnTo>
                      <a:lnTo>
                        <a:pt x="510" y="672"/>
                      </a:lnTo>
                      <a:lnTo>
                        <a:pt x="516" y="684"/>
                      </a:lnTo>
                      <a:lnTo>
                        <a:pt x="522" y="690"/>
                      </a:lnTo>
                      <a:lnTo>
                        <a:pt x="534" y="696"/>
                      </a:lnTo>
                      <a:lnTo>
                        <a:pt x="540" y="696"/>
                      </a:lnTo>
                      <a:lnTo>
                        <a:pt x="552" y="690"/>
                      </a:lnTo>
                      <a:lnTo>
                        <a:pt x="564" y="684"/>
                      </a:lnTo>
                      <a:lnTo>
                        <a:pt x="576" y="666"/>
                      </a:lnTo>
                      <a:lnTo>
                        <a:pt x="588" y="636"/>
                      </a:lnTo>
                      <a:lnTo>
                        <a:pt x="612" y="600"/>
                      </a:lnTo>
                      <a:lnTo>
                        <a:pt x="630" y="558"/>
                      </a:lnTo>
                      <a:lnTo>
                        <a:pt x="642" y="504"/>
                      </a:lnTo>
                      <a:lnTo>
                        <a:pt x="648" y="432"/>
                      </a:lnTo>
                      <a:lnTo>
                        <a:pt x="648" y="378"/>
                      </a:lnTo>
                      <a:lnTo>
                        <a:pt x="642" y="336"/>
                      </a:lnTo>
                      <a:lnTo>
                        <a:pt x="642" y="300"/>
                      </a:lnTo>
                      <a:lnTo>
                        <a:pt x="636" y="252"/>
                      </a:lnTo>
                      <a:lnTo>
                        <a:pt x="624" y="204"/>
                      </a:lnTo>
                      <a:lnTo>
                        <a:pt x="606" y="162"/>
                      </a:lnTo>
                      <a:lnTo>
                        <a:pt x="600" y="150"/>
                      </a:lnTo>
                      <a:lnTo>
                        <a:pt x="600" y="138"/>
                      </a:lnTo>
                      <a:lnTo>
                        <a:pt x="606" y="132"/>
                      </a:lnTo>
                      <a:lnTo>
                        <a:pt x="618" y="120"/>
                      </a:lnTo>
                      <a:lnTo>
                        <a:pt x="624" y="114"/>
                      </a:lnTo>
                      <a:lnTo>
                        <a:pt x="630" y="102"/>
                      </a:lnTo>
                      <a:lnTo>
                        <a:pt x="636" y="96"/>
                      </a:lnTo>
                      <a:lnTo>
                        <a:pt x="642" y="90"/>
                      </a:lnTo>
                      <a:lnTo>
                        <a:pt x="642" y="78"/>
                      </a:lnTo>
                      <a:lnTo>
                        <a:pt x="648" y="66"/>
                      </a:lnTo>
                      <a:lnTo>
                        <a:pt x="666" y="60"/>
                      </a:lnTo>
                      <a:lnTo>
                        <a:pt x="678" y="60"/>
                      </a:lnTo>
                      <a:lnTo>
                        <a:pt x="690" y="66"/>
                      </a:lnTo>
                      <a:lnTo>
                        <a:pt x="702" y="60"/>
                      </a:lnTo>
                      <a:lnTo>
                        <a:pt x="708" y="54"/>
                      </a:lnTo>
                      <a:lnTo>
                        <a:pt x="708" y="36"/>
                      </a:lnTo>
                      <a:lnTo>
                        <a:pt x="714" y="12"/>
                      </a:lnTo>
                      <a:lnTo>
                        <a:pt x="720" y="0"/>
                      </a:lnTo>
                      <a:lnTo>
                        <a:pt x="726"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95" name="Freeform 135"/>
                <p:cNvSpPr>
                  <a:spLocks/>
                </p:cNvSpPr>
                <p:nvPr/>
              </p:nvSpPr>
              <p:spPr bwMode="auto">
                <a:xfrm>
                  <a:off x="14273" y="-1416"/>
                  <a:ext cx="240" cy="276"/>
                </a:xfrm>
                <a:custGeom>
                  <a:avLst/>
                  <a:gdLst>
                    <a:gd name="T0" fmla="*/ 174 w 240"/>
                    <a:gd name="T1" fmla="*/ 0 h 276"/>
                    <a:gd name="T2" fmla="*/ 210 w 240"/>
                    <a:gd name="T3" fmla="*/ 12 h 276"/>
                    <a:gd name="T4" fmla="*/ 234 w 240"/>
                    <a:gd name="T5" fmla="*/ 36 h 276"/>
                    <a:gd name="T6" fmla="*/ 240 w 240"/>
                    <a:gd name="T7" fmla="*/ 72 h 276"/>
                    <a:gd name="T8" fmla="*/ 228 w 240"/>
                    <a:gd name="T9" fmla="*/ 108 h 276"/>
                    <a:gd name="T10" fmla="*/ 222 w 240"/>
                    <a:gd name="T11" fmla="*/ 144 h 276"/>
                    <a:gd name="T12" fmla="*/ 210 w 240"/>
                    <a:gd name="T13" fmla="*/ 168 h 276"/>
                    <a:gd name="T14" fmla="*/ 198 w 240"/>
                    <a:gd name="T15" fmla="*/ 168 h 276"/>
                    <a:gd name="T16" fmla="*/ 174 w 240"/>
                    <a:gd name="T17" fmla="*/ 150 h 276"/>
                    <a:gd name="T18" fmla="*/ 162 w 240"/>
                    <a:gd name="T19" fmla="*/ 144 h 276"/>
                    <a:gd name="T20" fmla="*/ 156 w 240"/>
                    <a:gd name="T21" fmla="*/ 156 h 276"/>
                    <a:gd name="T22" fmla="*/ 144 w 240"/>
                    <a:gd name="T23" fmla="*/ 174 h 276"/>
                    <a:gd name="T24" fmla="*/ 126 w 240"/>
                    <a:gd name="T25" fmla="*/ 198 h 276"/>
                    <a:gd name="T26" fmla="*/ 120 w 240"/>
                    <a:gd name="T27" fmla="*/ 228 h 276"/>
                    <a:gd name="T28" fmla="*/ 126 w 240"/>
                    <a:gd name="T29" fmla="*/ 264 h 276"/>
                    <a:gd name="T30" fmla="*/ 108 w 240"/>
                    <a:gd name="T31" fmla="*/ 276 h 276"/>
                    <a:gd name="T32" fmla="*/ 90 w 240"/>
                    <a:gd name="T33" fmla="*/ 276 h 276"/>
                    <a:gd name="T34" fmla="*/ 72 w 240"/>
                    <a:gd name="T35" fmla="*/ 264 h 276"/>
                    <a:gd name="T36" fmla="*/ 66 w 240"/>
                    <a:gd name="T37" fmla="*/ 240 h 276"/>
                    <a:gd name="T38" fmla="*/ 54 w 240"/>
                    <a:gd name="T39" fmla="*/ 210 h 276"/>
                    <a:gd name="T40" fmla="*/ 30 w 240"/>
                    <a:gd name="T41" fmla="*/ 186 h 276"/>
                    <a:gd name="T42" fmla="*/ 6 w 240"/>
                    <a:gd name="T43" fmla="*/ 180 h 276"/>
                    <a:gd name="T44" fmla="*/ 0 w 240"/>
                    <a:gd name="T45" fmla="*/ 168 h 276"/>
                    <a:gd name="T46" fmla="*/ 12 w 240"/>
                    <a:gd name="T47" fmla="*/ 144 h 276"/>
                    <a:gd name="T48" fmla="*/ 24 w 240"/>
                    <a:gd name="T49" fmla="*/ 120 h 276"/>
                    <a:gd name="T50" fmla="*/ 36 w 240"/>
                    <a:gd name="T51" fmla="*/ 102 h 276"/>
                    <a:gd name="T52" fmla="*/ 42 w 240"/>
                    <a:gd name="T53" fmla="*/ 78 h 276"/>
                    <a:gd name="T54" fmla="*/ 60 w 240"/>
                    <a:gd name="T55" fmla="*/ 60 h 276"/>
                    <a:gd name="T56" fmla="*/ 78 w 240"/>
                    <a:gd name="T57" fmla="*/ 54 h 276"/>
                    <a:gd name="T58" fmla="*/ 96 w 240"/>
                    <a:gd name="T59" fmla="*/ 54 h 276"/>
                    <a:gd name="T60" fmla="*/ 108 w 240"/>
                    <a:gd name="T61" fmla="*/ 36 h 276"/>
                    <a:gd name="T62" fmla="*/ 120 w 240"/>
                    <a:gd name="T63" fmla="*/ 6 h 276"/>
                    <a:gd name="T64" fmla="*/ 144 w 240"/>
                    <a:gd name="T65"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0" h="276">
                      <a:moveTo>
                        <a:pt x="162" y="0"/>
                      </a:moveTo>
                      <a:lnTo>
                        <a:pt x="174" y="0"/>
                      </a:lnTo>
                      <a:lnTo>
                        <a:pt x="192" y="6"/>
                      </a:lnTo>
                      <a:lnTo>
                        <a:pt x="210" y="12"/>
                      </a:lnTo>
                      <a:lnTo>
                        <a:pt x="222" y="24"/>
                      </a:lnTo>
                      <a:lnTo>
                        <a:pt x="234" y="36"/>
                      </a:lnTo>
                      <a:lnTo>
                        <a:pt x="240" y="48"/>
                      </a:lnTo>
                      <a:lnTo>
                        <a:pt x="240" y="72"/>
                      </a:lnTo>
                      <a:lnTo>
                        <a:pt x="234" y="90"/>
                      </a:lnTo>
                      <a:lnTo>
                        <a:pt x="228" y="108"/>
                      </a:lnTo>
                      <a:lnTo>
                        <a:pt x="222" y="132"/>
                      </a:lnTo>
                      <a:lnTo>
                        <a:pt x="222" y="144"/>
                      </a:lnTo>
                      <a:lnTo>
                        <a:pt x="216" y="156"/>
                      </a:lnTo>
                      <a:lnTo>
                        <a:pt x="210" y="168"/>
                      </a:lnTo>
                      <a:lnTo>
                        <a:pt x="204" y="168"/>
                      </a:lnTo>
                      <a:lnTo>
                        <a:pt x="198" y="168"/>
                      </a:lnTo>
                      <a:lnTo>
                        <a:pt x="186" y="156"/>
                      </a:lnTo>
                      <a:lnTo>
                        <a:pt x="174" y="150"/>
                      </a:lnTo>
                      <a:lnTo>
                        <a:pt x="168" y="144"/>
                      </a:lnTo>
                      <a:lnTo>
                        <a:pt x="162" y="144"/>
                      </a:lnTo>
                      <a:lnTo>
                        <a:pt x="156" y="150"/>
                      </a:lnTo>
                      <a:lnTo>
                        <a:pt x="156" y="156"/>
                      </a:lnTo>
                      <a:lnTo>
                        <a:pt x="150" y="168"/>
                      </a:lnTo>
                      <a:lnTo>
                        <a:pt x="144" y="174"/>
                      </a:lnTo>
                      <a:lnTo>
                        <a:pt x="132" y="186"/>
                      </a:lnTo>
                      <a:lnTo>
                        <a:pt x="126" y="198"/>
                      </a:lnTo>
                      <a:lnTo>
                        <a:pt x="120" y="210"/>
                      </a:lnTo>
                      <a:lnTo>
                        <a:pt x="120" y="228"/>
                      </a:lnTo>
                      <a:lnTo>
                        <a:pt x="126" y="246"/>
                      </a:lnTo>
                      <a:lnTo>
                        <a:pt x="126" y="264"/>
                      </a:lnTo>
                      <a:lnTo>
                        <a:pt x="120" y="270"/>
                      </a:lnTo>
                      <a:lnTo>
                        <a:pt x="108" y="276"/>
                      </a:lnTo>
                      <a:lnTo>
                        <a:pt x="102" y="276"/>
                      </a:lnTo>
                      <a:lnTo>
                        <a:pt x="90" y="276"/>
                      </a:lnTo>
                      <a:lnTo>
                        <a:pt x="78" y="270"/>
                      </a:lnTo>
                      <a:lnTo>
                        <a:pt x="72" y="264"/>
                      </a:lnTo>
                      <a:lnTo>
                        <a:pt x="72" y="252"/>
                      </a:lnTo>
                      <a:lnTo>
                        <a:pt x="66" y="240"/>
                      </a:lnTo>
                      <a:lnTo>
                        <a:pt x="60" y="222"/>
                      </a:lnTo>
                      <a:lnTo>
                        <a:pt x="54" y="210"/>
                      </a:lnTo>
                      <a:lnTo>
                        <a:pt x="42" y="198"/>
                      </a:lnTo>
                      <a:lnTo>
                        <a:pt x="30" y="186"/>
                      </a:lnTo>
                      <a:lnTo>
                        <a:pt x="18" y="180"/>
                      </a:lnTo>
                      <a:lnTo>
                        <a:pt x="6" y="180"/>
                      </a:lnTo>
                      <a:lnTo>
                        <a:pt x="0" y="174"/>
                      </a:lnTo>
                      <a:lnTo>
                        <a:pt x="0" y="168"/>
                      </a:lnTo>
                      <a:lnTo>
                        <a:pt x="6" y="156"/>
                      </a:lnTo>
                      <a:lnTo>
                        <a:pt x="12" y="144"/>
                      </a:lnTo>
                      <a:lnTo>
                        <a:pt x="18" y="132"/>
                      </a:lnTo>
                      <a:lnTo>
                        <a:pt x="24" y="120"/>
                      </a:lnTo>
                      <a:lnTo>
                        <a:pt x="30" y="108"/>
                      </a:lnTo>
                      <a:lnTo>
                        <a:pt x="36" y="102"/>
                      </a:lnTo>
                      <a:lnTo>
                        <a:pt x="42" y="90"/>
                      </a:lnTo>
                      <a:lnTo>
                        <a:pt x="42" y="78"/>
                      </a:lnTo>
                      <a:lnTo>
                        <a:pt x="48" y="66"/>
                      </a:lnTo>
                      <a:lnTo>
                        <a:pt x="60" y="60"/>
                      </a:lnTo>
                      <a:lnTo>
                        <a:pt x="66" y="60"/>
                      </a:lnTo>
                      <a:lnTo>
                        <a:pt x="78" y="54"/>
                      </a:lnTo>
                      <a:lnTo>
                        <a:pt x="90" y="54"/>
                      </a:lnTo>
                      <a:lnTo>
                        <a:pt x="96" y="54"/>
                      </a:lnTo>
                      <a:lnTo>
                        <a:pt x="102" y="48"/>
                      </a:lnTo>
                      <a:lnTo>
                        <a:pt x="108" y="36"/>
                      </a:lnTo>
                      <a:lnTo>
                        <a:pt x="114" y="18"/>
                      </a:lnTo>
                      <a:lnTo>
                        <a:pt x="120" y="6"/>
                      </a:lnTo>
                      <a:lnTo>
                        <a:pt x="132" y="0"/>
                      </a:lnTo>
                      <a:lnTo>
                        <a:pt x="144" y="0"/>
                      </a:lnTo>
                      <a:lnTo>
                        <a:pt x="162"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96" name="Freeform 136"/>
                <p:cNvSpPr>
                  <a:spLocks/>
                </p:cNvSpPr>
                <p:nvPr/>
              </p:nvSpPr>
              <p:spPr bwMode="auto">
                <a:xfrm>
                  <a:off x="13991" y="-1290"/>
                  <a:ext cx="288" cy="420"/>
                </a:xfrm>
                <a:custGeom>
                  <a:avLst/>
                  <a:gdLst>
                    <a:gd name="T0" fmla="*/ 84 w 288"/>
                    <a:gd name="T1" fmla="*/ 0 h 420"/>
                    <a:gd name="T2" fmla="*/ 102 w 288"/>
                    <a:gd name="T3" fmla="*/ 12 h 420"/>
                    <a:gd name="T4" fmla="*/ 126 w 288"/>
                    <a:gd name="T5" fmla="*/ 24 h 420"/>
                    <a:gd name="T6" fmla="*/ 168 w 288"/>
                    <a:gd name="T7" fmla="*/ 36 h 420"/>
                    <a:gd name="T8" fmla="*/ 234 w 288"/>
                    <a:gd name="T9" fmla="*/ 78 h 420"/>
                    <a:gd name="T10" fmla="*/ 258 w 288"/>
                    <a:gd name="T11" fmla="*/ 102 h 420"/>
                    <a:gd name="T12" fmla="*/ 270 w 288"/>
                    <a:gd name="T13" fmla="*/ 126 h 420"/>
                    <a:gd name="T14" fmla="*/ 270 w 288"/>
                    <a:gd name="T15" fmla="*/ 156 h 420"/>
                    <a:gd name="T16" fmla="*/ 276 w 288"/>
                    <a:gd name="T17" fmla="*/ 186 h 420"/>
                    <a:gd name="T18" fmla="*/ 276 w 288"/>
                    <a:gd name="T19" fmla="*/ 210 h 420"/>
                    <a:gd name="T20" fmla="*/ 276 w 288"/>
                    <a:gd name="T21" fmla="*/ 228 h 420"/>
                    <a:gd name="T22" fmla="*/ 276 w 288"/>
                    <a:gd name="T23" fmla="*/ 246 h 420"/>
                    <a:gd name="T24" fmla="*/ 264 w 288"/>
                    <a:gd name="T25" fmla="*/ 264 h 420"/>
                    <a:gd name="T26" fmla="*/ 270 w 288"/>
                    <a:gd name="T27" fmla="*/ 276 h 420"/>
                    <a:gd name="T28" fmla="*/ 282 w 288"/>
                    <a:gd name="T29" fmla="*/ 288 h 420"/>
                    <a:gd name="T30" fmla="*/ 288 w 288"/>
                    <a:gd name="T31" fmla="*/ 300 h 420"/>
                    <a:gd name="T32" fmla="*/ 282 w 288"/>
                    <a:gd name="T33" fmla="*/ 318 h 420"/>
                    <a:gd name="T34" fmla="*/ 264 w 288"/>
                    <a:gd name="T35" fmla="*/ 336 h 420"/>
                    <a:gd name="T36" fmla="*/ 258 w 288"/>
                    <a:gd name="T37" fmla="*/ 372 h 420"/>
                    <a:gd name="T38" fmla="*/ 252 w 288"/>
                    <a:gd name="T39" fmla="*/ 408 h 420"/>
                    <a:gd name="T40" fmla="*/ 228 w 288"/>
                    <a:gd name="T41" fmla="*/ 420 h 420"/>
                    <a:gd name="T42" fmla="*/ 198 w 288"/>
                    <a:gd name="T43" fmla="*/ 414 h 420"/>
                    <a:gd name="T44" fmla="*/ 162 w 288"/>
                    <a:gd name="T45" fmla="*/ 396 h 420"/>
                    <a:gd name="T46" fmla="*/ 144 w 288"/>
                    <a:gd name="T47" fmla="*/ 378 h 420"/>
                    <a:gd name="T48" fmla="*/ 144 w 288"/>
                    <a:gd name="T49" fmla="*/ 354 h 420"/>
                    <a:gd name="T50" fmla="*/ 138 w 288"/>
                    <a:gd name="T51" fmla="*/ 324 h 420"/>
                    <a:gd name="T52" fmla="*/ 126 w 288"/>
                    <a:gd name="T53" fmla="*/ 300 h 420"/>
                    <a:gd name="T54" fmla="*/ 114 w 288"/>
                    <a:gd name="T55" fmla="*/ 276 h 420"/>
                    <a:gd name="T56" fmla="*/ 132 w 288"/>
                    <a:gd name="T57" fmla="*/ 258 h 420"/>
                    <a:gd name="T58" fmla="*/ 144 w 288"/>
                    <a:gd name="T59" fmla="*/ 246 h 420"/>
                    <a:gd name="T60" fmla="*/ 138 w 288"/>
                    <a:gd name="T61" fmla="*/ 222 h 420"/>
                    <a:gd name="T62" fmla="*/ 114 w 288"/>
                    <a:gd name="T63" fmla="*/ 210 h 420"/>
                    <a:gd name="T64" fmla="*/ 90 w 288"/>
                    <a:gd name="T65" fmla="*/ 222 h 420"/>
                    <a:gd name="T66" fmla="*/ 78 w 288"/>
                    <a:gd name="T67" fmla="*/ 216 h 420"/>
                    <a:gd name="T68" fmla="*/ 72 w 288"/>
                    <a:gd name="T69" fmla="*/ 198 h 420"/>
                    <a:gd name="T70" fmla="*/ 60 w 288"/>
                    <a:gd name="T71" fmla="*/ 174 h 420"/>
                    <a:gd name="T72" fmla="*/ 36 w 288"/>
                    <a:gd name="T73" fmla="*/ 144 h 420"/>
                    <a:gd name="T74" fmla="*/ 6 w 288"/>
                    <a:gd name="T75" fmla="*/ 126 h 420"/>
                    <a:gd name="T76" fmla="*/ 0 w 288"/>
                    <a:gd name="T77" fmla="*/ 102 h 420"/>
                    <a:gd name="T78" fmla="*/ 0 w 288"/>
                    <a:gd name="T79" fmla="*/ 72 h 420"/>
                    <a:gd name="T80" fmla="*/ 18 w 288"/>
                    <a:gd name="T81" fmla="*/ 54 h 420"/>
                    <a:gd name="T82" fmla="*/ 48 w 288"/>
                    <a:gd name="T83" fmla="*/ 36 h 420"/>
                    <a:gd name="T84" fmla="*/ 60 w 288"/>
                    <a:gd name="T85" fmla="*/ 18 h 420"/>
                    <a:gd name="T86" fmla="*/ 78 w 288"/>
                    <a:gd name="T87"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8" h="420">
                      <a:moveTo>
                        <a:pt x="78" y="0"/>
                      </a:moveTo>
                      <a:lnTo>
                        <a:pt x="84" y="0"/>
                      </a:lnTo>
                      <a:lnTo>
                        <a:pt x="90" y="6"/>
                      </a:lnTo>
                      <a:lnTo>
                        <a:pt x="102" y="12"/>
                      </a:lnTo>
                      <a:lnTo>
                        <a:pt x="114" y="18"/>
                      </a:lnTo>
                      <a:lnTo>
                        <a:pt x="126" y="24"/>
                      </a:lnTo>
                      <a:lnTo>
                        <a:pt x="138" y="24"/>
                      </a:lnTo>
                      <a:lnTo>
                        <a:pt x="168" y="36"/>
                      </a:lnTo>
                      <a:lnTo>
                        <a:pt x="204" y="60"/>
                      </a:lnTo>
                      <a:lnTo>
                        <a:pt x="234" y="78"/>
                      </a:lnTo>
                      <a:lnTo>
                        <a:pt x="246" y="90"/>
                      </a:lnTo>
                      <a:lnTo>
                        <a:pt x="258" y="102"/>
                      </a:lnTo>
                      <a:lnTo>
                        <a:pt x="270" y="114"/>
                      </a:lnTo>
                      <a:lnTo>
                        <a:pt x="270" y="126"/>
                      </a:lnTo>
                      <a:lnTo>
                        <a:pt x="270" y="144"/>
                      </a:lnTo>
                      <a:lnTo>
                        <a:pt x="270" y="156"/>
                      </a:lnTo>
                      <a:lnTo>
                        <a:pt x="270" y="174"/>
                      </a:lnTo>
                      <a:lnTo>
                        <a:pt x="276" y="186"/>
                      </a:lnTo>
                      <a:lnTo>
                        <a:pt x="276" y="198"/>
                      </a:lnTo>
                      <a:lnTo>
                        <a:pt x="276" y="210"/>
                      </a:lnTo>
                      <a:lnTo>
                        <a:pt x="276" y="222"/>
                      </a:lnTo>
                      <a:lnTo>
                        <a:pt x="276" y="228"/>
                      </a:lnTo>
                      <a:lnTo>
                        <a:pt x="276" y="240"/>
                      </a:lnTo>
                      <a:lnTo>
                        <a:pt x="276" y="246"/>
                      </a:lnTo>
                      <a:lnTo>
                        <a:pt x="270" y="252"/>
                      </a:lnTo>
                      <a:lnTo>
                        <a:pt x="264" y="264"/>
                      </a:lnTo>
                      <a:lnTo>
                        <a:pt x="264" y="270"/>
                      </a:lnTo>
                      <a:lnTo>
                        <a:pt x="270" y="276"/>
                      </a:lnTo>
                      <a:lnTo>
                        <a:pt x="276" y="282"/>
                      </a:lnTo>
                      <a:lnTo>
                        <a:pt x="282" y="288"/>
                      </a:lnTo>
                      <a:lnTo>
                        <a:pt x="288" y="294"/>
                      </a:lnTo>
                      <a:lnTo>
                        <a:pt x="288" y="300"/>
                      </a:lnTo>
                      <a:lnTo>
                        <a:pt x="288" y="312"/>
                      </a:lnTo>
                      <a:lnTo>
                        <a:pt x="282" y="318"/>
                      </a:lnTo>
                      <a:lnTo>
                        <a:pt x="270" y="324"/>
                      </a:lnTo>
                      <a:lnTo>
                        <a:pt x="264" y="336"/>
                      </a:lnTo>
                      <a:lnTo>
                        <a:pt x="258" y="354"/>
                      </a:lnTo>
                      <a:lnTo>
                        <a:pt x="258" y="372"/>
                      </a:lnTo>
                      <a:lnTo>
                        <a:pt x="258" y="390"/>
                      </a:lnTo>
                      <a:lnTo>
                        <a:pt x="252" y="408"/>
                      </a:lnTo>
                      <a:lnTo>
                        <a:pt x="240" y="420"/>
                      </a:lnTo>
                      <a:lnTo>
                        <a:pt x="228" y="420"/>
                      </a:lnTo>
                      <a:lnTo>
                        <a:pt x="216" y="420"/>
                      </a:lnTo>
                      <a:lnTo>
                        <a:pt x="198" y="414"/>
                      </a:lnTo>
                      <a:lnTo>
                        <a:pt x="180" y="402"/>
                      </a:lnTo>
                      <a:lnTo>
                        <a:pt x="162" y="396"/>
                      </a:lnTo>
                      <a:lnTo>
                        <a:pt x="150" y="390"/>
                      </a:lnTo>
                      <a:lnTo>
                        <a:pt x="144" y="378"/>
                      </a:lnTo>
                      <a:lnTo>
                        <a:pt x="144" y="372"/>
                      </a:lnTo>
                      <a:lnTo>
                        <a:pt x="144" y="354"/>
                      </a:lnTo>
                      <a:lnTo>
                        <a:pt x="144" y="342"/>
                      </a:lnTo>
                      <a:lnTo>
                        <a:pt x="138" y="324"/>
                      </a:lnTo>
                      <a:lnTo>
                        <a:pt x="138" y="312"/>
                      </a:lnTo>
                      <a:lnTo>
                        <a:pt x="126" y="300"/>
                      </a:lnTo>
                      <a:lnTo>
                        <a:pt x="114" y="288"/>
                      </a:lnTo>
                      <a:lnTo>
                        <a:pt x="114" y="276"/>
                      </a:lnTo>
                      <a:lnTo>
                        <a:pt x="120" y="270"/>
                      </a:lnTo>
                      <a:lnTo>
                        <a:pt x="132" y="258"/>
                      </a:lnTo>
                      <a:lnTo>
                        <a:pt x="138" y="258"/>
                      </a:lnTo>
                      <a:lnTo>
                        <a:pt x="144" y="246"/>
                      </a:lnTo>
                      <a:lnTo>
                        <a:pt x="138" y="234"/>
                      </a:lnTo>
                      <a:lnTo>
                        <a:pt x="138" y="222"/>
                      </a:lnTo>
                      <a:lnTo>
                        <a:pt x="126" y="216"/>
                      </a:lnTo>
                      <a:lnTo>
                        <a:pt x="114" y="210"/>
                      </a:lnTo>
                      <a:lnTo>
                        <a:pt x="108" y="216"/>
                      </a:lnTo>
                      <a:lnTo>
                        <a:pt x="90" y="222"/>
                      </a:lnTo>
                      <a:lnTo>
                        <a:pt x="84" y="216"/>
                      </a:lnTo>
                      <a:lnTo>
                        <a:pt x="78" y="216"/>
                      </a:lnTo>
                      <a:lnTo>
                        <a:pt x="72" y="204"/>
                      </a:lnTo>
                      <a:lnTo>
                        <a:pt x="72" y="198"/>
                      </a:lnTo>
                      <a:lnTo>
                        <a:pt x="66" y="186"/>
                      </a:lnTo>
                      <a:lnTo>
                        <a:pt x="60" y="174"/>
                      </a:lnTo>
                      <a:lnTo>
                        <a:pt x="48" y="156"/>
                      </a:lnTo>
                      <a:lnTo>
                        <a:pt x="36" y="144"/>
                      </a:lnTo>
                      <a:lnTo>
                        <a:pt x="18" y="132"/>
                      </a:lnTo>
                      <a:lnTo>
                        <a:pt x="6" y="126"/>
                      </a:lnTo>
                      <a:lnTo>
                        <a:pt x="0" y="114"/>
                      </a:lnTo>
                      <a:lnTo>
                        <a:pt x="0" y="102"/>
                      </a:lnTo>
                      <a:lnTo>
                        <a:pt x="0" y="84"/>
                      </a:lnTo>
                      <a:lnTo>
                        <a:pt x="0" y="72"/>
                      </a:lnTo>
                      <a:lnTo>
                        <a:pt x="6" y="60"/>
                      </a:lnTo>
                      <a:lnTo>
                        <a:pt x="18" y="54"/>
                      </a:lnTo>
                      <a:lnTo>
                        <a:pt x="30" y="48"/>
                      </a:lnTo>
                      <a:lnTo>
                        <a:pt x="48" y="36"/>
                      </a:lnTo>
                      <a:lnTo>
                        <a:pt x="54" y="30"/>
                      </a:lnTo>
                      <a:lnTo>
                        <a:pt x="60" y="18"/>
                      </a:lnTo>
                      <a:lnTo>
                        <a:pt x="72" y="6"/>
                      </a:lnTo>
                      <a:lnTo>
                        <a:pt x="78"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97" name="Freeform 137"/>
                <p:cNvSpPr>
                  <a:spLocks/>
                </p:cNvSpPr>
                <p:nvPr/>
              </p:nvSpPr>
              <p:spPr bwMode="auto">
                <a:xfrm>
                  <a:off x="14465" y="-3324"/>
                  <a:ext cx="612" cy="744"/>
                </a:xfrm>
                <a:custGeom>
                  <a:avLst/>
                  <a:gdLst>
                    <a:gd name="T0" fmla="*/ 126 w 612"/>
                    <a:gd name="T1" fmla="*/ 12 h 744"/>
                    <a:gd name="T2" fmla="*/ 198 w 612"/>
                    <a:gd name="T3" fmla="*/ 84 h 744"/>
                    <a:gd name="T4" fmla="*/ 312 w 612"/>
                    <a:gd name="T5" fmla="*/ 150 h 744"/>
                    <a:gd name="T6" fmla="*/ 402 w 612"/>
                    <a:gd name="T7" fmla="*/ 192 h 744"/>
                    <a:gd name="T8" fmla="*/ 468 w 612"/>
                    <a:gd name="T9" fmla="*/ 180 h 744"/>
                    <a:gd name="T10" fmla="*/ 510 w 612"/>
                    <a:gd name="T11" fmla="*/ 144 h 744"/>
                    <a:gd name="T12" fmla="*/ 534 w 612"/>
                    <a:gd name="T13" fmla="*/ 120 h 744"/>
                    <a:gd name="T14" fmla="*/ 546 w 612"/>
                    <a:gd name="T15" fmla="*/ 138 h 744"/>
                    <a:gd name="T16" fmla="*/ 546 w 612"/>
                    <a:gd name="T17" fmla="*/ 204 h 744"/>
                    <a:gd name="T18" fmla="*/ 570 w 612"/>
                    <a:gd name="T19" fmla="*/ 222 h 744"/>
                    <a:gd name="T20" fmla="*/ 582 w 612"/>
                    <a:gd name="T21" fmla="*/ 252 h 744"/>
                    <a:gd name="T22" fmla="*/ 600 w 612"/>
                    <a:gd name="T23" fmla="*/ 264 h 744"/>
                    <a:gd name="T24" fmla="*/ 612 w 612"/>
                    <a:gd name="T25" fmla="*/ 276 h 744"/>
                    <a:gd name="T26" fmla="*/ 588 w 612"/>
                    <a:gd name="T27" fmla="*/ 312 h 744"/>
                    <a:gd name="T28" fmla="*/ 540 w 612"/>
                    <a:gd name="T29" fmla="*/ 342 h 744"/>
                    <a:gd name="T30" fmla="*/ 504 w 612"/>
                    <a:gd name="T31" fmla="*/ 366 h 744"/>
                    <a:gd name="T32" fmla="*/ 474 w 612"/>
                    <a:gd name="T33" fmla="*/ 378 h 744"/>
                    <a:gd name="T34" fmla="*/ 432 w 612"/>
                    <a:gd name="T35" fmla="*/ 390 h 744"/>
                    <a:gd name="T36" fmla="*/ 408 w 612"/>
                    <a:gd name="T37" fmla="*/ 420 h 744"/>
                    <a:gd name="T38" fmla="*/ 414 w 612"/>
                    <a:gd name="T39" fmla="*/ 456 h 744"/>
                    <a:gd name="T40" fmla="*/ 456 w 612"/>
                    <a:gd name="T41" fmla="*/ 528 h 744"/>
                    <a:gd name="T42" fmla="*/ 468 w 612"/>
                    <a:gd name="T43" fmla="*/ 600 h 744"/>
                    <a:gd name="T44" fmla="*/ 438 w 612"/>
                    <a:gd name="T45" fmla="*/ 588 h 744"/>
                    <a:gd name="T46" fmla="*/ 348 w 612"/>
                    <a:gd name="T47" fmla="*/ 510 h 744"/>
                    <a:gd name="T48" fmla="*/ 276 w 612"/>
                    <a:gd name="T49" fmla="*/ 480 h 744"/>
                    <a:gd name="T50" fmla="*/ 240 w 612"/>
                    <a:gd name="T51" fmla="*/ 492 h 744"/>
                    <a:gd name="T52" fmla="*/ 216 w 612"/>
                    <a:gd name="T53" fmla="*/ 522 h 744"/>
                    <a:gd name="T54" fmla="*/ 192 w 612"/>
                    <a:gd name="T55" fmla="*/ 546 h 744"/>
                    <a:gd name="T56" fmla="*/ 168 w 612"/>
                    <a:gd name="T57" fmla="*/ 564 h 744"/>
                    <a:gd name="T58" fmla="*/ 174 w 612"/>
                    <a:gd name="T59" fmla="*/ 594 h 744"/>
                    <a:gd name="T60" fmla="*/ 288 w 612"/>
                    <a:gd name="T61" fmla="*/ 636 h 744"/>
                    <a:gd name="T62" fmla="*/ 324 w 612"/>
                    <a:gd name="T63" fmla="*/ 672 h 744"/>
                    <a:gd name="T64" fmla="*/ 306 w 612"/>
                    <a:gd name="T65" fmla="*/ 702 h 744"/>
                    <a:gd name="T66" fmla="*/ 270 w 612"/>
                    <a:gd name="T67" fmla="*/ 702 h 744"/>
                    <a:gd name="T68" fmla="*/ 246 w 612"/>
                    <a:gd name="T69" fmla="*/ 714 h 744"/>
                    <a:gd name="T70" fmla="*/ 246 w 612"/>
                    <a:gd name="T71" fmla="*/ 738 h 744"/>
                    <a:gd name="T72" fmla="*/ 216 w 612"/>
                    <a:gd name="T73" fmla="*/ 744 h 744"/>
                    <a:gd name="T74" fmla="*/ 174 w 612"/>
                    <a:gd name="T75" fmla="*/ 678 h 744"/>
                    <a:gd name="T76" fmla="*/ 60 w 612"/>
                    <a:gd name="T77" fmla="*/ 582 h 744"/>
                    <a:gd name="T78" fmla="*/ 0 w 612"/>
                    <a:gd name="T79" fmla="*/ 522 h 744"/>
                    <a:gd name="T80" fmla="*/ 54 w 612"/>
                    <a:gd name="T81" fmla="*/ 516 h 744"/>
                    <a:gd name="T82" fmla="*/ 72 w 612"/>
                    <a:gd name="T83" fmla="*/ 498 h 744"/>
                    <a:gd name="T84" fmla="*/ 60 w 612"/>
                    <a:gd name="T85" fmla="*/ 450 h 744"/>
                    <a:gd name="T86" fmla="*/ 60 w 612"/>
                    <a:gd name="T87" fmla="*/ 402 h 744"/>
                    <a:gd name="T88" fmla="*/ 96 w 612"/>
                    <a:gd name="T89" fmla="*/ 390 h 744"/>
                    <a:gd name="T90" fmla="*/ 132 w 612"/>
                    <a:gd name="T91" fmla="*/ 390 h 744"/>
                    <a:gd name="T92" fmla="*/ 156 w 612"/>
                    <a:gd name="T93" fmla="*/ 372 h 744"/>
                    <a:gd name="T94" fmla="*/ 150 w 612"/>
                    <a:gd name="T95" fmla="*/ 318 h 744"/>
                    <a:gd name="T96" fmla="*/ 126 w 612"/>
                    <a:gd name="T97" fmla="*/ 222 h 744"/>
                    <a:gd name="T98" fmla="*/ 162 w 612"/>
                    <a:gd name="T99" fmla="*/ 198 h 744"/>
                    <a:gd name="T100" fmla="*/ 144 w 612"/>
                    <a:gd name="T101" fmla="*/ 162 h 744"/>
                    <a:gd name="T102" fmla="*/ 78 w 612"/>
                    <a:gd name="T103" fmla="*/ 96 h 744"/>
                    <a:gd name="T104" fmla="*/ 78 w 612"/>
                    <a:gd name="T105" fmla="*/ 30 h 744"/>
                    <a:gd name="T106" fmla="*/ 90 w 612"/>
                    <a:gd name="T107" fmla="*/ 6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12" h="744">
                      <a:moveTo>
                        <a:pt x="102" y="0"/>
                      </a:moveTo>
                      <a:lnTo>
                        <a:pt x="114" y="0"/>
                      </a:lnTo>
                      <a:lnTo>
                        <a:pt x="126" y="12"/>
                      </a:lnTo>
                      <a:lnTo>
                        <a:pt x="144" y="24"/>
                      </a:lnTo>
                      <a:lnTo>
                        <a:pt x="162" y="48"/>
                      </a:lnTo>
                      <a:lnTo>
                        <a:pt x="198" y="84"/>
                      </a:lnTo>
                      <a:lnTo>
                        <a:pt x="228" y="114"/>
                      </a:lnTo>
                      <a:lnTo>
                        <a:pt x="264" y="138"/>
                      </a:lnTo>
                      <a:lnTo>
                        <a:pt x="312" y="150"/>
                      </a:lnTo>
                      <a:lnTo>
                        <a:pt x="348" y="162"/>
                      </a:lnTo>
                      <a:lnTo>
                        <a:pt x="372" y="180"/>
                      </a:lnTo>
                      <a:lnTo>
                        <a:pt x="402" y="192"/>
                      </a:lnTo>
                      <a:lnTo>
                        <a:pt x="426" y="204"/>
                      </a:lnTo>
                      <a:lnTo>
                        <a:pt x="450" y="192"/>
                      </a:lnTo>
                      <a:lnTo>
                        <a:pt x="468" y="180"/>
                      </a:lnTo>
                      <a:lnTo>
                        <a:pt x="480" y="168"/>
                      </a:lnTo>
                      <a:lnTo>
                        <a:pt x="498" y="156"/>
                      </a:lnTo>
                      <a:lnTo>
                        <a:pt x="510" y="144"/>
                      </a:lnTo>
                      <a:lnTo>
                        <a:pt x="516" y="132"/>
                      </a:lnTo>
                      <a:lnTo>
                        <a:pt x="528" y="126"/>
                      </a:lnTo>
                      <a:lnTo>
                        <a:pt x="534" y="120"/>
                      </a:lnTo>
                      <a:lnTo>
                        <a:pt x="540" y="120"/>
                      </a:lnTo>
                      <a:lnTo>
                        <a:pt x="546" y="126"/>
                      </a:lnTo>
                      <a:lnTo>
                        <a:pt x="546" y="138"/>
                      </a:lnTo>
                      <a:lnTo>
                        <a:pt x="546" y="168"/>
                      </a:lnTo>
                      <a:lnTo>
                        <a:pt x="540" y="186"/>
                      </a:lnTo>
                      <a:lnTo>
                        <a:pt x="546" y="204"/>
                      </a:lnTo>
                      <a:lnTo>
                        <a:pt x="552" y="216"/>
                      </a:lnTo>
                      <a:lnTo>
                        <a:pt x="564" y="216"/>
                      </a:lnTo>
                      <a:lnTo>
                        <a:pt x="570" y="222"/>
                      </a:lnTo>
                      <a:lnTo>
                        <a:pt x="576" y="234"/>
                      </a:lnTo>
                      <a:lnTo>
                        <a:pt x="576" y="240"/>
                      </a:lnTo>
                      <a:lnTo>
                        <a:pt x="582" y="252"/>
                      </a:lnTo>
                      <a:lnTo>
                        <a:pt x="582" y="258"/>
                      </a:lnTo>
                      <a:lnTo>
                        <a:pt x="588" y="264"/>
                      </a:lnTo>
                      <a:lnTo>
                        <a:pt x="600" y="264"/>
                      </a:lnTo>
                      <a:lnTo>
                        <a:pt x="612" y="264"/>
                      </a:lnTo>
                      <a:lnTo>
                        <a:pt x="612" y="270"/>
                      </a:lnTo>
                      <a:lnTo>
                        <a:pt x="612" y="276"/>
                      </a:lnTo>
                      <a:lnTo>
                        <a:pt x="612" y="288"/>
                      </a:lnTo>
                      <a:lnTo>
                        <a:pt x="600" y="300"/>
                      </a:lnTo>
                      <a:lnTo>
                        <a:pt x="588" y="312"/>
                      </a:lnTo>
                      <a:lnTo>
                        <a:pt x="576" y="318"/>
                      </a:lnTo>
                      <a:lnTo>
                        <a:pt x="558" y="330"/>
                      </a:lnTo>
                      <a:lnTo>
                        <a:pt x="540" y="342"/>
                      </a:lnTo>
                      <a:lnTo>
                        <a:pt x="522" y="348"/>
                      </a:lnTo>
                      <a:lnTo>
                        <a:pt x="510" y="360"/>
                      </a:lnTo>
                      <a:lnTo>
                        <a:pt x="504" y="366"/>
                      </a:lnTo>
                      <a:lnTo>
                        <a:pt x="498" y="372"/>
                      </a:lnTo>
                      <a:lnTo>
                        <a:pt x="486" y="372"/>
                      </a:lnTo>
                      <a:lnTo>
                        <a:pt x="474" y="378"/>
                      </a:lnTo>
                      <a:lnTo>
                        <a:pt x="462" y="378"/>
                      </a:lnTo>
                      <a:lnTo>
                        <a:pt x="444" y="384"/>
                      </a:lnTo>
                      <a:lnTo>
                        <a:pt x="432" y="390"/>
                      </a:lnTo>
                      <a:lnTo>
                        <a:pt x="420" y="396"/>
                      </a:lnTo>
                      <a:lnTo>
                        <a:pt x="414" y="408"/>
                      </a:lnTo>
                      <a:lnTo>
                        <a:pt x="408" y="420"/>
                      </a:lnTo>
                      <a:lnTo>
                        <a:pt x="408" y="432"/>
                      </a:lnTo>
                      <a:lnTo>
                        <a:pt x="408" y="444"/>
                      </a:lnTo>
                      <a:lnTo>
                        <a:pt x="414" y="456"/>
                      </a:lnTo>
                      <a:lnTo>
                        <a:pt x="420" y="468"/>
                      </a:lnTo>
                      <a:lnTo>
                        <a:pt x="432" y="486"/>
                      </a:lnTo>
                      <a:lnTo>
                        <a:pt x="456" y="528"/>
                      </a:lnTo>
                      <a:lnTo>
                        <a:pt x="468" y="570"/>
                      </a:lnTo>
                      <a:lnTo>
                        <a:pt x="468" y="594"/>
                      </a:lnTo>
                      <a:lnTo>
                        <a:pt x="468" y="600"/>
                      </a:lnTo>
                      <a:lnTo>
                        <a:pt x="456" y="600"/>
                      </a:lnTo>
                      <a:lnTo>
                        <a:pt x="450" y="594"/>
                      </a:lnTo>
                      <a:lnTo>
                        <a:pt x="438" y="588"/>
                      </a:lnTo>
                      <a:lnTo>
                        <a:pt x="426" y="570"/>
                      </a:lnTo>
                      <a:lnTo>
                        <a:pt x="390" y="540"/>
                      </a:lnTo>
                      <a:lnTo>
                        <a:pt x="348" y="510"/>
                      </a:lnTo>
                      <a:lnTo>
                        <a:pt x="312" y="492"/>
                      </a:lnTo>
                      <a:lnTo>
                        <a:pt x="294" y="486"/>
                      </a:lnTo>
                      <a:lnTo>
                        <a:pt x="276" y="480"/>
                      </a:lnTo>
                      <a:lnTo>
                        <a:pt x="264" y="480"/>
                      </a:lnTo>
                      <a:lnTo>
                        <a:pt x="252" y="486"/>
                      </a:lnTo>
                      <a:lnTo>
                        <a:pt x="240" y="492"/>
                      </a:lnTo>
                      <a:lnTo>
                        <a:pt x="228" y="504"/>
                      </a:lnTo>
                      <a:lnTo>
                        <a:pt x="222" y="516"/>
                      </a:lnTo>
                      <a:lnTo>
                        <a:pt x="216" y="522"/>
                      </a:lnTo>
                      <a:lnTo>
                        <a:pt x="210" y="534"/>
                      </a:lnTo>
                      <a:lnTo>
                        <a:pt x="204" y="540"/>
                      </a:lnTo>
                      <a:lnTo>
                        <a:pt x="192" y="546"/>
                      </a:lnTo>
                      <a:lnTo>
                        <a:pt x="180" y="546"/>
                      </a:lnTo>
                      <a:lnTo>
                        <a:pt x="174" y="552"/>
                      </a:lnTo>
                      <a:lnTo>
                        <a:pt x="168" y="564"/>
                      </a:lnTo>
                      <a:lnTo>
                        <a:pt x="162" y="576"/>
                      </a:lnTo>
                      <a:lnTo>
                        <a:pt x="168" y="588"/>
                      </a:lnTo>
                      <a:lnTo>
                        <a:pt x="174" y="594"/>
                      </a:lnTo>
                      <a:lnTo>
                        <a:pt x="192" y="600"/>
                      </a:lnTo>
                      <a:lnTo>
                        <a:pt x="240" y="618"/>
                      </a:lnTo>
                      <a:lnTo>
                        <a:pt x="288" y="636"/>
                      </a:lnTo>
                      <a:lnTo>
                        <a:pt x="318" y="648"/>
                      </a:lnTo>
                      <a:lnTo>
                        <a:pt x="318" y="660"/>
                      </a:lnTo>
                      <a:lnTo>
                        <a:pt x="324" y="672"/>
                      </a:lnTo>
                      <a:lnTo>
                        <a:pt x="318" y="678"/>
                      </a:lnTo>
                      <a:lnTo>
                        <a:pt x="312" y="690"/>
                      </a:lnTo>
                      <a:lnTo>
                        <a:pt x="306" y="702"/>
                      </a:lnTo>
                      <a:lnTo>
                        <a:pt x="294" y="702"/>
                      </a:lnTo>
                      <a:lnTo>
                        <a:pt x="282" y="702"/>
                      </a:lnTo>
                      <a:lnTo>
                        <a:pt x="270" y="702"/>
                      </a:lnTo>
                      <a:lnTo>
                        <a:pt x="258" y="702"/>
                      </a:lnTo>
                      <a:lnTo>
                        <a:pt x="252" y="708"/>
                      </a:lnTo>
                      <a:lnTo>
                        <a:pt x="246" y="714"/>
                      </a:lnTo>
                      <a:lnTo>
                        <a:pt x="246" y="720"/>
                      </a:lnTo>
                      <a:lnTo>
                        <a:pt x="246" y="726"/>
                      </a:lnTo>
                      <a:lnTo>
                        <a:pt x="246" y="738"/>
                      </a:lnTo>
                      <a:lnTo>
                        <a:pt x="240" y="744"/>
                      </a:lnTo>
                      <a:lnTo>
                        <a:pt x="228" y="744"/>
                      </a:lnTo>
                      <a:lnTo>
                        <a:pt x="216" y="744"/>
                      </a:lnTo>
                      <a:lnTo>
                        <a:pt x="204" y="726"/>
                      </a:lnTo>
                      <a:lnTo>
                        <a:pt x="186" y="708"/>
                      </a:lnTo>
                      <a:lnTo>
                        <a:pt x="174" y="678"/>
                      </a:lnTo>
                      <a:lnTo>
                        <a:pt x="144" y="648"/>
                      </a:lnTo>
                      <a:lnTo>
                        <a:pt x="102" y="612"/>
                      </a:lnTo>
                      <a:lnTo>
                        <a:pt x="60" y="582"/>
                      </a:lnTo>
                      <a:lnTo>
                        <a:pt x="24" y="558"/>
                      </a:lnTo>
                      <a:lnTo>
                        <a:pt x="6" y="534"/>
                      </a:lnTo>
                      <a:lnTo>
                        <a:pt x="0" y="522"/>
                      </a:lnTo>
                      <a:lnTo>
                        <a:pt x="18" y="516"/>
                      </a:lnTo>
                      <a:lnTo>
                        <a:pt x="36" y="516"/>
                      </a:lnTo>
                      <a:lnTo>
                        <a:pt x="54" y="516"/>
                      </a:lnTo>
                      <a:lnTo>
                        <a:pt x="60" y="510"/>
                      </a:lnTo>
                      <a:lnTo>
                        <a:pt x="72" y="510"/>
                      </a:lnTo>
                      <a:lnTo>
                        <a:pt x="72" y="498"/>
                      </a:lnTo>
                      <a:lnTo>
                        <a:pt x="72" y="486"/>
                      </a:lnTo>
                      <a:lnTo>
                        <a:pt x="66" y="468"/>
                      </a:lnTo>
                      <a:lnTo>
                        <a:pt x="60" y="450"/>
                      </a:lnTo>
                      <a:lnTo>
                        <a:pt x="60" y="432"/>
                      </a:lnTo>
                      <a:lnTo>
                        <a:pt x="60" y="414"/>
                      </a:lnTo>
                      <a:lnTo>
                        <a:pt x="60" y="402"/>
                      </a:lnTo>
                      <a:lnTo>
                        <a:pt x="72" y="390"/>
                      </a:lnTo>
                      <a:lnTo>
                        <a:pt x="78" y="384"/>
                      </a:lnTo>
                      <a:lnTo>
                        <a:pt x="96" y="390"/>
                      </a:lnTo>
                      <a:lnTo>
                        <a:pt x="108" y="390"/>
                      </a:lnTo>
                      <a:lnTo>
                        <a:pt x="120" y="390"/>
                      </a:lnTo>
                      <a:lnTo>
                        <a:pt x="132" y="390"/>
                      </a:lnTo>
                      <a:lnTo>
                        <a:pt x="144" y="390"/>
                      </a:lnTo>
                      <a:lnTo>
                        <a:pt x="150" y="378"/>
                      </a:lnTo>
                      <a:lnTo>
                        <a:pt x="156" y="372"/>
                      </a:lnTo>
                      <a:lnTo>
                        <a:pt x="162" y="354"/>
                      </a:lnTo>
                      <a:lnTo>
                        <a:pt x="156" y="336"/>
                      </a:lnTo>
                      <a:lnTo>
                        <a:pt x="150" y="318"/>
                      </a:lnTo>
                      <a:lnTo>
                        <a:pt x="132" y="270"/>
                      </a:lnTo>
                      <a:lnTo>
                        <a:pt x="126" y="240"/>
                      </a:lnTo>
                      <a:lnTo>
                        <a:pt x="126" y="222"/>
                      </a:lnTo>
                      <a:lnTo>
                        <a:pt x="144" y="210"/>
                      </a:lnTo>
                      <a:lnTo>
                        <a:pt x="156" y="204"/>
                      </a:lnTo>
                      <a:lnTo>
                        <a:pt x="162" y="198"/>
                      </a:lnTo>
                      <a:lnTo>
                        <a:pt x="162" y="192"/>
                      </a:lnTo>
                      <a:lnTo>
                        <a:pt x="156" y="180"/>
                      </a:lnTo>
                      <a:lnTo>
                        <a:pt x="144" y="162"/>
                      </a:lnTo>
                      <a:lnTo>
                        <a:pt x="126" y="144"/>
                      </a:lnTo>
                      <a:lnTo>
                        <a:pt x="102" y="120"/>
                      </a:lnTo>
                      <a:lnTo>
                        <a:pt x="78" y="96"/>
                      </a:lnTo>
                      <a:lnTo>
                        <a:pt x="66" y="78"/>
                      </a:lnTo>
                      <a:lnTo>
                        <a:pt x="72" y="48"/>
                      </a:lnTo>
                      <a:lnTo>
                        <a:pt x="78" y="30"/>
                      </a:lnTo>
                      <a:lnTo>
                        <a:pt x="78" y="18"/>
                      </a:lnTo>
                      <a:lnTo>
                        <a:pt x="84" y="12"/>
                      </a:lnTo>
                      <a:lnTo>
                        <a:pt x="90" y="6"/>
                      </a:lnTo>
                      <a:lnTo>
                        <a:pt x="96" y="0"/>
                      </a:lnTo>
                      <a:lnTo>
                        <a:pt x="102"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98" name="Freeform 138"/>
                <p:cNvSpPr>
                  <a:spLocks/>
                </p:cNvSpPr>
                <p:nvPr/>
              </p:nvSpPr>
              <p:spPr bwMode="auto">
                <a:xfrm>
                  <a:off x="15095" y="-3426"/>
                  <a:ext cx="120" cy="156"/>
                </a:xfrm>
                <a:custGeom>
                  <a:avLst/>
                  <a:gdLst>
                    <a:gd name="T0" fmla="*/ 108 w 120"/>
                    <a:gd name="T1" fmla="*/ 0 h 156"/>
                    <a:gd name="T2" fmla="*/ 114 w 120"/>
                    <a:gd name="T3" fmla="*/ 6 h 156"/>
                    <a:gd name="T4" fmla="*/ 120 w 120"/>
                    <a:gd name="T5" fmla="*/ 12 h 156"/>
                    <a:gd name="T6" fmla="*/ 114 w 120"/>
                    <a:gd name="T7" fmla="*/ 18 h 156"/>
                    <a:gd name="T8" fmla="*/ 114 w 120"/>
                    <a:gd name="T9" fmla="*/ 30 h 156"/>
                    <a:gd name="T10" fmla="*/ 108 w 120"/>
                    <a:gd name="T11" fmla="*/ 42 h 156"/>
                    <a:gd name="T12" fmla="*/ 102 w 120"/>
                    <a:gd name="T13" fmla="*/ 54 h 156"/>
                    <a:gd name="T14" fmla="*/ 96 w 120"/>
                    <a:gd name="T15" fmla="*/ 60 h 156"/>
                    <a:gd name="T16" fmla="*/ 78 w 120"/>
                    <a:gd name="T17" fmla="*/ 72 h 156"/>
                    <a:gd name="T18" fmla="*/ 66 w 120"/>
                    <a:gd name="T19" fmla="*/ 84 h 156"/>
                    <a:gd name="T20" fmla="*/ 54 w 120"/>
                    <a:gd name="T21" fmla="*/ 102 h 156"/>
                    <a:gd name="T22" fmla="*/ 48 w 120"/>
                    <a:gd name="T23" fmla="*/ 132 h 156"/>
                    <a:gd name="T24" fmla="*/ 42 w 120"/>
                    <a:gd name="T25" fmla="*/ 144 h 156"/>
                    <a:gd name="T26" fmla="*/ 30 w 120"/>
                    <a:gd name="T27" fmla="*/ 156 h 156"/>
                    <a:gd name="T28" fmla="*/ 24 w 120"/>
                    <a:gd name="T29" fmla="*/ 156 h 156"/>
                    <a:gd name="T30" fmla="*/ 12 w 120"/>
                    <a:gd name="T31" fmla="*/ 156 h 156"/>
                    <a:gd name="T32" fmla="*/ 6 w 120"/>
                    <a:gd name="T33" fmla="*/ 150 h 156"/>
                    <a:gd name="T34" fmla="*/ 0 w 120"/>
                    <a:gd name="T35" fmla="*/ 138 h 156"/>
                    <a:gd name="T36" fmla="*/ 0 w 120"/>
                    <a:gd name="T37" fmla="*/ 120 h 156"/>
                    <a:gd name="T38" fmla="*/ 6 w 120"/>
                    <a:gd name="T39" fmla="*/ 102 h 156"/>
                    <a:gd name="T40" fmla="*/ 12 w 120"/>
                    <a:gd name="T41" fmla="*/ 84 h 156"/>
                    <a:gd name="T42" fmla="*/ 24 w 120"/>
                    <a:gd name="T43" fmla="*/ 66 h 156"/>
                    <a:gd name="T44" fmla="*/ 36 w 120"/>
                    <a:gd name="T45" fmla="*/ 54 h 156"/>
                    <a:gd name="T46" fmla="*/ 48 w 120"/>
                    <a:gd name="T47" fmla="*/ 36 h 156"/>
                    <a:gd name="T48" fmla="*/ 60 w 120"/>
                    <a:gd name="T49" fmla="*/ 24 h 156"/>
                    <a:gd name="T50" fmla="*/ 66 w 120"/>
                    <a:gd name="T51" fmla="*/ 18 h 156"/>
                    <a:gd name="T52" fmla="*/ 72 w 120"/>
                    <a:gd name="T53" fmla="*/ 12 h 156"/>
                    <a:gd name="T54" fmla="*/ 78 w 120"/>
                    <a:gd name="T55" fmla="*/ 12 h 156"/>
                    <a:gd name="T56" fmla="*/ 84 w 120"/>
                    <a:gd name="T57" fmla="*/ 12 h 156"/>
                    <a:gd name="T58" fmla="*/ 90 w 120"/>
                    <a:gd name="T59" fmla="*/ 6 h 156"/>
                    <a:gd name="T60" fmla="*/ 102 w 120"/>
                    <a:gd name="T61" fmla="*/ 0 h 156"/>
                    <a:gd name="T62" fmla="*/ 108 w 120"/>
                    <a:gd name="T6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0" h="156">
                      <a:moveTo>
                        <a:pt x="108" y="0"/>
                      </a:moveTo>
                      <a:lnTo>
                        <a:pt x="114" y="6"/>
                      </a:lnTo>
                      <a:lnTo>
                        <a:pt x="120" y="12"/>
                      </a:lnTo>
                      <a:lnTo>
                        <a:pt x="114" y="18"/>
                      </a:lnTo>
                      <a:lnTo>
                        <a:pt x="114" y="30"/>
                      </a:lnTo>
                      <a:lnTo>
                        <a:pt x="108" y="42"/>
                      </a:lnTo>
                      <a:lnTo>
                        <a:pt x="102" y="54"/>
                      </a:lnTo>
                      <a:lnTo>
                        <a:pt x="96" y="60"/>
                      </a:lnTo>
                      <a:lnTo>
                        <a:pt x="78" y="72"/>
                      </a:lnTo>
                      <a:lnTo>
                        <a:pt x="66" y="84"/>
                      </a:lnTo>
                      <a:lnTo>
                        <a:pt x="54" y="102"/>
                      </a:lnTo>
                      <a:lnTo>
                        <a:pt x="48" y="132"/>
                      </a:lnTo>
                      <a:lnTo>
                        <a:pt x="42" y="144"/>
                      </a:lnTo>
                      <a:lnTo>
                        <a:pt x="30" y="156"/>
                      </a:lnTo>
                      <a:lnTo>
                        <a:pt x="24" y="156"/>
                      </a:lnTo>
                      <a:lnTo>
                        <a:pt x="12" y="156"/>
                      </a:lnTo>
                      <a:lnTo>
                        <a:pt x="6" y="150"/>
                      </a:lnTo>
                      <a:lnTo>
                        <a:pt x="0" y="138"/>
                      </a:lnTo>
                      <a:lnTo>
                        <a:pt x="0" y="120"/>
                      </a:lnTo>
                      <a:lnTo>
                        <a:pt x="6" y="102"/>
                      </a:lnTo>
                      <a:lnTo>
                        <a:pt x="12" y="84"/>
                      </a:lnTo>
                      <a:lnTo>
                        <a:pt x="24" y="66"/>
                      </a:lnTo>
                      <a:lnTo>
                        <a:pt x="36" y="54"/>
                      </a:lnTo>
                      <a:lnTo>
                        <a:pt x="48" y="36"/>
                      </a:lnTo>
                      <a:lnTo>
                        <a:pt x="60" y="24"/>
                      </a:lnTo>
                      <a:lnTo>
                        <a:pt x="66" y="18"/>
                      </a:lnTo>
                      <a:lnTo>
                        <a:pt x="72" y="12"/>
                      </a:lnTo>
                      <a:lnTo>
                        <a:pt x="78" y="12"/>
                      </a:lnTo>
                      <a:lnTo>
                        <a:pt x="84" y="12"/>
                      </a:lnTo>
                      <a:lnTo>
                        <a:pt x="90" y="6"/>
                      </a:lnTo>
                      <a:lnTo>
                        <a:pt x="102" y="0"/>
                      </a:lnTo>
                      <a:lnTo>
                        <a:pt x="108"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99" name="Freeform 139"/>
                <p:cNvSpPr>
                  <a:spLocks/>
                </p:cNvSpPr>
                <p:nvPr/>
              </p:nvSpPr>
              <p:spPr bwMode="auto">
                <a:xfrm>
                  <a:off x="15263" y="-3630"/>
                  <a:ext cx="78" cy="150"/>
                </a:xfrm>
                <a:custGeom>
                  <a:avLst/>
                  <a:gdLst>
                    <a:gd name="T0" fmla="*/ 72 w 78"/>
                    <a:gd name="T1" fmla="*/ 0 h 150"/>
                    <a:gd name="T2" fmla="*/ 78 w 78"/>
                    <a:gd name="T3" fmla="*/ 6 h 150"/>
                    <a:gd name="T4" fmla="*/ 78 w 78"/>
                    <a:gd name="T5" fmla="*/ 12 h 150"/>
                    <a:gd name="T6" fmla="*/ 78 w 78"/>
                    <a:gd name="T7" fmla="*/ 18 h 150"/>
                    <a:gd name="T8" fmla="*/ 78 w 78"/>
                    <a:gd name="T9" fmla="*/ 36 h 150"/>
                    <a:gd name="T10" fmla="*/ 72 w 78"/>
                    <a:gd name="T11" fmla="*/ 48 h 150"/>
                    <a:gd name="T12" fmla="*/ 66 w 78"/>
                    <a:gd name="T13" fmla="*/ 66 h 150"/>
                    <a:gd name="T14" fmla="*/ 60 w 78"/>
                    <a:gd name="T15" fmla="*/ 84 h 150"/>
                    <a:gd name="T16" fmla="*/ 48 w 78"/>
                    <a:gd name="T17" fmla="*/ 102 h 150"/>
                    <a:gd name="T18" fmla="*/ 42 w 78"/>
                    <a:gd name="T19" fmla="*/ 120 h 150"/>
                    <a:gd name="T20" fmla="*/ 24 w 78"/>
                    <a:gd name="T21" fmla="*/ 138 h 150"/>
                    <a:gd name="T22" fmla="*/ 18 w 78"/>
                    <a:gd name="T23" fmla="*/ 144 h 150"/>
                    <a:gd name="T24" fmla="*/ 6 w 78"/>
                    <a:gd name="T25" fmla="*/ 150 h 150"/>
                    <a:gd name="T26" fmla="*/ 6 w 78"/>
                    <a:gd name="T27" fmla="*/ 144 h 150"/>
                    <a:gd name="T28" fmla="*/ 0 w 78"/>
                    <a:gd name="T29" fmla="*/ 138 h 150"/>
                    <a:gd name="T30" fmla="*/ 0 w 78"/>
                    <a:gd name="T31" fmla="*/ 126 h 150"/>
                    <a:gd name="T32" fmla="*/ 0 w 78"/>
                    <a:gd name="T33" fmla="*/ 114 h 150"/>
                    <a:gd name="T34" fmla="*/ 6 w 78"/>
                    <a:gd name="T35" fmla="*/ 96 h 150"/>
                    <a:gd name="T36" fmla="*/ 6 w 78"/>
                    <a:gd name="T37" fmla="*/ 84 h 150"/>
                    <a:gd name="T38" fmla="*/ 12 w 78"/>
                    <a:gd name="T39" fmla="*/ 72 h 150"/>
                    <a:gd name="T40" fmla="*/ 24 w 78"/>
                    <a:gd name="T41" fmla="*/ 54 h 150"/>
                    <a:gd name="T42" fmla="*/ 36 w 78"/>
                    <a:gd name="T43" fmla="*/ 30 h 150"/>
                    <a:gd name="T44" fmla="*/ 54 w 78"/>
                    <a:gd name="T45" fmla="*/ 18 h 150"/>
                    <a:gd name="T46" fmla="*/ 66 w 78"/>
                    <a:gd name="T47" fmla="*/ 6 h 150"/>
                    <a:gd name="T48" fmla="*/ 72 w 78"/>
                    <a:gd name="T4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 h="150">
                      <a:moveTo>
                        <a:pt x="72" y="0"/>
                      </a:moveTo>
                      <a:lnTo>
                        <a:pt x="78" y="6"/>
                      </a:lnTo>
                      <a:lnTo>
                        <a:pt x="78" y="12"/>
                      </a:lnTo>
                      <a:lnTo>
                        <a:pt x="78" y="18"/>
                      </a:lnTo>
                      <a:lnTo>
                        <a:pt x="78" y="36"/>
                      </a:lnTo>
                      <a:lnTo>
                        <a:pt x="72" y="48"/>
                      </a:lnTo>
                      <a:lnTo>
                        <a:pt x="66" y="66"/>
                      </a:lnTo>
                      <a:lnTo>
                        <a:pt x="60" y="84"/>
                      </a:lnTo>
                      <a:lnTo>
                        <a:pt x="48" y="102"/>
                      </a:lnTo>
                      <a:lnTo>
                        <a:pt x="42" y="120"/>
                      </a:lnTo>
                      <a:lnTo>
                        <a:pt x="24" y="138"/>
                      </a:lnTo>
                      <a:lnTo>
                        <a:pt x="18" y="144"/>
                      </a:lnTo>
                      <a:lnTo>
                        <a:pt x="6" y="150"/>
                      </a:lnTo>
                      <a:lnTo>
                        <a:pt x="6" y="144"/>
                      </a:lnTo>
                      <a:lnTo>
                        <a:pt x="0" y="138"/>
                      </a:lnTo>
                      <a:lnTo>
                        <a:pt x="0" y="126"/>
                      </a:lnTo>
                      <a:lnTo>
                        <a:pt x="0" y="114"/>
                      </a:lnTo>
                      <a:lnTo>
                        <a:pt x="6" y="96"/>
                      </a:lnTo>
                      <a:lnTo>
                        <a:pt x="6" y="84"/>
                      </a:lnTo>
                      <a:lnTo>
                        <a:pt x="12" y="72"/>
                      </a:lnTo>
                      <a:lnTo>
                        <a:pt x="24" y="54"/>
                      </a:lnTo>
                      <a:lnTo>
                        <a:pt x="36" y="30"/>
                      </a:lnTo>
                      <a:lnTo>
                        <a:pt x="54" y="18"/>
                      </a:lnTo>
                      <a:lnTo>
                        <a:pt x="66" y="6"/>
                      </a:lnTo>
                      <a:lnTo>
                        <a:pt x="72"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00" name="Freeform 140"/>
                <p:cNvSpPr>
                  <a:spLocks/>
                </p:cNvSpPr>
                <p:nvPr/>
              </p:nvSpPr>
              <p:spPr bwMode="auto">
                <a:xfrm>
                  <a:off x="13853" y="-4938"/>
                  <a:ext cx="834" cy="1524"/>
                </a:xfrm>
                <a:custGeom>
                  <a:avLst/>
                  <a:gdLst>
                    <a:gd name="T0" fmla="*/ 78 w 834"/>
                    <a:gd name="T1" fmla="*/ 12 h 1524"/>
                    <a:gd name="T2" fmla="*/ 96 w 834"/>
                    <a:gd name="T3" fmla="*/ 60 h 1524"/>
                    <a:gd name="T4" fmla="*/ 114 w 834"/>
                    <a:gd name="T5" fmla="*/ 114 h 1524"/>
                    <a:gd name="T6" fmla="*/ 168 w 834"/>
                    <a:gd name="T7" fmla="*/ 150 h 1524"/>
                    <a:gd name="T8" fmla="*/ 216 w 834"/>
                    <a:gd name="T9" fmla="*/ 174 h 1524"/>
                    <a:gd name="T10" fmla="*/ 204 w 834"/>
                    <a:gd name="T11" fmla="*/ 204 h 1524"/>
                    <a:gd name="T12" fmla="*/ 210 w 834"/>
                    <a:gd name="T13" fmla="*/ 222 h 1524"/>
                    <a:gd name="T14" fmla="*/ 240 w 834"/>
                    <a:gd name="T15" fmla="*/ 234 h 1524"/>
                    <a:gd name="T16" fmla="*/ 246 w 834"/>
                    <a:gd name="T17" fmla="*/ 264 h 1524"/>
                    <a:gd name="T18" fmla="*/ 246 w 834"/>
                    <a:gd name="T19" fmla="*/ 354 h 1524"/>
                    <a:gd name="T20" fmla="*/ 288 w 834"/>
                    <a:gd name="T21" fmla="*/ 408 h 1524"/>
                    <a:gd name="T22" fmla="*/ 324 w 834"/>
                    <a:gd name="T23" fmla="*/ 432 h 1524"/>
                    <a:gd name="T24" fmla="*/ 342 w 834"/>
                    <a:gd name="T25" fmla="*/ 474 h 1524"/>
                    <a:gd name="T26" fmla="*/ 396 w 834"/>
                    <a:gd name="T27" fmla="*/ 516 h 1524"/>
                    <a:gd name="T28" fmla="*/ 462 w 834"/>
                    <a:gd name="T29" fmla="*/ 636 h 1524"/>
                    <a:gd name="T30" fmla="*/ 540 w 834"/>
                    <a:gd name="T31" fmla="*/ 750 h 1524"/>
                    <a:gd name="T32" fmla="*/ 570 w 834"/>
                    <a:gd name="T33" fmla="*/ 810 h 1524"/>
                    <a:gd name="T34" fmla="*/ 708 w 834"/>
                    <a:gd name="T35" fmla="*/ 936 h 1524"/>
                    <a:gd name="T36" fmla="*/ 738 w 834"/>
                    <a:gd name="T37" fmla="*/ 990 h 1524"/>
                    <a:gd name="T38" fmla="*/ 726 w 834"/>
                    <a:gd name="T39" fmla="*/ 1002 h 1524"/>
                    <a:gd name="T40" fmla="*/ 588 w 834"/>
                    <a:gd name="T41" fmla="*/ 894 h 1524"/>
                    <a:gd name="T42" fmla="*/ 546 w 834"/>
                    <a:gd name="T43" fmla="*/ 876 h 1524"/>
                    <a:gd name="T44" fmla="*/ 522 w 834"/>
                    <a:gd name="T45" fmla="*/ 894 h 1524"/>
                    <a:gd name="T46" fmla="*/ 528 w 834"/>
                    <a:gd name="T47" fmla="*/ 930 h 1524"/>
                    <a:gd name="T48" fmla="*/ 558 w 834"/>
                    <a:gd name="T49" fmla="*/ 1092 h 1524"/>
                    <a:gd name="T50" fmla="*/ 636 w 834"/>
                    <a:gd name="T51" fmla="*/ 1254 h 1524"/>
                    <a:gd name="T52" fmla="*/ 756 w 834"/>
                    <a:gd name="T53" fmla="*/ 1362 h 1524"/>
                    <a:gd name="T54" fmla="*/ 828 w 834"/>
                    <a:gd name="T55" fmla="*/ 1440 h 1524"/>
                    <a:gd name="T56" fmla="*/ 822 w 834"/>
                    <a:gd name="T57" fmla="*/ 1452 h 1524"/>
                    <a:gd name="T58" fmla="*/ 786 w 834"/>
                    <a:gd name="T59" fmla="*/ 1446 h 1524"/>
                    <a:gd name="T60" fmla="*/ 744 w 834"/>
                    <a:gd name="T61" fmla="*/ 1416 h 1524"/>
                    <a:gd name="T62" fmla="*/ 714 w 834"/>
                    <a:gd name="T63" fmla="*/ 1428 h 1524"/>
                    <a:gd name="T64" fmla="*/ 702 w 834"/>
                    <a:gd name="T65" fmla="*/ 1482 h 1524"/>
                    <a:gd name="T66" fmla="*/ 690 w 834"/>
                    <a:gd name="T67" fmla="*/ 1524 h 1524"/>
                    <a:gd name="T68" fmla="*/ 660 w 834"/>
                    <a:gd name="T69" fmla="*/ 1500 h 1524"/>
                    <a:gd name="T70" fmla="*/ 594 w 834"/>
                    <a:gd name="T71" fmla="*/ 1416 h 1524"/>
                    <a:gd name="T72" fmla="*/ 576 w 834"/>
                    <a:gd name="T73" fmla="*/ 1320 h 1524"/>
                    <a:gd name="T74" fmla="*/ 564 w 834"/>
                    <a:gd name="T75" fmla="*/ 1236 h 1524"/>
                    <a:gd name="T76" fmla="*/ 492 w 834"/>
                    <a:gd name="T77" fmla="*/ 1128 h 1524"/>
                    <a:gd name="T78" fmla="*/ 420 w 834"/>
                    <a:gd name="T79" fmla="*/ 978 h 1524"/>
                    <a:gd name="T80" fmla="*/ 390 w 834"/>
                    <a:gd name="T81" fmla="*/ 912 h 1524"/>
                    <a:gd name="T82" fmla="*/ 330 w 834"/>
                    <a:gd name="T83" fmla="*/ 822 h 1524"/>
                    <a:gd name="T84" fmla="*/ 318 w 834"/>
                    <a:gd name="T85" fmla="*/ 738 h 1524"/>
                    <a:gd name="T86" fmla="*/ 312 w 834"/>
                    <a:gd name="T87" fmla="*/ 636 h 1524"/>
                    <a:gd name="T88" fmla="*/ 282 w 834"/>
                    <a:gd name="T89" fmla="*/ 600 h 1524"/>
                    <a:gd name="T90" fmla="*/ 240 w 834"/>
                    <a:gd name="T91" fmla="*/ 570 h 1524"/>
                    <a:gd name="T92" fmla="*/ 204 w 834"/>
                    <a:gd name="T93" fmla="*/ 540 h 1524"/>
                    <a:gd name="T94" fmla="*/ 198 w 834"/>
                    <a:gd name="T95" fmla="*/ 510 h 1524"/>
                    <a:gd name="T96" fmla="*/ 150 w 834"/>
                    <a:gd name="T97" fmla="*/ 402 h 1524"/>
                    <a:gd name="T98" fmla="*/ 114 w 834"/>
                    <a:gd name="T99" fmla="*/ 348 h 1524"/>
                    <a:gd name="T100" fmla="*/ 84 w 834"/>
                    <a:gd name="T101" fmla="*/ 300 h 1524"/>
                    <a:gd name="T102" fmla="*/ 48 w 834"/>
                    <a:gd name="T103" fmla="*/ 258 h 1524"/>
                    <a:gd name="T104" fmla="*/ 42 w 834"/>
                    <a:gd name="T105" fmla="*/ 216 h 1524"/>
                    <a:gd name="T106" fmla="*/ 78 w 834"/>
                    <a:gd name="T107" fmla="*/ 186 h 1524"/>
                    <a:gd name="T108" fmla="*/ 84 w 834"/>
                    <a:gd name="T109" fmla="*/ 162 h 1524"/>
                    <a:gd name="T110" fmla="*/ 48 w 834"/>
                    <a:gd name="T111" fmla="*/ 126 h 1524"/>
                    <a:gd name="T112" fmla="*/ 12 w 834"/>
                    <a:gd name="T113" fmla="*/ 90 h 1524"/>
                    <a:gd name="T114" fmla="*/ 0 w 834"/>
                    <a:gd name="T115" fmla="*/ 72 h 1524"/>
                    <a:gd name="T116" fmla="*/ 24 w 834"/>
                    <a:gd name="T117" fmla="*/ 54 h 1524"/>
                    <a:gd name="T118" fmla="*/ 30 w 834"/>
                    <a:gd name="T119" fmla="*/ 36 h 1524"/>
                    <a:gd name="T120" fmla="*/ 42 w 834"/>
                    <a:gd name="T121" fmla="*/ 0 h 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4" h="1524">
                      <a:moveTo>
                        <a:pt x="48" y="0"/>
                      </a:moveTo>
                      <a:lnTo>
                        <a:pt x="66" y="0"/>
                      </a:lnTo>
                      <a:lnTo>
                        <a:pt x="78" y="12"/>
                      </a:lnTo>
                      <a:lnTo>
                        <a:pt x="84" y="24"/>
                      </a:lnTo>
                      <a:lnTo>
                        <a:pt x="90" y="42"/>
                      </a:lnTo>
                      <a:lnTo>
                        <a:pt x="96" y="60"/>
                      </a:lnTo>
                      <a:lnTo>
                        <a:pt x="102" y="78"/>
                      </a:lnTo>
                      <a:lnTo>
                        <a:pt x="108" y="102"/>
                      </a:lnTo>
                      <a:lnTo>
                        <a:pt x="114" y="114"/>
                      </a:lnTo>
                      <a:lnTo>
                        <a:pt x="132" y="132"/>
                      </a:lnTo>
                      <a:lnTo>
                        <a:pt x="150" y="138"/>
                      </a:lnTo>
                      <a:lnTo>
                        <a:pt x="168" y="150"/>
                      </a:lnTo>
                      <a:lnTo>
                        <a:pt x="186" y="156"/>
                      </a:lnTo>
                      <a:lnTo>
                        <a:pt x="198" y="162"/>
                      </a:lnTo>
                      <a:lnTo>
                        <a:pt x="216" y="174"/>
                      </a:lnTo>
                      <a:lnTo>
                        <a:pt x="216" y="186"/>
                      </a:lnTo>
                      <a:lnTo>
                        <a:pt x="216" y="192"/>
                      </a:lnTo>
                      <a:lnTo>
                        <a:pt x="204" y="204"/>
                      </a:lnTo>
                      <a:lnTo>
                        <a:pt x="198" y="210"/>
                      </a:lnTo>
                      <a:lnTo>
                        <a:pt x="204" y="216"/>
                      </a:lnTo>
                      <a:lnTo>
                        <a:pt x="210" y="222"/>
                      </a:lnTo>
                      <a:lnTo>
                        <a:pt x="222" y="228"/>
                      </a:lnTo>
                      <a:lnTo>
                        <a:pt x="234" y="234"/>
                      </a:lnTo>
                      <a:lnTo>
                        <a:pt x="240" y="234"/>
                      </a:lnTo>
                      <a:lnTo>
                        <a:pt x="246" y="246"/>
                      </a:lnTo>
                      <a:lnTo>
                        <a:pt x="246" y="252"/>
                      </a:lnTo>
                      <a:lnTo>
                        <a:pt x="246" y="264"/>
                      </a:lnTo>
                      <a:lnTo>
                        <a:pt x="240" y="276"/>
                      </a:lnTo>
                      <a:lnTo>
                        <a:pt x="240" y="306"/>
                      </a:lnTo>
                      <a:lnTo>
                        <a:pt x="246" y="354"/>
                      </a:lnTo>
                      <a:lnTo>
                        <a:pt x="258" y="390"/>
                      </a:lnTo>
                      <a:lnTo>
                        <a:pt x="276" y="408"/>
                      </a:lnTo>
                      <a:lnTo>
                        <a:pt x="288" y="408"/>
                      </a:lnTo>
                      <a:lnTo>
                        <a:pt x="306" y="414"/>
                      </a:lnTo>
                      <a:lnTo>
                        <a:pt x="312" y="420"/>
                      </a:lnTo>
                      <a:lnTo>
                        <a:pt x="324" y="432"/>
                      </a:lnTo>
                      <a:lnTo>
                        <a:pt x="330" y="444"/>
                      </a:lnTo>
                      <a:lnTo>
                        <a:pt x="336" y="456"/>
                      </a:lnTo>
                      <a:lnTo>
                        <a:pt x="342" y="474"/>
                      </a:lnTo>
                      <a:lnTo>
                        <a:pt x="354" y="486"/>
                      </a:lnTo>
                      <a:lnTo>
                        <a:pt x="372" y="492"/>
                      </a:lnTo>
                      <a:lnTo>
                        <a:pt x="396" y="516"/>
                      </a:lnTo>
                      <a:lnTo>
                        <a:pt x="414" y="558"/>
                      </a:lnTo>
                      <a:lnTo>
                        <a:pt x="438" y="600"/>
                      </a:lnTo>
                      <a:lnTo>
                        <a:pt x="462" y="636"/>
                      </a:lnTo>
                      <a:lnTo>
                        <a:pt x="486" y="684"/>
                      </a:lnTo>
                      <a:lnTo>
                        <a:pt x="522" y="726"/>
                      </a:lnTo>
                      <a:lnTo>
                        <a:pt x="540" y="750"/>
                      </a:lnTo>
                      <a:lnTo>
                        <a:pt x="552" y="774"/>
                      </a:lnTo>
                      <a:lnTo>
                        <a:pt x="564" y="792"/>
                      </a:lnTo>
                      <a:lnTo>
                        <a:pt x="570" y="810"/>
                      </a:lnTo>
                      <a:lnTo>
                        <a:pt x="612" y="846"/>
                      </a:lnTo>
                      <a:lnTo>
                        <a:pt x="660" y="888"/>
                      </a:lnTo>
                      <a:lnTo>
                        <a:pt x="708" y="936"/>
                      </a:lnTo>
                      <a:lnTo>
                        <a:pt x="720" y="960"/>
                      </a:lnTo>
                      <a:lnTo>
                        <a:pt x="732" y="978"/>
                      </a:lnTo>
                      <a:lnTo>
                        <a:pt x="738" y="990"/>
                      </a:lnTo>
                      <a:lnTo>
                        <a:pt x="738" y="1002"/>
                      </a:lnTo>
                      <a:lnTo>
                        <a:pt x="732" y="1002"/>
                      </a:lnTo>
                      <a:lnTo>
                        <a:pt x="726" y="1002"/>
                      </a:lnTo>
                      <a:lnTo>
                        <a:pt x="714" y="996"/>
                      </a:lnTo>
                      <a:lnTo>
                        <a:pt x="666" y="954"/>
                      </a:lnTo>
                      <a:lnTo>
                        <a:pt x="588" y="894"/>
                      </a:lnTo>
                      <a:lnTo>
                        <a:pt x="570" y="882"/>
                      </a:lnTo>
                      <a:lnTo>
                        <a:pt x="558" y="876"/>
                      </a:lnTo>
                      <a:lnTo>
                        <a:pt x="546" y="876"/>
                      </a:lnTo>
                      <a:lnTo>
                        <a:pt x="534" y="882"/>
                      </a:lnTo>
                      <a:lnTo>
                        <a:pt x="528" y="888"/>
                      </a:lnTo>
                      <a:lnTo>
                        <a:pt x="522" y="894"/>
                      </a:lnTo>
                      <a:lnTo>
                        <a:pt x="522" y="906"/>
                      </a:lnTo>
                      <a:lnTo>
                        <a:pt x="522" y="918"/>
                      </a:lnTo>
                      <a:lnTo>
                        <a:pt x="528" y="930"/>
                      </a:lnTo>
                      <a:lnTo>
                        <a:pt x="534" y="972"/>
                      </a:lnTo>
                      <a:lnTo>
                        <a:pt x="552" y="1026"/>
                      </a:lnTo>
                      <a:lnTo>
                        <a:pt x="558" y="1092"/>
                      </a:lnTo>
                      <a:lnTo>
                        <a:pt x="576" y="1146"/>
                      </a:lnTo>
                      <a:lnTo>
                        <a:pt x="606" y="1200"/>
                      </a:lnTo>
                      <a:lnTo>
                        <a:pt x="636" y="1254"/>
                      </a:lnTo>
                      <a:lnTo>
                        <a:pt x="666" y="1284"/>
                      </a:lnTo>
                      <a:lnTo>
                        <a:pt x="702" y="1314"/>
                      </a:lnTo>
                      <a:lnTo>
                        <a:pt x="756" y="1362"/>
                      </a:lnTo>
                      <a:lnTo>
                        <a:pt x="810" y="1410"/>
                      </a:lnTo>
                      <a:lnTo>
                        <a:pt x="822" y="1428"/>
                      </a:lnTo>
                      <a:lnTo>
                        <a:pt x="828" y="1440"/>
                      </a:lnTo>
                      <a:lnTo>
                        <a:pt x="834" y="1446"/>
                      </a:lnTo>
                      <a:lnTo>
                        <a:pt x="828" y="1452"/>
                      </a:lnTo>
                      <a:lnTo>
                        <a:pt x="822" y="1452"/>
                      </a:lnTo>
                      <a:lnTo>
                        <a:pt x="810" y="1452"/>
                      </a:lnTo>
                      <a:lnTo>
                        <a:pt x="798" y="1452"/>
                      </a:lnTo>
                      <a:lnTo>
                        <a:pt x="786" y="1446"/>
                      </a:lnTo>
                      <a:lnTo>
                        <a:pt x="774" y="1434"/>
                      </a:lnTo>
                      <a:lnTo>
                        <a:pt x="762" y="1428"/>
                      </a:lnTo>
                      <a:lnTo>
                        <a:pt x="744" y="1416"/>
                      </a:lnTo>
                      <a:lnTo>
                        <a:pt x="732" y="1416"/>
                      </a:lnTo>
                      <a:lnTo>
                        <a:pt x="726" y="1416"/>
                      </a:lnTo>
                      <a:lnTo>
                        <a:pt x="714" y="1428"/>
                      </a:lnTo>
                      <a:lnTo>
                        <a:pt x="708" y="1440"/>
                      </a:lnTo>
                      <a:lnTo>
                        <a:pt x="702" y="1458"/>
                      </a:lnTo>
                      <a:lnTo>
                        <a:pt x="702" y="1482"/>
                      </a:lnTo>
                      <a:lnTo>
                        <a:pt x="702" y="1506"/>
                      </a:lnTo>
                      <a:lnTo>
                        <a:pt x="696" y="1518"/>
                      </a:lnTo>
                      <a:lnTo>
                        <a:pt x="690" y="1524"/>
                      </a:lnTo>
                      <a:lnTo>
                        <a:pt x="684" y="1524"/>
                      </a:lnTo>
                      <a:lnTo>
                        <a:pt x="672" y="1512"/>
                      </a:lnTo>
                      <a:lnTo>
                        <a:pt x="660" y="1500"/>
                      </a:lnTo>
                      <a:lnTo>
                        <a:pt x="636" y="1470"/>
                      </a:lnTo>
                      <a:lnTo>
                        <a:pt x="612" y="1446"/>
                      </a:lnTo>
                      <a:lnTo>
                        <a:pt x="594" y="1416"/>
                      </a:lnTo>
                      <a:lnTo>
                        <a:pt x="594" y="1374"/>
                      </a:lnTo>
                      <a:lnTo>
                        <a:pt x="588" y="1344"/>
                      </a:lnTo>
                      <a:lnTo>
                        <a:pt x="576" y="1320"/>
                      </a:lnTo>
                      <a:lnTo>
                        <a:pt x="564" y="1296"/>
                      </a:lnTo>
                      <a:lnTo>
                        <a:pt x="564" y="1272"/>
                      </a:lnTo>
                      <a:lnTo>
                        <a:pt x="564" y="1236"/>
                      </a:lnTo>
                      <a:lnTo>
                        <a:pt x="546" y="1200"/>
                      </a:lnTo>
                      <a:lnTo>
                        <a:pt x="522" y="1158"/>
                      </a:lnTo>
                      <a:lnTo>
                        <a:pt x="492" y="1128"/>
                      </a:lnTo>
                      <a:lnTo>
                        <a:pt x="456" y="1098"/>
                      </a:lnTo>
                      <a:lnTo>
                        <a:pt x="432" y="1044"/>
                      </a:lnTo>
                      <a:lnTo>
                        <a:pt x="420" y="978"/>
                      </a:lnTo>
                      <a:lnTo>
                        <a:pt x="408" y="960"/>
                      </a:lnTo>
                      <a:lnTo>
                        <a:pt x="402" y="936"/>
                      </a:lnTo>
                      <a:lnTo>
                        <a:pt x="390" y="912"/>
                      </a:lnTo>
                      <a:lnTo>
                        <a:pt x="378" y="888"/>
                      </a:lnTo>
                      <a:lnTo>
                        <a:pt x="354" y="852"/>
                      </a:lnTo>
                      <a:lnTo>
                        <a:pt x="330" y="822"/>
                      </a:lnTo>
                      <a:lnTo>
                        <a:pt x="312" y="786"/>
                      </a:lnTo>
                      <a:lnTo>
                        <a:pt x="312" y="762"/>
                      </a:lnTo>
                      <a:lnTo>
                        <a:pt x="318" y="738"/>
                      </a:lnTo>
                      <a:lnTo>
                        <a:pt x="324" y="702"/>
                      </a:lnTo>
                      <a:lnTo>
                        <a:pt x="318" y="660"/>
                      </a:lnTo>
                      <a:lnTo>
                        <a:pt x="312" y="636"/>
                      </a:lnTo>
                      <a:lnTo>
                        <a:pt x="306" y="618"/>
                      </a:lnTo>
                      <a:lnTo>
                        <a:pt x="294" y="606"/>
                      </a:lnTo>
                      <a:lnTo>
                        <a:pt x="282" y="600"/>
                      </a:lnTo>
                      <a:lnTo>
                        <a:pt x="270" y="588"/>
                      </a:lnTo>
                      <a:lnTo>
                        <a:pt x="258" y="582"/>
                      </a:lnTo>
                      <a:lnTo>
                        <a:pt x="240" y="570"/>
                      </a:lnTo>
                      <a:lnTo>
                        <a:pt x="222" y="558"/>
                      </a:lnTo>
                      <a:lnTo>
                        <a:pt x="210" y="546"/>
                      </a:lnTo>
                      <a:lnTo>
                        <a:pt x="204" y="540"/>
                      </a:lnTo>
                      <a:lnTo>
                        <a:pt x="204" y="534"/>
                      </a:lnTo>
                      <a:lnTo>
                        <a:pt x="198" y="522"/>
                      </a:lnTo>
                      <a:lnTo>
                        <a:pt x="198" y="510"/>
                      </a:lnTo>
                      <a:lnTo>
                        <a:pt x="192" y="498"/>
                      </a:lnTo>
                      <a:lnTo>
                        <a:pt x="174" y="450"/>
                      </a:lnTo>
                      <a:lnTo>
                        <a:pt x="150" y="402"/>
                      </a:lnTo>
                      <a:lnTo>
                        <a:pt x="138" y="378"/>
                      </a:lnTo>
                      <a:lnTo>
                        <a:pt x="126" y="360"/>
                      </a:lnTo>
                      <a:lnTo>
                        <a:pt x="114" y="348"/>
                      </a:lnTo>
                      <a:lnTo>
                        <a:pt x="102" y="324"/>
                      </a:lnTo>
                      <a:lnTo>
                        <a:pt x="96" y="312"/>
                      </a:lnTo>
                      <a:lnTo>
                        <a:pt x="84" y="300"/>
                      </a:lnTo>
                      <a:lnTo>
                        <a:pt x="72" y="294"/>
                      </a:lnTo>
                      <a:lnTo>
                        <a:pt x="60" y="282"/>
                      </a:lnTo>
                      <a:lnTo>
                        <a:pt x="48" y="258"/>
                      </a:lnTo>
                      <a:lnTo>
                        <a:pt x="42" y="240"/>
                      </a:lnTo>
                      <a:lnTo>
                        <a:pt x="36" y="228"/>
                      </a:lnTo>
                      <a:lnTo>
                        <a:pt x="42" y="216"/>
                      </a:lnTo>
                      <a:lnTo>
                        <a:pt x="48" y="204"/>
                      </a:lnTo>
                      <a:lnTo>
                        <a:pt x="60" y="192"/>
                      </a:lnTo>
                      <a:lnTo>
                        <a:pt x="78" y="186"/>
                      </a:lnTo>
                      <a:lnTo>
                        <a:pt x="84" y="180"/>
                      </a:lnTo>
                      <a:lnTo>
                        <a:pt x="90" y="174"/>
                      </a:lnTo>
                      <a:lnTo>
                        <a:pt x="84" y="162"/>
                      </a:lnTo>
                      <a:lnTo>
                        <a:pt x="72" y="150"/>
                      </a:lnTo>
                      <a:lnTo>
                        <a:pt x="66" y="138"/>
                      </a:lnTo>
                      <a:lnTo>
                        <a:pt x="48" y="126"/>
                      </a:lnTo>
                      <a:lnTo>
                        <a:pt x="36" y="114"/>
                      </a:lnTo>
                      <a:lnTo>
                        <a:pt x="24" y="102"/>
                      </a:lnTo>
                      <a:lnTo>
                        <a:pt x="12" y="90"/>
                      </a:lnTo>
                      <a:lnTo>
                        <a:pt x="6" y="84"/>
                      </a:lnTo>
                      <a:lnTo>
                        <a:pt x="0" y="72"/>
                      </a:lnTo>
                      <a:lnTo>
                        <a:pt x="0" y="72"/>
                      </a:lnTo>
                      <a:lnTo>
                        <a:pt x="6" y="66"/>
                      </a:lnTo>
                      <a:lnTo>
                        <a:pt x="18" y="60"/>
                      </a:lnTo>
                      <a:lnTo>
                        <a:pt x="24" y="54"/>
                      </a:lnTo>
                      <a:lnTo>
                        <a:pt x="30" y="48"/>
                      </a:lnTo>
                      <a:lnTo>
                        <a:pt x="30" y="42"/>
                      </a:lnTo>
                      <a:lnTo>
                        <a:pt x="30" y="36"/>
                      </a:lnTo>
                      <a:lnTo>
                        <a:pt x="30" y="24"/>
                      </a:lnTo>
                      <a:lnTo>
                        <a:pt x="30" y="6"/>
                      </a:lnTo>
                      <a:lnTo>
                        <a:pt x="42" y="0"/>
                      </a:lnTo>
                      <a:lnTo>
                        <a:pt x="48"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01" name="Freeform 141"/>
                <p:cNvSpPr>
                  <a:spLocks/>
                </p:cNvSpPr>
                <p:nvPr/>
              </p:nvSpPr>
              <p:spPr bwMode="auto">
                <a:xfrm>
                  <a:off x="13343" y="-4980"/>
                  <a:ext cx="96" cy="78"/>
                </a:xfrm>
                <a:custGeom>
                  <a:avLst/>
                  <a:gdLst>
                    <a:gd name="T0" fmla="*/ 30 w 96"/>
                    <a:gd name="T1" fmla="*/ 0 h 78"/>
                    <a:gd name="T2" fmla="*/ 42 w 96"/>
                    <a:gd name="T3" fmla="*/ 0 h 78"/>
                    <a:gd name="T4" fmla="*/ 54 w 96"/>
                    <a:gd name="T5" fmla="*/ 0 h 78"/>
                    <a:gd name="T6" fmla="*/ 66 w 96"/>
                    <a:gd name="T7" fmla="*/ 6 h 78"/>
                    <a:gd name="T8" fmla="*/ 78 w 96"/>
                    <a:gd name="T9" fmla="*/ 6 h 78"/>
                    <a:gd name="T10" fmla="*/ 90 w 96"/>
                    <a:gd name="T11" fmla="*/ 18 h 78"/>
                    <a:gd name="T12" fmla="*/ 96 w 96"/>
                    <a:gd name="T13" fmla="*/ 30 h 78"/>
                    <a:gd name="T14" fmla="*/ 96 w 96"/>
                    <a:gd name="T15" fmla="*/ 42 h 78"/>
                    <a:gd name="T16" fmla="*/ 96 w 96"/>
                    <a:gd name="T17" fmla="*/ 54 h 78"/>
                    <a:gd name="T18" fmla="*/ 90 w 96"/>
                    <a:gd name="T19" fmla="*/ 66 h 78"/>
                    <a:gd name="T20" fmla="*/ 78 w 96"/>
                    <a:gd name="T21" fmla="*/ 78 h 78"/>
                    <a:gd name="T22" fmla="*/ 66 w 96"/>
                    <a:gd name="T23" fmla="*/ 78 h 78"/>
                    <a:gd name="T24" fmla="*/ 48 w 96"/>
                    <a:gd name="T25" fmla="*/ 78 h 78"/>
                    <a:gd name="T26" fmla="*/ 36 w 96"/>
                    <a:gd name="T27" fmla="*/ 78 h 78"/>
                    <a:gd name="T28" fmla="*/ 24 w 96"/>
                    <a:gd name="T29" fmla="*/ 66 h 78"/>
                    <a:gd name="T30" fmla="*/ 18 w 96"/>
                    <a:gd name="T31" fmla="*/ 60 h 78"/>
                    <a:gd name="T32" fmla="*/ 12 w 96"/>
                    <a:gd name="T33" fmla="*/ 42 h 78"/>
                    <a:gd name="T34" fmla="*/ 0 w 96"/>
                    <a:gd name="T35" fmla="*/ 30 h 78"/>
                    <a:gd name="T36" fmla="*/ 0 w 96"/>
                    <a:gd name="T37" fmla="*/ 18 h 78"/>
                    <a:gd name="T38" fmla="*/ 0 w 96"/>
                    <a:gd name="T39" fmla="*/ 6 h 78"/>
                    <a:gd name="T40" fmla="*/ 6 w 96"/>
                    <a:gd name="T41" fmla="*/ 0 h 78"/>
                    <a:gd name="T42" fmla="*/ 18 w 96"/>
                    <a:gd name="T43" fmla="*/ 0 h 78"/>
                    <a:gd name="T44" fmla="*/ 30 w 96"/>
                    <a:gd name="T4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 h="78">
                      <a:moveTo>
                        <a:pt x="30" y="0"/>
                      </a:moveTo>
                      <a:lnTo>
                        <a:pt x="42" y="0"/>
                      </a:lnTo>
                      <a:lnTo>
                        <a:pt x="54" y="0"/>
                      </a:lnTo>
                      <a:lnTo>
                        <a:pt x="66" y="6"/>
                      </a:lnTo>
                      <a:lnTo>
                        <a:pt x="78" y="6"/>
                      </a:lnTo>
                      <a:lnTo>
                        <a:pt x="90" y="18"/>
                      </a:lnTo>
                      <a:lnTo>
                        <a:pt x="96" y="30"/>
                      </a:lnTo>
                      <a:lnTo>
                        <a:pt x="96" y="42"/>
                      </a:lnTo>
                      <a:lnTo>
                        <a:pt x="96" y="54"/>
                      </a:lnTo>
                      <a:lnTo>
                        <a:pt x="90" y="66"/>
                      </a:lnTo>
                      <a:lnTo>
                        <a:pt x="78" y="78"/>
                      </a:lnTo>
                      <a:lnTo>
                        <a:pt x="66" y="78"/>
                      </a:lnTo>
                      <a:lnTo>
                        <a:pt x="48" y="78"/>
                      </a:lnTo>
                      <a:lnTo>
                        <a:pt x="36" y="78"/>
                      </a:lnTo>
                      <a:lnTo>
                        <a:pt x="24" y="66"/>
                      </a:lnTo>
                      <a:lnTo>
                        <a:pt x="18" y="60"/>
                      </a:lnTo>
                      <a:lnTo>
                        <a:pt x="12" y="42"/>
                      </a:lnTo>
                      <a:lnTo>
                        <a:pt x="0" y="30"/>
                      </a:lnTo>
                      <a:lnTo>
                        <a:pt x="0" y="18"/>
                      </a:lnTo>
                      <a:lnTo>
                        <a:pt x="0" y="6"/>
                      </a:lnTo>
                      <a:lnTo>
                        <a:pt x="6" y="0"/>
                      </a:lnTo>
                      <a:lnTo>
                        <a:pt x="18" y="0"/>
                      </a:lnTo>
                      <a:lnTo>
                        <a:pt x="30"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02" name="Freeform 142"/>
                <p:cNvSpPr>
                  <a:spLocks/>
                </p:cNvSpPr>
                <p:nvPr/>
              </p:nvSpPr>
              <p:spPr bwMode="auto">
                <a:xfrm>
                  <a:off x="15491" y="-4548"/>
                  <a:ext cx="60" cy="114"/>
                </a:xfrm>
                <a:custGeom>
                  <a:avLst/>
                  <a:gdLst>
                    <a:gd name="T0" fmla="*/ 42 w 60"/>
                    <a:gd name="T1" fmla="*/ 0 h 114"/>
                    <a:gd name="T2" fmla="*/ 48 w 60"/>
                    <a:gd name="T3" fmla="*/ 0 h 114"/>
                    <a:gd name="T4" fmla="*/ 54 w 60"/>
                    <a:gd name="T5" fmla="*/ 12 h 114"/>
                    <a:gd name="T6" fmla="*/ 60 w 60"/>
                    <a:gd name="T7" fmla="*/ 24 h 114"/>
                    <a:gd name="T8" fmla="*/ 60 w 60"/>
                    <a:gd name="T9" fmla="*/ 36 h 114"/>
                    <a:gd name="T10" fmla="*/ 60 w 60"/>
                    <a:gd name="T11" fmla="*/ 48 h 114"/>
                    <a:gd name="T12" fmla="*/ 54 w 60"/>
                    <a:gd name="T13" fmla="*/ 60 h 114"/>
                    <a:gd name="T14" fmla="*/ 54 w 60"/>
                    <a:gd name="T15" fmla="*/ 72 h 114"/>
                    <a:gd name="T16" fmla="*/ 42 w 60"/>
                    <a:gd name="T17" fmla="*/ 96 h 114"/>
                    <a:gd name="T18" fmla="*/ 36 w 60"/>
                    <a:gd name="T19" fmla="*/ 108 h 114"/>
                    <a:gd name="T20" fmla="*/ 24 w 60"/>
                    <a:gd name="T21" fmla="*/ 114 h 114"/>
                    <a:gd name="T22" fmla="*/ 18 w 60"/>
                    <a:gd name="T23" fmla="*/ 114 h 114"/>
                    <a:gd name="T24" fmla="*/ 12 w 60"/>
                    <a:gd name="T25" fmla="*/ 108 h 114"/>
                    <a:gd name="T26" fmla="*/ 0 w 60"/>
                    <a:gd name="T27" fmla="*/ 96 h 114"/>
                    <a:gd name="T28" fmla="*/ 0 w 60"/>
                    <a:gd name="T29" fmla="*/ 78 h 114"/>
                    <a:gd name="T30" fmla="*/ 6 w 60"/>
                    <a:gd name="T31" fmla="*/ 60 h 114"/>
                    <a:gd name="T32" fmla="*/ 12 w 60"/>
                    <a:gd name="T33" fmla="*/ 42 h 114"/>
                    <a:gd name="T34" fmla="*/ 18 w 60"/>
                    <a:gd name="T35" fmla="*/ 24 h 114"/>
                    <a:gd name="T36" fmla="*/ 30 w 60"/>
                    <a:gd name="T37" fmla="*/ 6 h 114"/>
                    <a:gd name="T38" fmla="*/ 36 w 60"/>
                    <a:gd name="T39" fmla="*/ 0 h 114"/>
                    <a:gd name="T40" fmla="*/ 42 w 60"/>
                    <a:gd name="T4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 h="114">
                      <a:moveTo>
                        <a:pt x="42" y="0"/>
                      </a:moveTo>
                      <a:lnTo>
                        <a:pt x="48" y="0"/>
                      </a:lnTo>
                      <a:lnTo>
                        <a:pt x="54" y="12"/>
                      </a:lnTo>
                      <a:lnTo>
                        <a:pt x="60" y="24"/>
                      </a:lnTo>
                      <a:lnTo>
                        <a:pt x="60" y="36"/>
                      </a:lnTo>
                      <a:lnTo>
                        <a:pt x="60" y="48"/>
                      </a:lnTo>
                      <a:lnTo>
                        <a:pt x="54" y="60"/>
                      </a:lnTo>
                      <a:lnTo>
                        <a:pt x="54" y="72"/>
                      </a:lnTo>
                      <a:lnTo>
                        <a:pt x="42" y="96"/>
                      </a:lnTo>
                      <a:lnTo>
                        <a:pt x="36" y="108"/>
                      </a:lnTo>
                      <a:lnTo>
                        <a:pt x="24" y="114"/>
                      </a:lnTo>
                      <a:lnTo>
                        <a:pt x="18" y="114"/>
                      </a:lnTo>
                      <a:lnTo>
                        <a:pt x="12" y="108"/>
                      </a:lnTo>
                      <a:lnTo>
                        <a:pt x="0" y="96"/>
                      </a:lnTo>
                      <a:lnTo>
                        <a:pt x="0" y="78"/>
                      </a:lnTo>
                      <a:lnTo>
                        <a:pt x="6" y="60"/>
                      </a:lnTo>
                      <a:lnTo>
                        <a:pt x="12" y="42"/>
                      </a:lnTo>
                      <a:lnTo>
                        <a:pt x="18" y="24"/>
                      </a:lnTo>
                      <a:lnTo>
                        <a:pt x="30" y="6"/>
                      </a:lnTo>
                      <a:lnTo>
                        <a:pt x="36" y="0"/>
                      </a:lnTo>
                      <a:lnTo>
                        <a:pt x="42"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03" name="Freeform 143"/>
                <p:cNvSpPr>
                  <a:spLocks/>
                </p:cNvSpPr>
                <p:nvPr/>
              </p:nvSpPr>
              <p:spPr bwMode="auto">
                <a:xfrm>
                  <a:off x="15455" y="-4362"/>
                  <a:ext cx="48" cy="126"/>
                </a:xfrm>
                <a:custGeom>
                  <a:avLst/>
                  <a:gdLst>
                    <a:gd name="T0" fmla="*/ 12 w 48"/>
                    <a:gd name="T1" fmla="*/ 0 h 126"/>
                    <a:gd name="T2" fmla="*/ 18 w 48"/>
                    <a:gd name="T3" fmla="*/ 0 h 126"/>
                    <a:gd name="T4" fmla="*/ 24 w 48"/>
                    <a:gd name="T5" fmla="*/ 6 h 126"/>
                    <a:gd name="T6" fmla="*/ 30 w 48"/>
                    <a:gd name="T7" fmla="*/ 18 h 126"/>
                    <a:gd name="T8" fmla="*/ 36 w 48"/>
                    <a:gd name="T9" fmla="*/ 30 h 126"/>
                    <a:gd name="T10" fmla="*/ 42 w 48"/>
                    <a:gd name="T11" fmla="*/ 42 h 126"/>
                    <a:gd name="T12" fmla="*/ 42 w 48"/>
                    <a:gd name="T13" fmla="*/ 60 h 126"/>
                    <a:gd name="T14" fmla="*/ 48 w 48"/>
                    <a:gd name="T15" fmla="*/ 78 h 126"/>
                    <a:gd name="T16" fmla="*/ 48 w 48"/>
                    <a:gd name="T17" fmla="*/ 90 h 126"/>
                    <a:gd name="T18" fmla="*/ 42 w 48"/>
                    <a:gd name="T19" fmla="*/ 108 h 126"/>
                    <a:gd name="T20" fmla="*/ 42 w 48"/>
                    <a:gd name="T21" fmla="*/ 120 h 126"/>
                    <a:gd name="T22" fmla="*/ 36 w 48"/>
                    <a:gd name="T23" fmla="*/ 126 h 126"/>
                    <a:gd name="T24" fmla="*/ 24 w 48"/>
                    <a:gd name="T25" fmla="*/ 126 h 126"/>
                    <a:gd name="T26" fmla="*/ 18 w 48"/>
                    <a:gd name="T27" fmla="*/ 120 h 126"/>
                    <a:gd name="T28" fmla="*/ 12 w 48"/>
                    <a:gd name="T29" fmla="*/ 108 h 126"/>
                    <a:gd name="T30" fmla="*/ 6 w 48"/>
                    <a:gd name="T31" fmla="*/ 96 h 126"/>
                    <a:gd name="T32" fmla="*/ 0 w 48"/>
                    <a:gd name="T33" fmla="*/ 84 h 126"/>
                    <a:gd name="T34" fmla="*/ 0 w 48"/>
                    <a:gd name="T35" fmla="*/ 72 h 126"/>
                    <a:gd name="T36" fmla="*/ 0 w 48"/>
                    <a:gd name="T37" fmla="*/ 42 h 126"/>
                    <a:gd name="T38" fmla="*/ 0 w 48"/>
                    <a:gd name="T39" fmla="*/ 24 h 126"/>
                    <a:gd name="T40" fmla="*/ 6 w 48"/>
                    <a:gd name="T41" fmla="*/ 12 h 126"/>
                    <a:gd name="T42" fmla="*/ 6 w 48"/>
                    <a:gd name="T43" fmla="*/ 0 h 126"/>
                    <a:gd name="T44" fmla="*/ 12 w 48"/>
                    <a:gd name="T4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126">
                      <a:moveTo>
                        <a:pt x="12" y="0"/>
                      </a:moveTo>
                      <a:lnTo>
                        <a:pt x="18" y="0"/>
                      </a:lnTo>
                      <a:lnTo>
                        <a:pt x="24" y="6"/>
                      </a:lnTo>
                      <a:lnTo>
                        <a:pt x="30" y="18"/>
                      </a:lnTo>
                      <a:lnTo>
                        <a:pt x="36" y="30"/>
                      </a:lnTo>
                      <a:lnTo>
                        <a:pt x="42" y="42"/>
                      </a:lnTo>
                      <a:lnTo>
                        <a:pt x="42" y="60"/>
                      </a:lnTo>
                      <a:lnTo>
                        <a:pt x="48" y="78"/>
                      </a:lnTo>
                      <a:lnTo>
                        <a:pt x="48" y="90"/>
                      </a:lnTo>
                      <a:lnTo>
                        <a:pt x="42" y="108"/>
                      </a:lnTo>
                      <a:lnTo>
                        <a:pt x="42" y="120"/>
                      </a:lnTo>
                      <a:lnTo>
                        <a:pt x="36" y="126"/>
                      </a:lnTo>
                      <a:lnTo>
                        <a:pt x="24" y="126"/>
                      </a:lnTo>
                      <a:lnTo>
                        <a:pt x="18" y="120"/>
                      </a:lnTo>
                      <a:lnTo>
                        <a:pt x="12" y="108"/>
                      </a:lnTo>
                      <a:lnTo>
                        <a:pt x="6" y="96"/>
                      </a:lnTo>
                      <a:lnTo>
                        <a:pt x="0" y="84"/>
                      </a:lnTo>
                      <a:lnTo>
                        <a:pt x="0" y="72"/>
                      </a:lnTo>
                      <a:lnTo>
                        <a:pt x="0" y="42"/>
                      </a:lnTo>
                      <a:lnTo>
                        <a:pt x="0" y="24"/>
                      </a:lnTo>
                      <a:lnTo>
                        <a:pt x="6" y="12"/>
                      </a:lnTo>
                      <a:lnTo>
                        <a:pt x="6" y="0"/>
                      </a:lnTo>
                      <a:lnTo>
                        <a:pt x="12"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04" name="Freeform 144"/>
                <p:cNvSpPr>
                  <a:spLocks/>
                </p:cNvSpPr>
                <p:nvPr/>
              </p:nvSpPr>
              <p:spPr bwMode="auto">
                <a:xfrm>
                  <a:off x="15989" y="-5712"/>
                  <a:ext cx="126" cy="126"/>
                </a:xfrm>
                <a:custGeom>
                  <a:avLst/>
                  <a:gdLst>
                    <a:gd name="T0" fmla="*/ 24 w 126"/>
                    <a:gd name="T1" fmla="*/ 0 h 126"/>
                    <a:gd name="T2" fmla="*/ 54 w 126"/>
                    <a:gd name="T3" fmla="*/ 18 h 126"/>
                    <a:gd name="T4" fmla="*/ 96 w 126"/>
                    <a:gd name="T5" fmla="*/ 66 h 126"/>
                    <a:gd name="T6" fmla="*/ 114 w 126"/>
                    <a:gd name="T7" fmla="*/ 84 h 126"/>
                    <a:gd name="T8" fmla="*/ 120 w 126"/>
                    <a:gd name="T9" fmla="*/ 102 h 126"/>
                    <a:gd name="T10" fmla="*/ 126 w 126"/>
                    <a:gd name="T11" fmla="*/ 114 h 126"/>
                    <a:gd name="T12" fmla="*/ 126 w 126"/>
                    <a:gd name="T13" fmla="*/ 120 h 126"/>
                    <a:gd name="T14" fmla="*/ 126 w 126"/>
                    <a:gd name="T15" fmla="*/ 126 h 126"/>
                    <a:gd name="T16" fmla="*/ 120 w 126"/>
                    <a:gd name="T17" fmla="*/ 126 h 126"/>
                    <a:gd name="T18" fmla="*/ 108 w 126"/>
                    <a:gd name="T19" fmla="*/ 126 h 126"/>
                    <a:gd name="T20" fmla="*/ 96 w 126"/>
                    <a:gd name="T21" fmla="*/ 126 h 126"/>
                    <a:gd name="T22" fmla="*/ 84 w 126"/>
                    <a:gd name="T23" fmla="*/ 120 h 126"/>
                    <a:gd name="T24" fmla="*/ 72 w 126"/>
                    <a:gd name="T25" fmla="*/ 114 h 126"/>
                    <a:gd name="T26" fmla="*/ 60 w 126"/>
                    <a:gd name="T27" fmla="*/ 108 h 126"/>
                    <a:gd name="T28" fmla="*/ 36 w 126"/>
                    <a:gd name="T29" fmla="*/ 96 h 126"/>
                    <a:gd name="T30" fmla="*/ 24 w 126"/>
                    <a:gd name="T31" fmla="*/ 90 h 126"/>
                    <a:gd name="T32" fmla="*/ 12 w 126"/>
                    <a:gd name="T33" fmla="*/ 78 h 126"/>
                    <a:gd name="T34" fmla="*/ 6 w 126"/>
                    <a:gd name="T35" fmla="*/ 72 h 126"/>
                    <a:gd name="T36" fmla="*/ 0 w 126"/>
                    <a:gd name="T37" fmla="*/ 60 h 126"/>
                    <a:gd name="T38" fmla="*/ 0 w 126"/>
                    <a:gd name="T39" fmla="*/ 48 h 126"/>
                    <a:gd name="T40" fmla="*/ 0 w 126"/>
                    <a:gd name="T41" fmla="*/ 24 h 126"/>
                    <a:gd name="T42" fmla="*/ 6 w 126"/>
                    <a:gd name="T43" fmla="*/ 6 h 126"/>
                    <a:gd name="T44" fmla="*/ 24 w 126"/>
                    <a:gd name="T4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6" h="126">
                      <a:moveTo>
                        <a:pt x="24" y="0"/>
                      </a:moveTo>
                      <a:lnTo>
                        <a:pt x="54" y="18"/>
                      </a:lnTo>
                      <a:lnTo>
                        <a:pt x="96" y="66"/>
                      </a:lnTo>
                      <a:lnTo>
                        <a:pt x="114" y="84"/>
                      </a:lnTo>
                      <a:lnTo>
                        <a:pt x="120" y="102"/>
                      </a:lnTo>
                      <a:lnTo>
                        <a:pt x="126" y="114"/>
                      </a:lnTo>
                      <a:lnTo>
                        <a:pt x="126" y="120"/>
                      </a:lnTo>
                      <a:lnTo>
                        <a:pt x="126" y="126"/>
                      </a:lnTo>
                      <a:lnTo>
                        <a:pt x="120" y="126"/>
                      </a:lnTo>
                      <a:lnTo>
                        <a:pt x="108" y="126"/>
                      </a:lnTo>
                      <a:lnTo>
                        <a:pt x="96" y="126"/>
                      </a:lnTo>
                      <a:lnTo>
                        <a:pt x="84" y="120"/>
                      </a:lnTo>
                      <a:lnTo>
                        <a:pt x="72" y="114"/>
                      </a:lnTo>
                      <a:lnTo>
                        <a:pt x="60" y="108"/>
                      </a:lnTo>
                      <a:lnTo>
                        <a:pt x="36" y="96"/>
                      </a:lnTo>
                      <a:lnTo>
                        <a:pt x="24" y="90"/>
                      </a:lnTo>
                      <a:lnTo>
                        <a:pt x="12" y="78"/>
                      </a:lnTo>
                      <a:lnTo>
                        <a:pt x="6" y="72"/>
                      </a:lnTo>
                      <a:lnTo>
                        <a:pt x="0" y="60"/>
                      </a:lnTo>
                      <a:lnTo>
                        <a:pt x="0" y="48"/>
                      </a:lnTo>
                      <a:lnTo>
                        <a:pt x="0" y="24"/>
                      </a:lnTo>
                      <a:lnTo>
                        <a:pt x="6" y="6"/>
                      </a:lnTo>
                      <a:lnTo>
                        <a:pt x="24"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05" name="Freeform 145"/>
                <p:cNvSpPr>
                  <a:spLocks/>
                </p:cNvSpPr>
                <p:nvPr/>
              </p:nvSpPr>
              <p:spPr bwMode="auto">
                <a:xfrm>
                  <a:off x="16205" y="-5622"/>
                  <a:ext cx="126" cy="48"/>
                </a:xfrm>
                <a:custGeom>
                  <a:avLst/>
                  <a:gdLst>
                    <a:gd name="T0" fmla="*/ 54 w 126"/>
                    <a:gd name="T1" fmla="*/ 0 h 48"/>
                    <a:gd name="T2" fmla="*/ 72 w 126"/>
                    <a:gd name="T3" fmla="*/ 0 h 48"/>
                    <a:gd name="T4" fmla="*/ 90 w 126"/>
                    <a:gd name="T5" fmla="*/ 0 h 48"/>
                    <a:gd name="T6" fmla="*/ 108 w 126"/>
                    <a:gd name="T7" fmla="*/ 6 h 48"/>
                    <a:gd name="T8" fmla="*/ 120 w 126"/>
                    <a:gd name="T9" fmla="*/ 12 h 48"/>
                    <a:gd name="T10" fmla="*/ 126 w 126"/>
                    <a:gd name="T11" fmla="*/ 24 h 48"/>
                    <a:gd name="T12" fmla="*/ 126 w 126"/>
                    <a:gd name="T13" fmla="*/ 30 h 48"/>
                    <a:gd name="T14" fmla="*/ 126 w 126"/>
                    <a:gd name="T15" fmla="*/ 36 h 48"/>
                    <a:gd name="T16" fmla="*/ 114 w 126"/>
                    <a:gd name="T17" fmla="*/ 42 h 48"/>
                    <a:gd name="T18" fmla="*/ 102 w 126"/>
                    <a:gd name="T19" fmla="*/ 48 h 48"/>
                    <a:gd name="T20" fmla="*/ 78 w 126"/>
                    <a:gd name="T21" fmla="*/ 48 h 48"/>
                    <a:gd name="T22" fmla="*/ 54 w 126"/>
                    <a:gd name="T23" fmla="*/ 42 h 48"/>
                    <a:gd name="T24" fmla="*/ 24 w 126"/>
                    <a:gd name="T25" fmla="*/ 42 h 48"/>
                    <a:gd name="T26" fmla="*/ 12 w 126"/>
                    <a:gd name="T27" fmla="*/ 36 h 48"/>
                    <a:gd name="T28" fmla="*/ 0 w 126"/>
                    <a:gd name="T29" fmla="*/ 30 h 48"/>
                    <a:gd name="T30" fmla="*/ 0 w 126"/>
                    <a:gd name="T31" fmla="*/ 18 h 48"/>
                    <a:gd name="T32" fmla="*/ 6 w 126"/>
                    <a:gd name="T33" fmla="*/ 12 h 48"/>
                    <a:gd name="T34" fmla="*/ 12 w 126"/>
                    <a:gd name="T35" fmla="*/ 6 h 48"/>
                    <a:gd name="T36" fmla="*/ 24 w 126"/>
                    <a:gd name="T37" fmla="*/ 6 h 48"/>
                    <a:gd name="T38" fmla="*/ 36 w 126"/>
                    <a:gd name="T39" fmla="*/ 0 h 48"/>
                    <a:gd name="T40" fmla="*/ 54 w 126"/>
                    <a:gd name="T4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6" h="48">
                      <a:moveTo>
                        <a:pt x="54" y="0"/>
                      </a:moveTo>
                      <a:lnTo>
                        <a:pt x="72" y="0"/>
                      </a:lnTo>
                      <a:lnTo>
                        <a:pt x="90" y="0"/>
                      </a:lnTo>
                      <a:lnTo>
                        <a:pt x="108" y="6"/>
                      </a:lnTo>
                      <a:lnTo>
                        <a:pt x="120" y="12"/>
                      </a:lnTo>
                      <a:lnTo>
                        <a:pt x="126" y="24"/>
                      </a:lnTo>
                      <a:lnTo>
                        <a:pt x="126" y="30"/>
                      </a:lnTo>
                      <a:lnTo>
                        <a:pt x="126" y="36"/>
                      </a:lnTo>
                      <a:lnTo>
                        <a:pt x="114" y="42"/>
                      </a:lnTo>
                      <a:lnTo>
                        <a:pt x="102" y="48"/>
                      </a:lnTo>
                      <a:lnTo>
                        <a:pt x="78" y="48"/>
                      </a:lnTo>
                      <a:lnTo>
                        <a:pt x="54" y="42"/>
                      </a:lnTo>
                      <a:lnTo>
                        <a:pt x="24" y="42"/>
                      </a:lnTo>
                      <a:lnTo>
                        <a:pt x="12" y="36"/>
                      </a:lnTo>
                      <a:lnTo>
                        <a:pt x="0" y="30"/>
                      </a:lnTo>
                      <a:lnTo>
                        <a:pt x="0" y="18"/>
                      </a:lnTo>
                      <a:lnTo>
                        <a:pt x="6" y="12"/>
                      </a:lnTo>
                      <a:lnTo>
                        <a:pt x="12" y="6"/>
                      </a:lnTo>
                      <a:lnTo>
                        <a:pt x="24" y="6"/>
                      </a:lnTo>
                      <a:lnTo>
                        <a:pt x="36" y="0"/>
                      </a:lnTo>
                      <a:lnTo>
                        <a:pt x="54"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06" name="Freeform 146"/>
                <p:cNvSpPr>
                  <a:spLocks/>
                </p:cNvSpPr>
                <p:nvPr/>
              </p:nvSpPr>
              <p:spPr bwMode="auto">
                <a:xfrm>
                  <a:off x="15437" y="-6456"/>
                  <a:ext cx="84" cy="168"/>
                </a:xfrm>
                <a:custGeom>
                  <a:avLst/>
                  <a:gdLst>
                    <a:gd name="T0" fmla="*/ 18 w 84"/>
                    <a:gd name="T1" fmla="*/ 0 h 168"/>
                    <a:gd name="T2" fmla="*/ 30 w 84"/>
                    <a:gd name="T3" fmla="*/ 6 h 168"/>
                    <a:gd name="T4" fmla="*/ 42 w 84"/>
                    <a:gd name="T5" fmla="*/ 12 h 168"/>
                    <a:gd name="T6" fmla="*/ 60 w 84"/>
                    <a:gd name="T7" fmla="*/ 18 h 168"/>
                    <a:gd name="T8" fmla="*/ 78 w 84"/>
                    <a:gd name="T9" fmla="*/ 24 h 168"/>
                    <a:gd name="T10" fmla="*/ 84 w 84"/>
                    <a:gd name="T11" fmla="*/ 42 h 168"/>
                    <a:gd name="T12" fmla="*/ 84 w 84"/>
                    <a:gd name="T13" fmla="*/ 72 h 168"/>
                    <a:gd name="T14" fmla="*/ 72 w 84"/>
                    <a:gd name="T15" fmla="*/ 114 h 168"/>
                    <a:gd name="T16" fmla="*/ 60 w 84"/>
                    <a:gd name="T17" fmla="*/ 138 h 168"/>
                    <a:gd name="T18" fmla="*/ 54 w 84"/>
                    <a:gd name="T19" fmla="*/ 162 h 168"/>
                    <a:gd name="T20" fmla="*/ 48 w 84"/>
                    <a:gd name="T21" fmla="*/ 168 h 168"/>
                    <a:gd name="T22" fmla="*/ 36 w 84"/>
                    <a:gd name="T23" fmla="*/ 168 h 168"/>
                    <a:gd name="T24" fmla="*/ 30 w 84"/>
                    <a:gd name="T25" fmla="*/ 156 h 168"/>
                    <a:gd name="T26" fmla="*/ 24 w 84"/>
                    <a:gd name="T27" fmla="*/ 144 h 168"/>
                    <a:gd name="T28" fmla="*/ 12 w 84"/>
                    <a:gd name="T29" fmla="*/ 108 h 168"/>
                    <a:gd name="T30" fmla="*/ 0 w 84"/>
                    <a:gd name="T31" fmla="*/ 72 h 168"/>
                    <a:gd name="T32" fmla="*/ 0 w 84"/>
                    <a:gd name="T33" fmla="*/ 24 h 168"/>
                    <a:gd name="T34" fmla="*/ 6 w 84"/>
                    <a:gd name="T35" fmla="*/ 12 h 168"/>
                    <a:gd name="T36" fmla="*/ 12 w 84"/>
                    <a:gd name="T37" fmla="*/ 6 h 168"/>
                    <a:gd name="T38" fmla="*/ 18 w 84"/>
                    <a:gd name="T39"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168">
                      <a:moveTo>
                        <a:pt x="18" y="0"/>
                      </a:moveTo>
                      <a:lnTo>
                        <a:pt x="30" y="6"/>
                      </a:lnTo>
                      <a:lnTo>
                        <a:pt x="42" y="12"/>
                      </a:lnTo>
                      <a:lnTo>
                        <a:pt x="60" y="18"/>
                      </a:lnTo>
                      <a:lnTo>
                        <a:pt x="78" y="24"/>
                      </a:lnTo>
                      <a:lnTo>
                        <a:pt x="84" y="42"/>
                      </a:lnTo>
                      <a:lnTo>
                        <a:pt x="84" y="72"/>
                      </a:lnTo>
                      <a:lnTo>
                        <a:pt x="72" y="114"/>
                      </a:lnTo>
                      <a:lnTo>
                        <a:pt x="60" y="138"/>
                      </a:lnTo>
                      <a:lnTo>
                        <a:pt x="54" y="162"/>
                      </a:lnTo>
                      <a:lnTo>
                        <a:pt x="48" y="168"/>
                      </a:lnTo>
                      <a:lnTo>
                        <a:pt x="36" y="168"/>
                      </a:lnTo>
                      <a:lnTo>
                        <a:pt x="30" y="156"/>
                      </a:lnTo>
                      <a:lnTo>
                        <a:pt x="24" y="144"/>
                      </a:lnTo>
                      <a:lnTo>
                        <a:pt x="12" y="108"/>
                      </a:lnTo>
                      <a:lnTo>
                        <a:pt x="0" y="72"/>
                      </a:lnTo>
                      <a:lnTo>
                        <a:pt x="0" y="24"/>
                      </a:lnTo>
                      <a:lnTo>
                        <a:pt x="6" y="12"/>
                      </a:lnTo>
                      <a:lnTo>
                        <a:pt x="12" y="6"/>
                      </a:lnTo>
                      <a:lnTo>
                        <a:pt x="18"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07" name="Freeform 147"/>
                <p:cNvSpPr>
                  <a:spLocks/>
                </p:cNvSpPr>
                <p:nvPr/>
              </p:nvSpPr>
              <p:spPr bwMode="auto">
                <a:xfrm>
                  <a:off x="14321" y="-8946"/>
                  <a:ext cx="156" cy="108"/>
                </a:xfrm>
                <a:custGeom>
                  <a:avLst/>
                  <a:gdLst>
                    <a:gd name="T0" fmla="*/ 66 w 156"/>
                    <a:gd name="T1" fmla="*/ 0 h 108"/>
                    <a:gd name="T2" fmla="*/ 84 w 156"/>
                    <a:gd name="T3" fmla="*/ 0 h 108"/>
                    <a:gd name="T4" fmla="*/ 102 w 156"/>
                    <a:gd name="T5" fmla="*/ 6 h 108"/>
                    <a:gd name="T6" fmla="*/ 120 w 156"/>
                    <a:gd name="T7" fmla="*/ 18 h 108"/>
                    <a:gd name="T8" fmla="*/ 144 w 156"/>
                    <a:gd name="T9" fmla="*/ 24 h 108"/>
                    <a:gd name="T10" fmla="*/ 150 w 156"/>
                    <a:gd name="T11" fmla="*/ 30 h 108"/>
                    <a:gd name="T12" fmla="*/ 156 w 156"/>
                    <a:gd name="T13" fmla="*/ 42 h 108"/>
                    <a:gd name="T14" fmla="*/ 156 w 156"/>
                    <a:gd name="T15" fmla="*/ 54 h 108"/>
                    <a:gd name="T16" fmla="*/ 156 w 156"/>
                    <a:gd name="T17" fmla="*/ 66 h 108"/>
                    <a:gd name="T18" fmla="*/ 156 w 156"/>
                    <a:gd name="T19" fmla="*/ 84 h 108"/>
                    <a:gd name="T20" fmla="*/ 150 w 156"/>
                    <a:gd name="T21" fmla="*/ 90 h 108"/>
                    <a:gd name="T22" fmla="*/ 144 w 156"/>
                    <a:gd name="T23" fmla="*/ 96 h 108"/>
                    <a:gd name="T24" fmla="*/ 132 w 156"/>
                    <a:gd name="T25" fmla="*/ 102 h 108"/>
                    <a:gd name="T26" fmla="*/ 120 w 156"/>
                    <a:gd name="T27" fmla="*/ 108 h 108"/>
                    <a:gd name="T28" fmla="*/ 102 w 156"/>
                    <a:gd name="T29" fmla="*/ 108 h 108"/>
                    <a:gd name="T30" fmla="*/ 78 w 156"/>
                    <a:gd name="T31" fmla="*/ 102 h 108"/>
                    <a:gd name="T32" fmla="*/ 54 w 156"/>
                    <a:gd name="T33" fmla="*/ 96 h 108"/>
                    <a:gd name="T34" fmla="*/ 30 w 156"/>
                    <a:gd name="T35" fmla="*/ 90 h 108"/>
                    <a:gd name="T36" fmla="*/ 18 w 156"/>
                    <a:gd name="T37" fmla="*/ 78 h 108"/>
                    <a:gd name="T38" fmla="*/ 6 w 156"/>
                    <a:gd name="T39" fmla="*/ 66 h 108"/>
                    <a:gd name="T40" fmla="*/ 6 w 156"/>
                    <a:gd name="T41" fmla="*/ 54 h 108"/>
                    <a:gd name="T42" fmla="*/ 0 w 156"/>
                    <a:gd name="T43" fmla="*/ 42 h 108"/>
                    <a:gd name="T44" fmla="*/ 0 w 156"/>
                    <a:gd name="T45" fmla="*/ 24 h 108"/>
                    <a:gd name="T46" fmla="*/ 6 w 156"/>
                    <a:gd name="T47" fmla="*/ 12 h 108"/>
                    <a:gd name="T48" fmla="*/ 12 w 156"/>
                    <a:gd name="T49" fmla="*/ 6 h 108"/>
                    <a:gd name="T50" fmla="*/ 18 w 156"/>
                    <a:gd name="T51" fmla="*/ 6 h 108"/>
                    <a:gd name="T52" fmla="*/ 36 w 156"/>
                    <a:gd name="T53" fmla="*/ 0 h 108"/>
                    <a:gd name="T54" fmla="*/ 48 w 156"/>
                    <a:gd name="T55" fmla="*/ 0 h 108"/>
                    <a:gd name="T56" fmla="*/ 66 w 156"/>
                    <a:gd name="T57"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6" h="108">
                      <a:moveTo>
                        <a:pt x="66" y="0"/>
                      </a:moveTo>
                      <a:lnTo>
                        <a:pt x="84" y="0"/>
                      </a:lnTo>
                      <a:lnTo>
                        <a:pt x="102" y="6"/>
                      </a:lnTo>
                      <a:lnTo>
                        <a:pt x="120" y="18"/>
                      </a:lnTo>
                      <a:lnTo>
                        <a:pt x="144" y="24"/>
                      </a:lnTo>
                      <a:lnTo>
                        <a:pt x="150" y="30"/>
                      </a:lnTo>
                      <a:lnTo>
                        <a:pt x="156" y="42"/>
                      </a:lnTo>
                      <a:lnTo>
                        <a:pt x="156" y="54"/>
                      </a:lnTo>
                      <a:lnTo>
                        <a:pt x="156" y="66"/>
                      </a:lnTo>
                      <a:lnTo>
                        <a:pt x="156" y="84"/>
                      </a:lnTo>
                      <a:lnTo>
                        <a:pt x="150" y="90"/>
                      </a:lnTo>
                      <a:lnTo>
                        <a:pt x="144" y="96"/>
                      </a:lnTo>
                      <a:lnTo>
                        <a:pt x="132" y="102"/>
                      </a:lnTo>
                      <a:lnTo>
                        <a:pt x="120" y="108"/>
                      </a:lnTo>
                      <a:lnTo>
                        <a:pt x="102" y="108"/>
                      </a:lnTo>
                      <a:lnTo>
                        <a:pt x="78" y="102"/>
                      </a:lnTo>
                      <a:lnTo>
                        <a:pt x="54" y="96"/>
                      </a:lnTo>
                      <a:lnTo>
                        <a:pt x="30" y="90"/>
                      </a:lnTo>
                      <a:lnTo>
                        <a:pt x="18" y="78"/>
                      </a:lnTo>
                      <a:lnTo>
                        <a:pt x="6" y="66"/>
                      </a:lnTo>
                      <a:lnTo>
                        <a:pt x="6" y="54"/>
                      </a:lnTo>
                      <a:lnTo>
                        <a:pt x="0" y="42"/>
                      </a:lnTo>
                      <a:lnTo>
                        <a:pt x="0" y="24"/>
                      </a:lnTo>
                      <a:lnTo>
                        <a:pt x="6" y="12"/>
                      </a:lnTo>
                      <a:lnTo>
                        <a:pt x="12" y="6"/>
                      </a:lnTo>
                      <a:lnTo>
                        <a:pt x="18" y="6"/>
                      </a:lnTo>
                      <a:lnTo>
                        <a:pt x="36" y="0"/>
                      </a:lnTo>
                      <a:lnTo>
                        <a:pt x="48" y="0"/>
                      </a:lnTo>
                      <a:lnTo>
                        <a:pt x="66"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08" name="Freeform 148"/>
                <p:cNvSpPr>
                  <a:spLocks/>
                </p:cNvSpPr>
                <p:nvPr/>
              </p:nvSpPr>
              <p:spPr bwMode="auto">
                <a:xfrm>
                  <a:off x="15095" y="-9618"/>
                  <a:ext cx="330" cy="216"/>
                </a:xfrm>
                <a:custGeom>
                  <a:avLst/>
                  <a:gdLst>
                    <a:gd name="T0" fmla="*/ 270 w 330"/>
                    <a:gd name="T1" fmla="*/ 0 h 216"/>
                    <a:gd name="T2" fmla="*/ 288 w 330"/>
                    <a:gd name="T3" fmla="*/ 0 h 216"/>
                    <a:gd name="T4" fmla="*/ 300 w 330"/>
                    <a:gd name="T5" fmla="*/ 6 h 216"/>
                    <a:gd name="T6" fmla="*/ 312 w 330"/>
                    <a:gd name="T7" fmla="*/ 12 h 216"/>
                    <a:gd name="T8" fmla="*/ 318 w 330"/>
                    <a:gd name="T9" fmla="*/ 24 h 216"/>
                    <a:gd name="T10" fmla="*/ 324 w 330"/>
                    <a:gd name="T11" fmla="*/ 42 h 216"/>
                    <a:gd name="T12" fmla="*/ 330 w 330"/>
                    <a:gd name="T13" fmla="*/ 60 h 216"/>
                    <a:gd name="T14" fmla="*/ 330 w 330"/>
                    <a:gd name="T15" fmla="*/ 72 h 216"/>
                    <a:gd name="T16" fmla="*/ 330 w 330"/>
                    <a:gd name="T17" fmla="*/ 84 h 216"/>
                    <a:gd name="T18" fmla="*/ 318 w 330"/>
                    <a:gd name="T19" fmla="*/ 96 h 216"/>
                    <a:gd name="T20" fmla="*/ 306 w 330"/>
                    <a:gd name="T21" fmla="*/ 102 h 216"/>
                    <a:gd name="T22" fmla="*/ 294 w 330"/>
                    <a:gd name="T23" fmla="*/ 114 h 216"/>
                    <a:gd name="T24" fmla="*/ 276 w 330"/>
                    <a:gd name="T25" fmla="*/ 120 h 216"/>
                    <a:gd name="T26" fmla="*/ 264 w 330"/>
                    <a:gd name="T27" fmla="*/ 132 h 216"/>
                    <a:gd name="T28" fmla="*/ 240 w 330"/>
                    <a:gd name="T29" fmla="*/ 150 h 216"/>
                    <a:gd name="T30" fmla="*/ 216 w 330"/>
                    <a:gd name="T31" fmla="*/ 168 h 216"/>
                    <a:gd name="T32" fmla="*/ 192 w 330"/>
                    <a:gd name="T33" fmla="*/ 180 h 216"/>
                    <a:gd name="T34" fmla="*/ 174 w 330"/>
                    <a:gd name="T35" fmla="*/ 180 h 216"/>
                    <a:gd name="T36" fmla="*/ 150 w 330"/>
                    <a:gd name="T37" fmla="*/ 180 h 216"/>
                    <a:gd name="T38" fmla="*/ 114 w 330"/>
                    <a:gd name="T39" fmla="*/ 180 h 216"/>
                    <a:gd name="T40" fmla="*/ 84 w 330"/>
                    <a:gd name="T41" fmla="*/ 186 h 216"/>
                    <a:gd name="T42" fmla="*/ 66 w 330"/>
                    <a:gd name="T43" fmla="*/ 204 h 216"/>
                    <a:gd name="T44" fmla="*/ 54 w 330"/>
                    <a:gd name="T45" fmla="*/ 210 h 216"/>
                    <a:gd name="T46" fmla="*/ 42 w 330"/>
                    <a:gd name="T47" fmla="*/ 216 h 216"/>
                    <a:gd name="T48" fmla="*/ 30 w 330"/>
                    <a:gd name="T49" fmla="*/ 216 h 216"/>
                    <a:gd name="T50" fmla="*/ 24 w 330"/>
                    <a:gd name="T51" fmla="*/ 210 h 216"/>
                    <a:gd name="T52" fmla="*/ 18 w 330"/>
                    <a:gd name="T53" fmla="*/ 198 h 216"/>
                    <a:gd name="T54" fmla="*/ 18 w 330"/>
                    <a:gd name="T55" fmla="*/ 186 h 216"/>
                    <a:gd name="T56" fmla="*/ 24 w 330"/>
                    <a:gd name="T57" fmla="*/ 174 h 216"/>
                    <a:gd name="T58" fmla="*/ 18 w 330"/>
                    <a:gd name="T59" fmla="*/ 168 h 216"/>
                    <a:gd name="T60" fmla="*/ 18 w 330"/>
                    <a:gd name="T61" fmla="*/ 156 h 216"/>
                    <a:gd name="T62" fmla="*/ 12 w 330"/>
                    <a:gd name="T63" fmla="*/ 150 h 216"/>
                    <a:gd name="T64" fmla="*/ 6 w 330"/>
                    <a:gd name="T65" fmla="*/ 132 h 216"/>
                    <a:gd name="T66" fmla="*/ 0 w 330"/>
                    <a:gd name="T67" fmla="*/ 114 h 216"/>
                    <a:gd name="T68" fmla="*/ 0 w 330"/>
                    <a:gd name="T69" fmla="*/ 96 h 216"/>
                    <a:gd name="T70" fmla="*/ 12 w 330"/>
                    <a:gd name="T71" fmla="*/ 84 h 216"/>
                    <a:gd name="T72" fmla="*/ 24 w 330"/>
                    <a:gd name="T73" fmla="*/ 66 h 216"/>
                    <a:gd name="T74" fmla="*/ 42 w 330"/>
                    <a:gd name="T75" fmla="*/ 48 h 216"/>
                    <a:gd name="T76" fmla="*/ 66 w 330"/>
                    <a:gd name="T77" fmla="*/ 30 h 216"/>
                    <a:gd name="T78" fmla="*/ 90 w 330"/>
                    <a:gd name="T79" fmla="*/ 18 h 216"/>
                    <a:gd name="T80" fmla="*/ 138 w 330"/>
                    <a:gd name="T81" fmla="*/ 18 h 216"/>
                    <a:gd name="T82" fmla="*/ 162 w 330"/>
                    <a:gd name="T83" fmla="*/ 18 h 216"/>
                    <a:gd name="T84" fmla="*/ 174 w 330"/>
                    <a:gd name="T85" fmla="*/ 18 h 216"/>
                    <a:gd name="T86" fmla="*/ 186 w 330"/>
                    <a:gd name="T87" fmla="*/ 24 h 216"/>
                    <a:gd name="T88" fmla="*/ 192 w 330"/>
                    <a:gd name="T89" fmla="*/ 24 h 216"/>
                    <a:gd name="T90" fmla="*/ 192 w 330"/>
                    <a:gd name="T91" fmla="*/ 24 h 216"/>
                    <a:gd name="T92" fmla="*/ 198 w 330"/>
                    <a:gd name="T93" fmla="*/ 24 h 216"/>
                    <a:gd name="T94" fmla="*/ 204 w 330"/>
                    <a:gd name="T95" fmla="*/ 18 h 216"/>
                    <a:gd name="T96" fmla="*/ 216 w 330"/>
                    <a:gd name="T97" fmla="*/ 6 h 216"/>
                    <a:gd name="T98" fmla="*/ 228 w 330"/>
                    <a:gd name="T99" fmla="*/ 6 h 216"/>
                    <a:gd name="T100" fmla="*/ 246 w 330"/>
                    <a:gd name="T101" fmla="*/ 0 h 216"/>
                    <a:gd name="T102" fmla="*/ 270 w 330"/>
                    <a:gd name="T103"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0" h="216">
                      <a:moveTo>
                        <a:pt x="270" y="0"/>
                      </a:moveTo>
                      <a:lnTo>
                        <a:pt x="288" y="0"/>
                      </a:lnTo>
                      <a:lnTo>
                        <a:pt x="300" y="6"/>
                      </a:lnTo>
                      <a:lnTo>
                        <a:pt x="312" y="12"/>
                      </a:lnTo>
                      <a:lnTo>
                        <a:pt x="318" y="24"/>
                      </a:lnTo>
                      <a:lnTo>
                        <a:pt x="324" y="42"/>
                      </a:lnTo>
                      <a:lnTo>
                        <a:pt x="330" y="60"/>
                      </a:lnTo>
                      <a:lnTo>
                        <a:pt x="330" y="72"/>
                      </a:lnTo>
                      <a:lnTo>
                        <a:pt x="330" y="84"/>
                      </a:lnTo>
                      <a:lnTo>
                        <a:pt x="318" y="96"/>
                      </a:lnTo>
                      <a:lnTo>
                        <a:pt x="306" y="102"/>
                      </a:lnTo>
                      <a:lnTo>
                        <a:pt x="294" y="114"/>
                      </a:lnTo>
                      <a:lnTo>
                        <a:pt x="276" y="120"/>
                      </a:lnTo>
                      <a:lnTo>
                        <a:pt x="264" y="132"/>
                      </a:lnTo>
                      <a:lnTo>
                        <a:pt x="240" y="150"/>
                      </a:lnTo>
                      <a:lnTo>
                        <a:pt x="216" y="168"/>
                      </a:lnTo>
                      <a:lnTo>
                        <a:pt x="192" y="180"/>
                      </a:lnTo>
                      <a:lnTo>
                        <a:pt x="174" y="180"/>
                      </a:lnTo>
                      <a:lnTo>
                        <a:pt x="150" y="180"/>
                      </a:lnTo>
                      <a:lnTo>
                        <a:pt x="114" y="180"/>
                      </a:lnTo>
                      <a:lnTo>
                        <a:pt x="84" y="186"/>
                      </a:lnTo>
                      <a:lnTo>
                        <a:pt x="66" y="204"/>
                      </a:lnTo>
                      <a:lnTo>
                        <a:pt x="54" y="210"/>
                      </a:lnTo>
                      <a:lnTo>
                        <a:pt x="42" y="216"/>
                      </a:lnTo>
                      <a:lnTo>
                        <a:pt x="30" y="216"/>
                      </a:lnTo>
                      <a:lnTo>
                        <a:pt x="24" y="210"/>
                      </a:lnTo>
                      <a:lnTo>
                        <a:pt x="18" y="198"/>
                      </a:lnTo>
                      <a:lnTo>
                        <a:pt x="18" y="186"/>
                      </a:lnTo>
                      <a:lnTo>
                        <a:pt x="24" y="174"/>
                      </a:lnTo>
                      <a:lnTo>
                        <a:pt x="18" y="168"/>
                      </a:lnTo>
                      <a:lnTo>
                        <a:pt x="18" y="156"/>
                      </a:lnTo>
                      <a:lnTo>
                        <a:pt x="12" y="150"/>
                      </a:lnTo>
                      <a:lnTo>
                        <a:pt x="6" y="132"/>
                      </a:lnTo>
                      <a:lnTo>
                        <a:pt x="0" y="114"/>
                      </a:lnTo>
                      <a:lnTo>
                        <a:pt x="0" y="96"/>
                      </a:lnTo>
                      <a:lnTo>
                        <a:pt x="12" y="84"/>
                      </a:lnTo>
                      <a:lnTo>
                        <a:pt x="24" y="66"/>
                      </a:lnTo>
                      <a:lnTo>
                        <a:pt x="42" y="48"/>
                      </a:lnTo>
                      <a:lnTo>
                        <a:pt x="66" y="30"/>
                      </a:lnTo>
                      <a:lnTo>
                        <a:pt x="90" y="18"/>
                      </a:lnTo>
                      <a:lnTo>
                        <a:pt x="138" y="18"/>
                      </a:lnTo>
                      <a:lnTo>
                        <a:pt x="162" y="18"/>
                      </a:lnTo>
                      <a:lnTo>
                        <a:pt x="174" y="18"/>
                      </a:lnTo>
                      <a:lnTo>
                        <a:pt x="186" y="24"/>
                      </a:lnTo>
                      <a:lnTo>
                        <a:pt x="192" y="24"/>
                      </a:lnTo>
                      <a:lnTo>
                        <a:pt x="192" y="24"/>
                      </a:lnTo>
                      <a:lnTo>
                        <a:pt x="198" y="24"/>
                      </a:lnTo>
                      <a:lnTo>
                        <a:pt x="204" y="18"/>
                      </a:lnTo>
                      <a:lnTo>
                        <a:pt x="216" y="6"/>
                      </a:lnTo>
                      <a:lnTo>
                        <a:pt x="228" y="6"/>
                      </a:lnTo>
                      <a:lnTo>
                        <a:pt x="246" y="0"/>
                      </a:lnTo>
                      <a:lnTo>
                        <a:pt x="270"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09" name="Freeform 149"/>
                <p:cNvSpPr>
                  <a:spLocks/>
                </p:cNvSpPr>
                <p:nvPr/>
              </p:nvSpPr>
              <p:spPr bwMode="auto">
                <a:xfrm>
                  <a:off x="11567" y="-8868"/>
                  <a:ext cx="318" cy="192"/>
                </a:xfrm>
                <a:custGeom>
                  <a:avLst/>
                  <a:gdLst>
                    <a:gd name="T0" fmla="*/ 156 w 318"/>
                    <a:gd name="T1" fmla="*/ 0 h 192"/>
                    <a:gd name="T2" fmla="*/ 174 w 318"/>
                    <a:gd name="T3" fmla="*/ 12 h 192"/>
                    <a:gd name="T4" fmla="*/ 198 w 318"/>
                    <a:gd name="T5" fmla="*/ 18 h 192"/>
                    <a:gd name="T6" fmla="*/ 228 w 318"/>
                    <a:gd name="T7" fmla="*/ 24 h 192"/>
                    <a:gd name="T8" fmla="*/ 240 w 318"/>
                    <a:gd name="T9" fmla="*/ 30 h 192"/>
                    <a:gd name="T10" fmla="*/ 258 w 318"/>
                    <a:gd name="T11" fmla="*/ 36 h 192"/>
                    <a:gd name="T12" fmla="*/ 264 w 318"/>
                    <a:gd name="T13" fmla="*/ 42 h 192"/>
                    <a:gd name="T14" fmla="*/ 270 w 318"/>
                    <a:gd name="T15" fmla="*/ 54 h 192"/>
                    <a:gd name="T16" fmla="*/ 282 w 318"/>
                    <a:gd name="T17" fmla="*/ 66 h 192"/>
                    <a:gd name="T18" fmla="*/ 288 w 318"/>
                    <a:gd name="T19" fmla="*/ 72 h 192"/>
                    <a:gd name="T20" fmla="*/ 294 w 318"/>
                    <a:gd name="T21" fmla="*/ 78 h 192"/>
                    <a:gd name="T22" fmla="*/ 300 w 318"/>
                    <a:gd name="T23" fmla="*/ 84 h 192"/>
                    <a:gd name="T24" fmla="*/ 312 w 318"/>
                    <a:gd name="T25" fmla="*/ 84 h 192"/>
                    <a:gd name="T26" fmla="*/ 318 w 318"/>
                    <a:gd name="T27" fmla="*/ 90 h 192"/>
                    <a:gd name="T28" fmla="*/ 312 w 318"/>
                    <a:gd name="T29" fmla="*/ 96 h 192"/>
                    <a:gd name="T30" fmla="*/ 306 w 318"/>
                    <a:gd name="T31" fmla="*/ 108 h 192"/>
                    <a:gd name="T32" fmla="*/ 300 w 318"/>
                    <a:gd name="T33" fmla="*/ 114 h 192"/>
                    <a:gd name="T34" fmla="*/ 282 w 318"/>
                    <a:gd name="T35" fmla="*/ 126 h 192"/>
                    <a:gd name="T36" fmla="*/ 252 w 318"/>
                    <a:gd name="T37" fmla="*/ 144 h 192"/>
                    <a:gd name="T38" fmla="*/ 210 w 318"/>
                    <a:gd name="T39" fmla="*/ 156 h 192"/>
                    <a:gd name="T40" fmla="*/ 156 w 318"/>
                    <a:gd name="T41" fmla="*/ 174 h 192"/>
                    <a:gd name="T42" fmla="*/ 114 w 318"/>
                    <a:gd name="T43" fmla="*/ 180 h 192"/>
                    <a:gd name="T44" fmla="*/ 84 w 318"/>
                    <a:gd name="T45" fmla="*/ 180 h 192"/>
                    <a:gd name="T46" fmla="*/ 60 w 318"/>
                    <a:gd name="T47" fmla="*/ 174 h 192"/>
                    <a:gd name="T48" fmla="*/ 30 w 318"/>
                    <a:gd name="T49" fmla="*/ 180 h 192"/>
                    <a:gd name="T50" fmla="*/ 18 w 318"/>
                    <a:gd name="T51" fmla="*/ 186 h 192"/>
                    <a:gd name="T52" fmla="*/ 6 w 318"/>
                    <a:gd name="T53" fmla="*/ 192 h 192"/>
                    <a:gd name="T54" fmla="*/ 0 w 318"/>
                    <a:gd name="T55" fmla="*/ 186 h 192"/>
                    <a:gd name="T56" fmla="*/ 0 w 318"/>
                    <a:gd name="T57" fmla="*/ 180 h 192"/>
                    <a:gd name="T58" fmla="*/ 0 w 318"/>
                    <a:gd name="T59" fmla="*/ 174 h 192"/>
                    <a:gd name="T60" fmla="*/ 0 w 318"/>
                    <a:gd name="T61" fmla="*/ 162 h 192"/>
                    <a:gd name="T62" fmla="*/ 12 w 318"/>
                    <a:gd name="T63" fmla="*/ 144 h 192"/>
                    <a:gd name="T64" fmla="*/ 18 w 318"/>
                    <a:gd name="T65" fmla="*/ 126 h 192"/>
                    <a:gd name="T66" fmla="*/ 24 w 318"/>
                    <a:gd name="T67" fmla="*/ 114 h 192"/>
                    <a:gd name="T68" fmla="*/ 30 w 318"/>
                    <a:gd name="T69" fmla="*/ 108 h 192"/>
                    <a:gd name="T70" fmla="*/ 30 w 318"/>
                    <a:gd name="T71" fmla="*/ 102 h 192"/>
                    <a:gd name="T72" fmla="*/ 30 w 318"/>
                    <a:gd name="T73" fmla="*/ 96 h 192"/>
                    <a:gd name="T74" fmla="*/ 30 w 318"/>
                    <a:gd name="T75" fmla="*/ 84 h 192"/>
                    <a:gd name="T76" fmla="*/ 30 w 318"/>
                    <a:gd name="T77" fmla="*/ 78 h 192"/>
                    <a:gd name="T78" fmla="*/ 30 w 318"/>
                    <a:gd name="T79" fmla="*/ 66 h 192"/>
                    <a:gd name="T80" fmla="*/ 48 w 318"/>
                    <a:gd name="T81" fmla="*/ 30 h 192"/>
                    <a:gd name="T82" fmla="*/ 60 w 318"/>
                    <a:gd name="T83" fmla="*/ 12 h 192"/>
                    <a:gd name="T84" fmla="*/ 84 w 318"/>
                    <a:gd name="T85" fmla="*/ 12 h 192"/>
                    <a:gd name="T86" fmla="*/ 102 w 318"/>
                    <a:gd name="T87" fmla="*/ 12 h 192"/>
                    <a:gd name="T88" fmla="*/ 126 w 318"/>
                    <a:gd name="T89" fmla="*/ 6 h 192"/>
                    <a:gd name="T90" fmla="*/ 156 w 318"/>
                    <a:gd name="T91"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8" h="192">
                      <a:moveTo>
                        <a:pt x="156" y="0"/>
                      </a:moveTo>
                      <a:lnTo>
                        <a:pt x="174" y="12"/>
                      </a:lnTo>
                      <a:lnTo>
                        <a:pt x="198" y="18"/>
                      </a:lnTo>
                      <a:lnTo>
                        <a:pt x="228" y="24"/>
                      </a:lnTo>
                      <a:lnTo>
                        <a:pt x="240" y="30"/>
                      </a:lnTo>
                      <a:lnTo>
                        <a:pt x="258" y="36"/>
                      </a:lnTo>
                      <a:lnTo>
                        <a:pt x="264" y="42"/>
                      </a:lnTo>
                      <a:lnTo>
                        <a:pt x="270" y="54"/>
                      </a:lnTo>
                      <a:lnTo>
                        <a:pt x="282" y="66"/>
                      </a:lnTo>
                      <a:lnTo>
                        <a:pt x="288" y="72"/>
                      </a:lnTo>
                      <a:lnTo>
                        <a:pt x="294" y="78"/>
                      </a:lnTo>
                      <a:lnTo>
                        <a:pt x="300" y="84"/>
                      </a:lnTo>
                      <a:lnTo>
                        <a:pt x="312" y="84"/>
                      </a:lnTo>
                      <a:lnTo>
                        <a:pt x="318" y="90"/>
                      </a:lnTo>
                      <a:lnTo>
                        <a:pt x="312" y="96"/>
                      </a:lnTo>
                      <a:lnTo>
                        <a:pt x="306" y="108"/>
                      </a:lnTo>
                      <a:lnTo>
                        <a:pt x="300" y="114"/>
                      </a:lnTo>
                      <a:lnTo>
                        <a:pt x="282" y="126"/>
                      </a:lnTo>
                      <a:lnTo>
                        <a:pt x="252" y="144"/>
                      </a:lnTo>
                      <a:lnTo>
                        <a:pt x="210" y="156"/>
                      </a:lnTo>
                      <a:lnTo>
                        <a:pt x="156" y="174"/>
                      </a:lnTo>
                      <a:lnTo>
                        <a:pt x="114" y="180"/>
                      </a:lnTo>
                      <a:lnTo>
                        <a:pt x="84" y="180"/>
                      </a:lnTo>
                      <a:lnTo>
                        <a:pt x="60" y="174"/>
                      </a:lnTo>
                      <a:lnTo>
                        <a:pt x="30" y="180"/>
                      </a:lnTo>
                      <a:lnTo>
                        <a:pt x="18" y="186"/>
                      </a:lnTo>
                      <a:lnTo>
                        <a:pt x="6" y="192"/>
                      </a:lnTo>
                      <a:lnTo>
                        <a:pt x="0" y="186"/>
                      </a:lnTo>
                      <a:lnTo>
                        <a:pt x="0" y="180"/>
                      </a:lnTo>
                      <a:lnTo>
                        <a:pt x="0" y="174"/>
                      </a:lnTo>
                      <a:lnTo>
                        <a:pt x="0" y="162"/>
                      </a:lnTo>
                      <a:lnTo>
                        <a:pt x="12" y="144"/>
                      </a:lnTo>
                      <a:lnTo>
                        <a:pt x="18" y="126"/>
                      </a:lnTo>
                      <a:lnTo>
                        <a:pt x="24" y="114"/>
                      </a:lnTo>
                      <a:lnTo>
                        <a:pt x="30" y="108"/>
                      </a:lnTo>
                      <a:lnTo>
                        <a:pt x="30" y="102"/>
                      </a:lnTo>
                      <a:lnTo>
                        <a:pt x="30" y="96"/>
                      </a:lnTo>
                      <a:lnTo>
                        <a:pt x="30" y="84"/>
                      </a:lnTo>
                      <a:lnTo>
                        <a:pt x="30" y="78"/>
                      </a:lnTo>
                      <a:lnTo>
                        <a:pt x="30" y="66"/>
                      </a:lnTo>
                      <a:lnTo>
                        <a:pt x="48" y="30"/>
                      </a:lnTo>
                      <a:lnTo>
                        <a:pt x="60" y="12"/>
                      </a:lnTo>
                      <a:lnTo>
                        <a:pt x="84" y="12"/>
                      </a:lnTo>
                      <a:lnTo>
                        <a:pt x="102" y="12"/>
                      </a:lnTo>
                      <a:lnTo>
                        <a:pt x="126" y="6"/>
                      </a:lnTo>
                      <a:lnTo>
                        <a:pt x="156"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10" name="Freeform 150"/>
                <p:cNvSpPr>
                  <a:spLocks/>
                </p:cNvSpPr>
                <p:nvPr/>
              </p:nvSpPr>
              <p:spPr bwMode="auto">
                <a:xfrm>
                  <a:off x="11459" y="-8904"/>
                  <a:ext cx="102" cy="120"/>
                </a:xfrm>
                <a:custGeom>
                  <a:avLst/>
                  <a:gdLst>
                    <a:gd name="T0" fmla="*/ 66 w 102"/>
                    <a:gd name="T1" fmla="*/ 0 h 120"/>
                    <a:gd name="T2" fmla="*/ 72 w 102"/>
                    <a:gd name="T3" fmla="*/ 0 h 120"/>
                    <a:gd name="T4" fmla="*/ 84 w 102"/>
                    <a:gd name="T5" fmla="*/ 6 h 120"/>
                    <a:gd name="T6" fmla="*/ 90 w 102"/>
                    <a:gd name="T7" fmla="*/ 18 h 120"/>
                    <a:gd name="T8" fmla="*/ 96 w 102"/>
                    <a:gd name="T9" fmla="*/ 24 h 120"/>
                    <a:gd name="T10" fmla="*/ 102 w 102"/>
                    <a:gd name="T11" fmla="*/ 36 h 120"/>
                    <a:gd name="T12" fmla="*/ 102 w 102"/>
                    <a:gd name="T13" fmla="*/ 54 h 120"/>
                    <a:gd name="T14" fmla="*/ 96 w 102"/>
                    <a:gd name="T15" fmla="*/ 72 h 120"/>
                    <a:gd name="T16" fmla="*/ 84 w 102"/>
                    <a:gd name="T17" fmla="*/ 90 h 120"/>
                    <a:gd name="T18" fmla="*/ 72 w 102"/>
                    <a:gd name="T19" fmla="*/ 108 h 120"/>
                    <a:gd name="T20" fmla="*/ 66 w 102"/>
                    <a:gd name="T21" fmla="*/ 114 h 120"/>
                    <a:gd name="T22" fmla="*/ 54 w 102"/>
                    <a:gd name="T23" fmla="*/ 120 h 120"/>
                    <a:gd name="T24" fmla="*/ 48 w 102"/>
                    <a:gd name="T25" fmla="*/ 120 h 120"/>
                    <a:gd name="T26" fmla="*/ 36 w 102"/>
                    <a:gd name="T27" fmla="*/ 114 h 120"/>
                    <a:gd name="T28" fmla="*/ 18 w 102"/>
                    <a:gd name="T29" fmla="*/ 102 h 120"/>
                    <a:gd name="T30" fmla="*/ 6 w 102"/>
                    <a:gd name="T31" fmla="*/ 96 h 120"/>
                    <a:gd name="T32" fmla="*/ 0 w 102"/>
                    <a:gd name="T33" fmla="*/ 84 h 120"/>
                    <a:gd name="T34" fmla="*/ 0 w 102"/>
                    <a:gd name="T35" fmla="*/ 78 h 120"/>
                    <a:gd name="T36" fmla="*/ 0 w 102"/>
                    <a:gd name="T37" fmla="*/ 72 h 120"/>
                    <a:gd name="T38" fmla="*/ 6 w 102"/>
                    <a:gd name="T39" fmla="*/ 60 h 120"/>
                    <a:gd name="T40" fmla="*/ 18 w 102"/>
                    <a:gd name="T41" fmla="*/ 42 h 120"/>
                    <a:gd name="T42" fmla="*/ 36 w 102"/>
                    <a:gd name="T43" fmla="*/ 24 h 120"/>
                    <a:gd name="T44" fmla="*/ 48 w 102"/>
                    <a:gd name="T45" fmla="*/ 6 h 120"/>
                    <a:gd name="T46" fmla="*/ 54 w 102"/>
                    <a:gd name="T47" fmla="*/ 0 h 120"/>
                    <a:gd name="T48" fmla="*/ 66 w 102"/>
                    <a:gd name="T49"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 h="120">
                      <a:moveTo>
                        <a:pt x="66" y="0"/>
                      </a:moveTo>
                      <a:lnTo>
                        <a:pt x="72" y="0"/>
                      </a:lnTo>
                      <a:lnTo>
                        <a:pt x="84" y="6"/>
                      </a:lnTo>
                      <a:lnTo>
                        <a:pt x="90" y="18"/>
                      </a:lnTo>
                      <a:lnTo>
                        <a:pt x="96" y="24"/>
                      </a:lnTo>
                      <a:lnTo>
                        <a:pt x="102" y="36"/>
                      </a:lnTo>
                      <a:lnTo>
                        <a:pt x="102" y="54"/>
                      </a:lnTo>
                      <a:lnTo>
                        <a:pt x="96" y="72"/>
                      </a:lnTo>
                      <a:lnTo>
                        <a:pt x="84" y="90"/>
                      </a:lnTo>
                      <a:lnTo>
                        <a:pt x="72" y="108"/>
                      </a:lnTo>
                      <a:lnTo>
                        <a:pt x="66" y="114"/>
                      </a:lnTo>
                      <a:lnTo>
                        <a:pt x="54" y="120"/>
                      </a:lnTo>
                      <a:lnTo>
                        <a:pt x="48" y="120"/>
                      </a:lnTo>
                      <a:lnTo>
                        <a:pt x="36" y="114"/>
                      </a:lnTo>
                      <a:lnTo>
                        <a:pt x="18" y="102"/>
                      </a:lnTo>
                      <a:lnTo>
                        <a:pt x="6" y="96"/>
                      </a:lnTo>
                      <a:lnTo>
                        <a:pt x="0" y="84"/>
                      </a:lnTo>
                      <a:lnTo>
                        <a:pt x="0" y="78"/>
                      </a:lnTo>
                      <a:lnTo>
                        <a:pt x="0" y="72"/>
                      </a:lnTo>
                      <a:lnTo>
                        <a:pt x="6" y="60"/>
                      </a:lnTo>
                      <a:lnTo>
                        <a:pt x="18" y="42"/>
                      </a:lnTo>
                      <a:lnTo>
                        <a:pt x="36" y="24"/>
                      </a:lnTo>
                      <a:lnTo>
                        <a:pt x="48" y="6"/>
                      </a:lnTo>
                      <a:lnTo>
                        <a:pt x="54" y="0"/>
                      </a:lnTo>
                      <a:lnTo>
                        <a:pt x="66"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11" name="Freeform 151"/>
                <p:cNvSpPr>
                  <a:spLocks/>
                </p:cNvSpPr>
                <p:nvPr/>
              </p:nvSpPr>
              <p:spPr bwMode="auto">
                <a:xfrm>
                  <a:off x="10997" y="-9396"/>
                  <a:ext cx="726" cy="528"/>
                </a:xfrm>
                <a:custGeom>
                  <a:avLst/>
                  <a:gdLst>
                    <a:gd name="T0" fmla="*/ 612 w 726"/>
                    <a:gd name="T1" fmla="*/ 6 h 528"/>
                    <a:gd name="T2" fmla="*/ 612 w 726"/>
                    <a:gd name="T3" fmla="*/ 42 h 528"/>
                    <a:gd name="T4" fmla="*/ 636 w 726"/>
                    <a:gd name="T5" fmla="*/ 48 h 528"/>
                    <a:gd name="T6" fmla="*/ 672 w 726"/>
                    <a:gd name="T7" fmla="*/ 42 h 528"/>
                    <a:gd name="T8" fmla="*/ 714 w 726"/>
                    <a:gd name="T9" fmla="*/ 54 h 528"/>
                    <a:gd name="T10" fmla="*/ 720 w 726"/>
                    <a:gd name="T11" fmla="*/ 84 h 528"/>
                    <a:gd name="T12" fmla="*/ 702 w 726"/>
                    <a:gd name="T13" fmla="*/ 114 h 528"/>
                    <a:gd name="T14" fmla="*/ 720 w 726"/>
                    <a:gd name="T15" fmla="*/ 138 h 528"/>
                    <a:gd name="T16" fmla="*/ 720 w 726"/>
                    <a:gd name="T17" fmla="*/ 180 h 528"/>
                    <a:gd name="T18" fmla="*/ 666 w 726"/>
                    <a:gd name="T19" fmla="*/ 216 h 528"/>
                    <a:gd name="T20" fmla="*/ 588 w 726"/>
                    <a:gd name="T21" fmla="*/ 198 h 528"/>
                    <a:gd name="T22" fmla="*/ 534 w 726"/>
                    <a:gd name="T23" fmla="*/ 162 h 528"/>
                    <a:gd name="T24" fmla="*/ 504 w 726"/>
                    <a:gd name="T25" fmla="*/ 138 h 528"/>
                    <a:gd name="T26" fmla="*/ 498 w 726"/>
                    <a:gd name="T27" fmla="*/ 108 h 528"/>
                    <a:gd name="T28" fmla="*/ 474 w 726"/>
                    <a:gd name="T29" fmla="*/ 126 h 528"/>
                    <a:gd name="T30" fmla="*/ 450 w 726"/>
                    <a:gd name="T31" fmla="*/ 162 h 528"/>
                    <a:gd name="T32" fmla="*/ 462 w 726"/>
                    <a:gd name="T33" fmla="*/ 204 h 528"/>
                    <a:gd name="T34" fmla="*/ 498 w 726"/>
                    <a:gd name="T35" fmla="*/ 234 h 528"/>
                    <a:gd name="T36" fmla="*/ 540 w 726"/>
                    <a:gd name="T37" fmla="*/ 246 h 528"/>
                    <a:gd name="T38" fmla="*/ 576 w 726"/>
                    <a:gd name="T39" fmla="*/ 270 h 528"/>
                    <a:gd name="T40" fmla="*/ 570 w 726"/>
                    <a:gd name="T41" fmla="*/ 306 h 528"/>
                    <a:gd name="T42" fmla="*/ 504 w 726"/>
                    <a:gd name="T43" fmla="*/ 306 h 528"/>
                    <a:gd name="T44" fmla="*/ 474 w 726"/>
                    <a:gd name="T45" fmla="*/ 324 h 528"/>
                    <a:gd name="T46" fmla="*/ 450 w 726"/>
                    <a:gd name="T47" fmla="*/ 360 h 528"/>
                    <a:gd name="T48" fmla="*/ 408 w 726"/>
                    <a:gd name="T49" fmla="*/ 384 h 528"/>
                    <a:gd name="T50" fmla="*/ 378 w 726"/>
                    <a:gd name="T51" fmla="*/ 390 h 528"/>
                    <a:gd name="T52" fmla="*/ 342 w 726"/>
                    <a:gd name="T53" fmla="*/ 372 h 528"/>
                    <a:gd name="T54" fmla="*/ 318 w 726"/>
                    <a:gd name="T55" fmla="*/ 366 h 528"/>
                    <a:gd name="T56" fmla="*/ 324 w 726"/>
                    <a:gd name="T57" fmla="*/ 408 h 528"/>
                    <a:gd name="T58" fmla="*/ 360 w 726"/>
                    <a:gd name="T59" fmla="*/ 450 h 528"/>
                    <a:gd name="T60" fmla="*/ 360 w 726"/>
                    <a:gd name="T61" fmla="*/ 486 h 528"/>
                    <a:gd name="T62" fmla="*/ 336 w 726"/>
                    <a:gd name="T63" fmla="*/ 516 h 528"/>
                    <a:gd name="T64" fmla="*/ 312 w 726"/>
                    <a:gd name="T65" fmla="*/ 528 h 528"/>
                    <a:gd name="T66" fmla="*/ 282 w 726"/>
                    <a:gd name="T67" fmla="*/ 492 h 528"/>
                    <a:gd name="T68" fmla="*/ 246 w 726"/>
                    <a:gd name="T69" fmla="*/ 462 h 528"/>
                    <a:gd name="T70" fmla="*/ 216 w 726"/>
                    <a:gd name="T71" fmla="*/ 468 h 528"/>
                    <a:gd name="T72" fmla="*/ 186 w 726"/>
                    <a:gd name="T73" fmla="*/ 486 h 528"/>
                    <a:gd name="T74" fmla="*/ 150 w 726"/>
                    <a:gd name="T75" fmla="*/ 468 h 528"/>
                    <a:gd name="T76" fmla="*/ 96 w 726"/>
                    <a:gd name="T77" fmla="*/ 426 h 528"/>
                    <a:gd name="T78" fmla="*/ 54 w 726"/>
                    <a:gd name="T79" fmla="*/ 390 h 528"/>
                    <a:gd name="T80" fmla="*/ 30 w 726"/>
                    <a:gd name="T81" fmla="*/ 390 h 528"/>
                    <a:gd name="T82" fmla="*/ 6 w 726"/>
                    <a:gd name="T83" fmla="*/ 372 h 528"/>
                    <a:gd name="T84" fmla="*/ 0 w 726"/>
                    <a:gd name="T85" fmla="*/ 324 h 528"/>
                    <a:gd name="T86" fmla="*/ 12 w 726"/>
                    <a:gd name="T87" fmla="*/ 294 h 528"/>
                    <a:gd name="T88" fmla="*/ 18 w 726"/>
                    <a:gd name="T89" fmla="*/ 246 h 528"/>
                    <a:gd name="T90" fmla="*/ 12 w 726"/>
                    <a:gd name="T91" fmla="*/ 192 h 528"/>
                    <a:gd name="T92" fmla="*/ 42 w 726"/>
                    <a:gd name="T93" fmla="*/ 168 h 528"/>
                    <a:gd name="T94" fmla="*/ 84 w 726"/>
                    <a:gd name="T95" fmla="*/ 156 h 528"/>
                    <a:gd name="T96" fmla="*/ 144 w 726"/>
                    <a:gd name="T97" fmla="*/ 144 h 528"/>
                    <a:gd name="T98" fmla="*/ 186 w 726"/>
                    <a:gd name="T99" fmla="*/ 162 h 528"/>
                    <a:gd name="T100" fmla="*/ 222 w 726"/>
                    <a:gd name="T101" fmla="*/ 150 h 528"/>
                    <a:gd name="T102" fmla="*/ 270 w 726"/>
                    <a:gd name="T103" fmla="*/ 156 h 528"/>
                    <a:gd name="T104" fmla="*/ 324 w 726"/>
                    <a:gd name="T105" fmla="*/ 204 h 528"/>
                    <a:gd name="T106" fmla="*/ 360 w 726"/>
                    <a:gd name="T107" fmla="*/ 198 h 528"/>
                    <a:gd name="T108" fmla="*/ 372 w 726"/>
                    <a:gd name="T109" fmla="*/ 168 h 528"/>
                    <a:gd name="T110" fmla="*/ 348 w 726"/>
                    <a:gd name="T111" fmla="*/ 132 h 528"/>
                    <a:gd name="T112" fmla="*/ 306 w 726"/>
                    <a:gd name="T113" fmla="*/ 102 h 528"/>
                    <a:gd name="T114" fmla="*/ 264 w 726"/>
                    <a:gd name="T115" fmla="*/ 78 h 528"/>
                    <a:gd name="T116" fmla="*/ 294 w 726"/>
                    <a:gd name="T117" fmla="*/ 42 h 528"/>
                    <a:gd name="T118" fmla="*/ 408 w 726"/>
                    <a:gd name="T119" fmla="*/ 54 h 528"/>
                    <a:gd name="T120" fmla="*/ 552 w 726"/>
                    <a:gd name="T121" fmla="*/ 12 h 528"/>
                    <a:gd name="T122" fmla="*/ 594 w 726"/>
                    <a:gd name="T123" fmla="*/ 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26" h="528">
                      <a:moveTo>
                        <a:pt x="594" y="0"/>
                      </a:moveTo>
                      <a:lnTo>
                        <a:pt x="600" y="0"/>
                      </a:lnTo>
                      <a:lnTo>
                        <a:pt x="612" y="6"/>
                      </a:lnTo>
                      <a:lnTo>
                        <a:pt x="612" y="18"/>
                      </a:lnTo>
                      <a:lnTo>
                        <a:pt x="612" y="30"/>
                      </a:lnTo>
                      <a:lnTo>
                        <a:pt x="612" y="42"/>
                      </a:lnTo>
                      <a:lnTo>
                        <a:pt x="618" y="48"/>
                      </a:lnTo>
                      <a:lnTo>
                        <a:pt x="624" y="48"/>
                      </a:lnTo>
                      <a:lnTo>
                        <a:pt x="636" y="48"/>
                      </a:lnTo>
                      <a:lnTo>
                        <a:pt x="648" y="48"/>
                      </a:lnTo>
                      <a:lnTo>
                        <a:pt x="660" y="48"/>
                      </a:lnTo>
                      <a:lnTo>
                        <a:pt x="672" y="42"/>
                      </a:lnTo>
                      <a:lnTo>
                        <a:pt x="690" y="42"/>
                      </a:lnTo>
                      <a:lnTo>
                        <a:pt x="702" y="48"/>
                      </a:lnTo>
                      <a:lnTo>
                        <a:pt x="714" y="54"/>
                      </a:lnTo>
                      <a:lnTo>
                        <a:pt x="720" y="60"/>
                      </a:lnTo>
                      <a:lnTo>
                        <a:pt x="720" y="72"/>
                      </a:lnTo>
                      <a:lnTo>
                        <a:pt x="720" y="84"/>
                      </a:lnTo>
                      <a:lnTo>
                        <a:pt x="714" y="96"/>
                      </a:lnTo>
                      <a:lnTo>
                        <a:pt x="702" y="102"/>
                      </a:lnTo>
                      <a:lnTo>
                        <a:pt x="702" y="114"/>
                      </a:lnTo>
                      <a:lnTo>
                        <a:pt x="702" y="120"/>
                      </a:lnTo>
                      <a:lnTo>
                        <a:pt x="708" y="132"/>
                      </a:lnTo>
                      <a:lnTo>
                        <a:pt x="720" y="138"/>
                      </a:lnTo>
                      <a:lnTo>
                        <a:pt x="726" y="150"/>
                      </a:lnTo>
                      <a:lnTo>
                        <a:pt x="726" y="168"/>
                      </a:lnTo>
                      <a:lnTo>
                        <a:pt x="720" y="180"/>
                      </a:lnTo>
                      <a:lnTo>
                        <a:pt x="708" y="192"/>
                      </a:lnTo>
                      <a:lnTo>
                        <a:pt x="690" y="204"/>
                      </a:lnTo>
                      <a:lnTo>
                        <a:pt x="666" y="216"/>
                      </a:lnTo>
                      <a:lnTo>
                        <a:pt x="630" y="216"/>
                      </a:lnTo>
                      <a:lnTo>
                        <a:pt x="606" y="210"/>
                      </a:lnTo>
                      <a:lnTo>
                        <a:pt x="588" y="198"/>
                      </a:lnTo>
                      <a:lnTo>
                        <a:pt x="564" y="180"/>
                      </a:lnTo>
                      <a:lnTo>
                        <a:pt x="546" y="168"/>
                      </a:lnTo>
                      <a:lnTo>
                        <a:pt x="534" y="162"/>
                      </a:lnTo>
                      <a:lnTo>
                        <a:pt x="522" y="156"/>
                      </a:lnTo>
                      <a:lnTo>
                        <a:pt x="510" y="150"/>
                      </a:lnTo>
                      <a:lnTo>
                        <a:pt x="504" y="138"/>
                      </a:lnTo>
                      <a:lnTo>
                        <a:pt x="504" y="126"/>
                      </a:lnTo>
                      <a:lnTo>
                        <a:pt x="498" y="114"/>
                      </a:lnTo>
                      <a:lnTo>
                        <a:pt x="498" y="108"/>
                      </a:lnTo>
                      <a:lnTo>
                        <a:pt x="492" y="108"/>
                      </a:lnTo>
                      <a:lnTo>
                        <a:pt x="480" y="114"/>
                      </a:lnTo>
                      <a:lnTo>
                        <a:pt x="474" y="126"/>
                      </a:lnTo>
                      <a:lnTo>
                        <a:pt x="462" y="138"/>
                      </a:lnTo>
                      <a:lnTo>
                        <a:pt x="450" y="150"/>
                      </a:lnTo>
                      <a:lnTo>
                        <a:pt x="450" y="162"/>
                      </a:lnTo>
                      <a:lnTo>
                        <a:pt x="450" y="180"/>
                      </a:lnTo>
                      <a:lnTo>
                        <a:pt x="456" y="192"/>
                      </a:lnTo>
                      <a:lnTo>
                        <a:pt x="462" y="204"/>
                      </a:lnTo>
                      <a:lnTo>
                        <a:pt x="474" y="216"/>
                      </a:lnTo>
                      <a:lnTo>
                        <a:pt x="486" y="222"/>
                      </a:lnTo>
                      <a:lnTo>
                        <a:pt x="498" y="234"/>
                      </a:lnTo>
                      <a:lnTo>
                        <a:pt x="510" y="240"/>
                      </a:lnTo>
                      <a:lnTo>
                        <a:pt x="522" y="246"/>
                      </a:lnTo>
                      <a:lnTo>
                        <a:pt x="540" y="246"/>
                      </a:lnTo>
                      <a:lnTo>
                        <a:pt x="558" y="252"/>
                      </a:lnTo>
                      <a:lnTo>
                        <a:pt x="570" y="258"/>
                      </a:lnTo>
                      <a:lnTo>
                        <a:pt x="576" y="270"/>
                      </a:lnTo>
                      <a:lnTo>
                        <a:pt x="582" y="276"/>
                      </a:lnTo>
                      <a:lnTo>
                        <a:pt x="576" y="288"/>
                      </a:lnTo>
                      <a:lnTo>
                        <a:pt x="570" y="306"/>
                      </a:lnTo>
                      <a:lnTo>
                        <a:pt x="552" y="312"/>
                      </a:lnTo>
                      <a:lnTo>
                        <a:pt x="534" y="312"/>
                      </a:lnTo>
                      <a:lnTo>
                        <a:pt x="504" y="306"/>
                      </a:lnTo>
                      <a:lnTo>
                        <a:pt x="492" y="306"/>
                      </a:lnTo>
                      <a:lnTo>
                        <a:pt x="480" y="312"/>
                      </a:lnTo>
                      <a:lnTo>
                        <a:pt x="474" y="324"/>
                      </a:lnTo>
                      <a:lnTo>
                        <a:pt x="468" y="336"/>
                      </a:lnTo>
                      <a:lnTo>
                        <a:pt x="462" y="348"/>
                      </a:lnTo>
                      <a:lnTo>
                        <a:pt x="450" y="360"/>
                      </a:lnTo>
                      <a:lnTo>
                        <a:pt x="444" y="372"/>
                      </a:lnTo>
                      <a:lnTo>
                        <a:pt x="426" y="378"/>
                      </a:lnTo>
                      <a:lnTo>
                        <a:pt x="408" y="384"/>
                      </a:lnTo>
                      <a:lnTo>
                        <a:pt x="396" y="390"/>
                      </a:lnTo>
                      <a:lnTo>
                        <a:pt x="384" y="390"/>
                      </a:lnTo>
                      <a:lnTo>
                        <a:pt x="378" y="390"/>
                      </a:lnTo>
                      <a:lnTo>
                        <a:pt x="366" y="384"/>
                      </a:lnTo>
                      <a:lnTo>
                        <a:pt x="354" y="378"/>
                      </a:lnTo>
                      <a:lnTo>
                        <a:pt x="342" y="372"/>
                      </a:lnTo>
                      <a:lnTo>
                        <a:pt x="330" y="360"/>
                      </a:lnTo>
                      <a:lnTo>
                        <a:pt x="324" y="360"/>
                      </a:lnTo>
                      <a:lnTo>
                        <a:pt x="318" y="366"/>
                      </a:lnTo>
                      <a:lnTo>
                        <a:pt x="318" y="372"/>
                      </a:lnTo>
                      <a:lnTo>
                        <a:pt x="318" y="390"/>
                      </a:lnTo>
                      <a:lnTo>
                        <a:pt x="324" y="408"/>
                      </a:lnTo>
                      <a:lnTo>
                        <a:pt x="330" y="420"/>
                      </a:lnTo>
                      <a:lnTo>
                        <a:pt x="348" y="438"/>
                      </a:lnTo>
                      <a:lnTo>
                        <a:pt x="360" y="450"/>
                      </a:lnTo>
                      <a:lnTo>
                        <a:pt x="366" y="462"/>
                      </a:lnTo>
                      <a:lnTo>
                        <a:pt x="366" y="474"/>
                      </a:lnTo>
                      <a:lnTo>
                        <a:pt x="360" y="486"/>
                      </a:lnTo>
                      <a:lnTo>
                        <a:pt x="348" y="498"/>
                      </a:lnTo>
                      <a:lnTo>
                        <a:pt x="342" y="510"/>
                      </a:lnTo>
                      <a:lnTo>
                        <a:pt x="336" y="516"/>
                      </a:lnTo>
                      <a:lnTo>
                        <a:pt x="330" y="522"/>
                      </a:lnTo>
                      <a:lnTo>
                        <a:pt x="324" y="528"/>
                      </a:lnTo>
                      <a:lnTo>
                        <a:pt x="312" y="528"/>
                      </a:lnTo>
                      <a:lnTo>
                        <a:pt x="306" y="522"/>
                      </a:lnTo>
                      <a:lnTo>
                        <a:pt x="294" y="510"/>
                      </a:lnTo>
                      <a:lnTo>
                        <a:pt x="282" y="492"/>
                      </a:lnTo>
                      <a:lnTo>
                        <a:pt x="270" y="474"/>
                      </a:lnTo>
                      <a:lnTo>
                        <a:pt x="258" y="462"/>
                      </a:lnTo>
                      <a:lnTo>
                        <a:pt x="246" y="462"/>
                      </a:lnTo>
                      <a:lnTo>
                        <a:pt x="234" y="456"/>
                      </a:lnTo>
                      <a:lnTo>
                        <a:pt x="228" y="462"/>
                      </a:lnTo>
                      <a:lnTo>
                        <a:pt x="216" y="468"/>
                      </a:lnTo>
                      <a:lnTo>
                        <a:pt x="210" y="474"/>
                      </a:lnTo>
                      <a:lnTo>
                        <a:pt x="204" y="480"/>
                      </a:lnTo>
                      <a:lnTo>
                        <a:pt x="186" y="486"/>
                      </a:lnTo>
                      <a:lnTo>
                        <a:pt x="174" y="486"/>
                      </a:lnTo>
                      <a:lnTo>
                        <a:pt x="162" y="480"/>
                      </a:lnTo>
                      <a:lnTo>
                        <a:pt x="150" y="468"/>
                      </a:lnTo>
                      <a:lnTo>
                        <a:pt x="138" y="456"/>
                      </a:lnTo>
                      <a:lnTo>
                        <a:pt x="114" y="438"/>
                      </a:lnTo>
                      <a:lnTo>
                        <a:pt x="96" y="426"/>
                      </a:lnTo>
                      <a:lnTo>
                        <a:pt x="78" y="414"/>
                      </a:lnTo>
                      <a:lnTo>
                        <a:pt x="60" y="396"/>
                      </a:lnTo>
                      <a:lnTo>
                        <a:pt x="54" y="390"/>
                      </a:lnTo>
                      <a:lnTo>
                        <a:pt x="48" y="390"/>
                      </a:lnTo>
                      <a:lnTo>
                        <a:pt x="36" y="390"/>
                      </a:lnTo>
                      <a:lnTo>
                        <a:pt x="30" y="390"/>
                      </a:lnTo>
                      <a:lnTo>
                        <a:pt x="18" y="384"/>
                      </a:lnTo>
                      <a:lnTo>
                        <a:pt x="12" y="384"/>
                      </a:lnTo>
                      <a:lnTo>
                        <a:pt x="6" y="372"/>
                      </a:lnTo>
                      <a:lnTo>
                        <a:pt x="0" y="360"/>
                      </a:lnTo>
                      <a:lnTo>
                        <a:pt x="0" y="342"/>
                      </a:lnTo>
                      <a:lnTo>
                        <a:pt x="0" y="324"/>
                      </a:lnTo>
                      <a:lnTo>
                        <a:pt x="0" y="318"/>
                      </a:lnTo>
                      <a:lnTo>
                        <a:pt x="6" y="306"/>
                      </a:lnTo>
                      <a:lnTo>
                        <a:pt x="12" y="294"/>
                      </a:lnTo>
                      <a:lnTo>
                        <a:pt x="18" y="282"/>
                      </a:lnTo>
                      <a:lnTo>
                        <a:pt x="18" y="264"/>
                      </a:lnTo>
                      <a:lnTo>
                        <a:pt x="18" y="246"/>
                      </a:lnTo>
                      <a:lnTo>
                        <a:pt x="12" y="228"/>
                      </a:lnTo>
                      <a:lnTo>
                        <a:pt x="6" y="210"/>
                      </a:lnTo>
                      <a:lnTo>
                        <a:pt x="12" y="192"/>
                      </a:lnTo>
                      <a:lnTo>
                        <a:pt x="18" y="186"/>
                      </a:lnTo>
                      <a:lnTo>
                        <a:pt x="30" y="174"/>
                      </a:lnTo>
                      <a:lnTo>
                        <a:pt x="42" y="168"/>
                      </a:lnTo>
                      <a:lnTo>
                        <a:pt x="60" y="162"/>
                      </a:lnTo>
                      <a:lnTo>
                        <a:pt x="72" y="162"/>
                      </a:lnTo>
                      <a:lnTo>
                        <a:pt x="84" y="156"/>
                      </a:lnTo>
                      <a:lnTo>
                        <a:pt x="102" y="150"/>
                      </a:lnTo>
                      <a:lnTo>
                        <a:pt x="120" y="144"/>
                      </a:lnTo>
                      <a:lnTo>
                        <a:pt x="144" y="144"/>
                      </a:lnTo>
                      <a:lnTo>
                        <a:pt x="162" y="150"/>
                      </a:lnTo>
                      <a:lnTo>
                        <a:pt x="174" y="156"/>
                      </a:lnTo>
                      <a:lnTo>
                        <a:pt x="186" y="162"/>
                      </a:lnTo>
                      <a:lnTo>
                        <a:pt x="198" y="156"/>
                      </a:lnTo>
                      <a:lnTo>
                        <a:pt x="210" y="156"/>
                      </a:lnTo>
                      <a:lnTo>
                        <a:pt x="222" y="150"/>
                      </a:lnTo>
                      <a:lnTo>
                        <a:pt x="240" y="144"/>
                      </a:lnTo>
                      <a:lnTo>
                        <a:pt x="252" y="150"/>
                      </a:lnTo>
                      <a:lnTo>
                        <a:pt x="270" y="156"/>
                      </a:lnTo>
                      <a:lnTo>
                        <a:pt x="288" y="174"/>
                      </a:lnTo>
                      <a:lnTo>
                        <a:pt x="306" y="192"/>
                      </a:lnTo>
                      <a:lnTo>
                        <a:pt x="324" y="204"/>
                      </a:lnTo>
                      <a:lnTo>
                        <a:pt x="336" y="204"/>
                      </a:lnTo>
                      <a:lnTo>
                        <a:pt x="348" y="204"/>
                      </a:lnTo>
                      <a:lnTo>
                        <a:pt x="360" y="198"/>
                      </a:lnTo>
                      <a:lnTo>
                        <a:pt x="366" y="186"/>
                      </a:lnTo>
                      <a:lnTo>
                        <a:pt x="372" y="180"/>
                      </a:lnTo>
                      <a:lnTo>
                        <a:pt x="372" y="168"/>
                      </a:lnTo>
                      <a:lnTo>
                        <a:pt x="366" y="162"/>
                      </a:lnTo>
                      <a:lnTo>
                        <a:pt x="360" y="150"/>
                      </a:lnTo>
                      <a:lnTo>
                        <a:pt x="348" y="132"/>
                      </a:lnTo>
                      <a:lnTo>
                        <a:pt x="336" y="120"/>
                      </a:lnTo>
                      <a:lnTo>
                        <a:pt x="318" y="108"/>
                      </a:lnTo>
                      <a:lnTo>
                        <a:pt x="306" y="102"/>
                      </a:lnTo>
                      <a:lnTo>
                        <a:pt x="282" y="96"/>
                      </a:lnTo>
                      <a:lnTo>
                        <a:pt x="270" y="84"/>
                      </a:lnTo>
                      <a:lnTo>
                        <a:pt x="264" y="78"/>
                      </a:lnTo>
                      <a:lnTo>
                        <a:pt x="264" y="66"/>
                      </a:lnTo>
                      <a:lnTo>
                        <a:pt x="276" y="54"/>
                      </a:lnTo>
                      <a:lnTo>
                        <a:pt x="294" y="42"/>
                      </a:lnTo>
                      <a:lnTo>
                        <a:pt x="330" y="36"/>
                      </a:lnTo>
                      <a:lnTo>
                        <a:pt x="366" y="42"/>
                      </a:lnTo>
                      <a:lnTo>
                        <a:pt x="408" y="54"/>
                      </a:lnTo>
                      <a:lnTo>
                        <a:pt x="456" y="54"/>
                      </a:lnTo>
                      <a:lnTo>
                        <a:pt x="504" y="36"/>
                      </a:lnTo>
                      <a:lnTo>
                        <a:pt x="552" y="12"/>
                      </a:lnTo>
                      <a:lnTo>
                        <a:pt x="564" y="6"/>
                      </a:lnTo>
                      <a:lnTo>
                        <a:pt x="582" y="0"/>
                      </a:lnTo>
                      <a:lnTo>
                        <a:pt x="594"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12" name="Freeform 152"/>
                <p:cNvSpPr>
                  <a:spLocks/>
                </p:cNvSpPr>
                <p:nvPr/>
              </p:nvSpPr>
              <p:spPr bwMode="auto">
                <a:xfrm>
                  <a:off x="11069" y="-8736"/>
                  <a:ext cx="114" cy="78"/>
                </a:xfrm>
                <a:custGeom>
                  <a:avLst/>
                  <a:gdLst>
                    <a:gd name="T0" fmla="*/ 24 w 114"/>
                    <a:gd name="T1" fmla="*/ 0 h 78"/>
                    <a:gd name="T2" fmla="*/ 36 w 114"/>
                    <a:gd name="T3" fmla="*/ 0 h 78"/>
                    <a:gd name="T4" fmla="*/ 54 w 114"/>
                    <a:gd name="T5" fmla="*/ 6 h 78"/>
                    <a:gd name="T6" fmla="*/ 66 w 114"/>
                    <a:gd name="T7" fmla="*/ 6 h 78"/>
                    <a:gd name="T8" fmla="*/ 78 w 114"/>
                    <a:gd name="T9" fmla="*/ 12 h 78"/>
                    <a:gd name="T10" fmla="*/ 90 w 114"/>
                    <a:gd name="T11" fmla="*/ 18 h 78"/>
                    <a:gd name="T12" fmla="*/ 102 w 114"/>
                    <a:gd name="T13" fmla="*/ 24 h 78"/>
                    <a:gd name="T14" fmla="*/ 108 w 114"/>
                    <a:gd name="T15" fmla="*/ 36 h 78"/>
                    <a:gd name="T16" fmla="*/ 114 w 114"/>
                    <a:gd name="T17" fmla="*/ 48 h 78"/>
                    <a:gd name="T18" fmla="*/ 114 w 114"/>
                    <a:gd name="T19" fmla="*/ 54 h 78"/>
                    <a:gd name="T20" fmla="*/ 102 w 114"/>
                    <a:gd name="T21" fmla="*/ 66 h 78"/>
                    <a:gd name="T22" fmla="*/ 96 w 114"/>
                    <a:gd name="T23" fmla="*/ 72 h 78"/>
                    <a:gd name="T24" fmla="*/ 78 w 114"/>
                    <a:gd name="T25" fmla="*/ 78 h 78"/>
                    <a:gd name="T26" fmla="*/ 66 w 114"/>
                    <a:gd name="T27" fmla="*/ 72 h 78"/>
                    <a:gd name="T28" fmla="*/ 54 w 114"/>
                    <a:gd name="T29" fmla="*/ 66 h 78"/>
                    <a:gd name="T30" fmla="*/ 30 w 114"/>
                    <a:gd name="T31" fmla="*/ 48 h 78"/>
                    <a:gd name="T32" fmla="*/ 18 w 114"/>
                    <a:gd name="T33" fmla="*/ 36 h 78"/>
                    <a:gd name="T34" fmla="*/ 6 w 114"/>
                    <a:gd name="T35" fmla="*/ 24 h 78"/>
                    <a:gd name="T36" fmla="*/ 0 w 114"/>
                    <a:gd name="T37" fmla="*/ 18 h 78"/>
                    <a:gd name="T38" fmla="*/ 6 w 114"/>
                    <a:gd name="T39" fmla="*/ 6 h 78"/>
                    <a:gd name="T40" fmla="*/ 6 w 114"/>
                    <a:gd name="T41" fmla="*/ 6 h 78"/>
                    <a:gd name="T42" fmla="*/ 18 w 114"/>
                    <a:gd name="T43" fmla="*/ 0 h 78"/>
                    <a:gd name="T44" fmla="*/ 24 w 114"/>
                    <a:gd name="T4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4" h="78">
                      <a:moveTo>
                        <a:pt x="24" y="0"/>
                      </a:moveTo>
                      <a:lnTo>
                        <a:pt x="36" y="0"/>
                      </a:lnTo>
                      <a:lnTo>
                        <a:pt x="54" y="6"/>
                      </a:lnTo>
                      <a:lnTo>
                        <a:pt x="66" y="6"/>
                      </a:lnTo>
                      <a:lnTo>
                        <a:pt x="78" y="12"/>
                      </a:lnTo>
                      <a:lnTo>
                        <a:pt x="90" y="18"/>
                      </a:lnTo>
                      <a:lnTo>
                        <a:pt x="102" y="24"/>
                      </a:lnTo>
                      <a:lnTo>
                        <a:pt x="108" y="36"/>
                      </a:lnTo>
                      <a:lnTo>
                        <a:pt x="114" y="48"/>
                      </a:lnTo>
                      <a:lnTo>
                        <a:pt x="114" y="54"/>
                      </a:lnTo>
                      <a:lnTo>
                        <a:pt x="102" y="66"/>
                      </a:lnTo>
                      <a:lnTo>
                        <a:pt x="96" y="72"/>
                      </a:lnTo>
                      <a:lnTo>
                        <a:pt x="78" y="78"/>
                      </a:lnTo>
                      <a:lnTo>
                        <a:pt x="66" y="72"/>
                      </a:lnTo>
                      <a:lnTo>
                        <a:pt x="54" y="66"/>
                      </a:lnTo>
                      <a:lnTo>
                        <a:pt x="30" y="48"/>
                      </a:lnTo>
                      <a:lnTo>
                        <a:pt x="18" y="36"/>
                      </a:lnTo>
                      <a:lnTo>
                        <a:pt x="6" y="24"/>
                      </a:lnTo>
                      <a:lnTo>
                        <a:pt x="0" y="18"/>
                      </a:lnTo>
                      <a:lnTo>
                        <a:pt x="6" y="6"/>
                      </a:lnTo>
                      <a:lnTo>
                        <a:pt x="6" y="6"/>
                      </a:lnTo>
                      <a:lnTo>
                        <a:pt x="18" y="0"/>
                      </a:lnTo>
                      <a:lnTo>
                        <a:pt x="24"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13" name="Freeform 153"/>
                <p:cNvSpPr>
                  <a:spLocks/>
                </p:cNvSpPr>
                <p:nvPr/>
              </p:nvSpPr>
              <p:spPr bwMode="auto">
                <a:xfrm>
                  <a:off x="10631" y="-8202"/>
                  <a:ext cx="210" cy="108"/>
                </a:xfrm>
                <a:custGeom>
                  <a:avLst/>
                  <a:gdLst>
                    <a:gd name="T0" fmla="*/ 108 w 210"/>
                    <a:gd name="T1" fmla="*/ 0 h 108"/>
                    <a:gd name="T2" fmla="*/ 156 w 210"/>
                    <a:gd name="T3" fmla="*/ 6 h 108"/>
                    <a:gd name="T4" fmla="*/ 192 w 210"/>
                    <a:gd name="T5" fmla="*/ 18 h 108"/>
                    <a:gd name="T6" fmla="*/ 204 w 210"/>
                    <a:gd name="T7" fmla="*/ 18 h 108"/>
                    <a:gd name="T8" fmla="*/ 210 w 210"/>
                    <a:gd name="T9" fmla="*/ 24 h 108"/>
                    <a:gd name="T10" fmla="*/ 204 w 210"/>
                    <a:gd name="T11" fmla="*/ 30 h 108"/>
                    <a:gd name="T12" fmla="*/ 198 w 210"/>
                    <a:gd name="T13" fmla="*/ 30 h 108"/>
                    <a:gd name="T14" fmla="*/ 192 w 210"/>
                    <a:gd name="T15" fmla="*/ 36 h 108"/>
                    <a:gd name="T16" fmla="*/ 186 w 210"/>
                    <a:gd name="T17" fmla="*/ 36 h 108"/>
                    <a:gd name="T18" fmla="*/ 180 w 210"/>
                    <a:gd name="T19" fmla="*/ 42 h 108"/>
                    <a:gd name="T20" fmla="*/ 180 w 210"/>
                    <a:gd name="T21" fmla="*/ 48 h 108"/>
                    <a:gd name="T22" fmla="*/ 180 w 210"/>
                    <a:gd name="T23" fmla="*/ 48 h 108"/>
                    <a:gd name="T24" fmla="*/ 192 w 210"/>
                    <a:gd name="T25" fmla="*/ 60 h 108"/>
                    <a:gd name="T26" fmla="*/ 192 w 210"/>
                    <a:gd name="T27" fmla="*/ 66 h 108"/>
                    <a:gd name="T28" fmla="*/ 192 w 210"/>
                    <a:gd name="T29" fmla="*/ 78 h 108"/>
                    <a:gd name="T30" fmla="*/ 180 w 210"/>
                    <a:gd name="T31" fmla="*/ 84 h 108"/>
                    <a:gd name="T32" fmla="*/ 168 w 210"/>
                    <a:gd name="T33" fmla="*/ 78 h 108"/>
                    <a:gd name="T34" fmla="*/ 156 w 210"/>
                    <a:gd name="T35" fmla="*/ 78 h 108"/>
                    <a:gd name="T36" fmla="*/ 144 w 210"/>
                    <a:gd name="T37" fmla="*/ 78 h 108"/>
                    <a:gd name="T38" fmla="*/ 138 w 210"/>
                    <a:gd name="T39" fmla="*/ 78 h 108"/>
                    <a:gd name="T40" fmla="*/ 138 w 210"/>
                    <a:gd name="T41" fmla="*/ 84 h 108"/>
                    <a:gd name="T42" fmla="*/ 138 w 210"/>
                    <a:gd name="T43" fmla="*/ 90 h 108"/>
                    <a:gd name="T44" fmla="*/ 144 w 210"/>
                    <a:gd name="T45" fmla="*/ 96 h 108"/>
                    <a:gd name="T46" fmla="*/ 144 w 210"/>
                    <a:gd name="T47" fmla="*/ 108 h 108"/>
                    <a:gd name="T48" fmla="*/ 120 w 210"/>
                    <a:gd name="T49" fmla="*/ 108 h 108"/>
                    <a:gd name="T50" fmla="*/ 90 w 210"/>
                    <a:gd name="T51" fmla="*/ 108 h 108"/>
                    <a:gd name="T52" fmla="*/ 54 w 210"/>
                    <a:gd name="T53" fmla="*/ 96 h 108"/>
                    <a:gd name="T54" fmla="*/ 24 w 210"/>
                    <a:gd name="T55" fmla="*/ 84 h 108"/>
                    <a:gd name="T56" fmla="*/ 6 w 210"/>
                    <a:gd name="T57" fmla="*/ 78 h 108"/>
                    <a:gd name="T58" fmla="*/ 0 w 210"/>
                    <a:gd name="T59" fmla="*/ 72 h 108"/>
                    <a:gd name="T60" fmla="*/ 0 w 210"/>
                    <a:gd name="T61" fmla="*/ 60 h 108"/>
                    <a:gd name="T62" fmla="*/ 6 w 210"/>
                    <a:gd name="T63" fmla="*/ 48 h 108"/>
                    <a:gd name="T64" fmla="*/ 12 w 210"/>
                    <a:gd name="T65" fmla="*/ 36 h 108"/>
                    <a:gd name="T66" fmla="*/ 18 w 210"/>
                    <a:gd name="T67" fmla="*/ 30 h 108"/>
                    <a:gd name="T68" fmla="*/ 30 w 210"/>
                    <a:gd name="T69" fmla="*/ 18 h 108"/>
                    <a:gd name="T70" fmla="*/ 60 w 210"/>
                    <a:gd name="T71" fmla="*/ 0 h 108"/>
                    <a:gd name="T72" fmla="*/ 108 w 210"/>
                    <a:gd name="T73"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0" h="108">
                      <a:moveTo>
                        <a:pt x="108" y="0"/>
                      </a:moveTo>
                      <a:lnTo>
                        <a:pt x="156" y="6"/>
                      </a:lnTo>
                      <a:lnTo>
                        <a:pt x="192" y="18"/>
                      </a:lnTo>
                      <a:lnTo>
                        <a:pt x="204" y="18"/>
                      </a:lnTo>
                      <a:lnTo>
                        <a:pt x="210" y="24"/>
                      </a:lnTo>
                      <a:lnTo>
                        <a:pt x="204" y="30"/>
                      </a:lnTo>
                      <a:lnTo>
                        <a:pt x="198" y="30"/>
                      </a:lnTo>
                      <a:lnTo>
                        <a:pt x="192" y="36"/>
                      </a:lnTo>
                      <a:lnTo>
                        <a:pt x="186" y="36"/>
                      </a:lnTo>
                      <a:lnTo>
                        <a:pt x="180" y="42"/>
                      </a:lnTo>
                      <a:lnTo>
                        <a:pt x="180" y="48"/>
                      </a:lnTo>
                      <a:lnTo>
                        <a:pt x="180" y="48"/>
                      </a:lnTo>
                      <a:lnTo>
                        <a:pt x="192" y="60"/>
                      </a:lnTo>
                      <a:lnTo>
                        <a:pt x="192" y="66"/>
                      </a:lnTo>
                      <a:lnTo>
                        <a:pt x="192" y="78"/>
                      </a:lnTo>
                      <a:lnTo>
                        <a:pt x="180" y="84"/>
                      </a:lnTo>
                      <a:lnTo>
                        <a:pt x="168" y="78"/>
                      </a:lnTo>
                      <a:lnTo>
                        <a:pt x="156" y="78"/>
                      </a:lnTo>
                      <a:lnTo>
                        <a:pt x="144" y="78"/>
                      </a:lnTo>
                      <a:lnTo>
                        <a:pt x="138" y="78"/>
                      </a:lnTo>
                      <a:lnTo>
                        <a:pt x="138" y="84"/>
                      </a:lnTo>
                      <a:lnTo>
                        <a:pt x="138" y="90"/>
                      </a:lnTo>
                      <a:lnTo>
                        <a:pt x="144" y="96"/>
                      </a:lnTo>
                      <a:lnTo>
                        <a:pt x="144" y="108"/>
                      </a:lnTo>
                      <a:lnTo>
                        <a:pt x="120" y="108"/>
                      </a:lnTo>
                      <a:lnTo>
                        <a:pt x="90" y="108"/>
                      </a:lnTo>
                      <a:lnTo>
                        <a:pt x="54" y="96"/>
                      </a:lnTo>
                      <a:lnTo>
                        <a:pt x="24" y="84"/>
                      </a:lnTo>
                      <a:lnTo>
                        <a:pt x="6" y="78"/>
                      </a:lnTo>
                      <a:lnTo>
                        <a:pt x="0" y="72"/>
                      </a:lnTo>
                      <a:lnTo>
                        <a:pt x="0" y="60"/>
                      </a:lnTo>
                      <a:lnTo>
                        <a:pt x="6" y="48"/>
                      </a:lnTo>
                      <a:lnTo>
                        <a:pt x="12" y="36"/>
                      </a:lnTo>
                      <a:lnTo>
                        <a:pt x="18" y="30"/>
                      </a:lnTo>
                      <a:lnTo>
                        <a:pt x="30" y="18"/>
                      </a:lnTo>
                      <a:lnTo>
                        <a:pt x="60" y="0"/>
                      </a:lnTo>
                      <a:lnTo>
                        <a:pt x="108"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14" name="Freeform 154"/>
                <p:cNvSpPr>
                  <a:spLocks/>
                </p:cNvSpPr>
                <p:nvPr/>
              </p:nvSpPr>
              <p:spPr bwMode="auto">
                <a:xfrm>
                  <a:off x="9233" y="-8178"/>
                  <a:ext cx="132" cy="84"/>
                </a:xfrm>
                <a:custGeom>
                  <a:avLst/>
                  <a:gdLst>
                    <a:gd name="T0" fmla="*/ 84 w 132"/>
                    <a:gd name="T1" fmla="*/ 0 h 84"/>
                    <a:gd name="T2" fmla="*/ 108 w 132"/>
                    <a:gd name="T3" fmla="*/ 6 h 84"/>
                    <a:gd name="T4" fmla="*/ 120 w 132"/>
                    <a:gd name="T5" fmla="*/ 12 h 84"/>
                    <a:gd name="T6" fmla="*/ 126 w 132"/>
                    <a:gd name="T7" fmla="*/ 18 h 84"/>
                    <a:gd name="T8" fmla="*/ 132 w 132"/>
                    <a:gd name="T9" fmla="*/ 30 h 84"/>
                    <a:gd name="T10" fmla="*/ 126 w 132"/>
                    <a:gd name="T11" fmla="*/ 42 h 84"/>
                    <a:gd name="T12" fmla="*/ 114 w 132"/>
                    <a:gd name="T13" fmla="*/ 54 h 84"/>
                    <a:gd name="T14" fmla="*/ 96 w 132"/>
                    <a:gd name="T15" fmla="*/ 66 h 84"/>
                    <a:gd name="T16" fmla="*/ 66 w 132"/>
                    <a:gd name="T17" fmla="*/ 78 h 84"/>
                    <a:gd name="T18" fmla="*/ 42 w 132"/>
                    <a:gd name="T19" fmla="*/ 84 h 84"/>
                    <a:gd name="T20" fmla="*/ 24 w 132"/>
                    <a:gd name="T21" fmla="*/ 84 h 84"/>
                    <a:gd name="T22" fmla="*/ 12 w 132"/>
                    <a:gd name="T23" fmla="*/ 84 h 84"/>
                    <a:gd name="T24" fmla="*/ 6 w 132"/>
                    <a:gd name="T25" fmla="*/ 78 h 84"/>
                    <a:gd name="T26" fmla="*/ 0 w 132"/>
                    <a:gd name="T27" fmla="*/ 72 h 84"/>
                    <a:gd name="T28" fmla="*/ 0 w 132"/>
                    <a:gd name="T29" fmla="*/ 60 h 84"/>
                    <a:gd name="T30" fmla="*/ 0 w 132"/>
                    <a:gd name="T31" fmla="*/ 48 h 84"/>
                    <a:gd name="T32" fmla="*/ 6 w 132"/>
                    <a:gd name="T33" fmla="*/ 36 h 84"/>
                    <a:gd name="T34" fmla="*/ 12 w 132"/>
                    <a:gd name="T35" fmla="*/ 30 h 84"/>
                    <a:gd name="T36" fmla="*/ 18 w 132"/>
                    <a:gd name="T37" fmla="*/ 18 h 84"/>
                    <a:gd name="T38" fmla="*/ 30 w 132"/>
                    <a:gd name="T39" fmla="*/ 12 h 84"/>
                    <a:gd name="T40" fmla="*/ 36 w 132"/>
                    <a:gd name="T41" fmla="*/ 6 h 84"/>
                    <a:gd name="T42" fmla="*/ 60 w 132"/>
                    <a:gd name="T43" fmla="*/ 0 h 84"/>
                    <a:gd name="T44" fmla="*/ 84 w 132"/>
                    <a:gd name="T45"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2" h="84">
                      <a:moveTo>
                        <a:pt x="84" y="0"/>
                      </a:moveTo>
                      <a:lnTo>
                        <a:pt x="108" y="6"/>
                      </a:lnTo>
                      <a:lnTo>
                        <a:pt x="120" y="12"/>
                      </a:lnTo>
                      <a:lnTo>
                        <a:pt x="126" y="18"/>
                      </a:lnTo>
                      <a:lnTo>
                        <a:pt x="132" y="30"/>
                      </a:lnTo>
                      <a:lnTo>
                        <a:pt x="126" y="42"/>
                      </a:lnTo>
                      <a:lnTo>
                        <a:pt x="114" y="54"/>
                      </a:lnTo>
                      <a:lnTo>
                        <a:pt x="96" y="66"/>
                      </a:lnTo>
                      <a:lnTo>
                        <a:pt x="66" y="78"/>
                      </a:lnTo>
                      <a:lnTo>
                        <a:pt x="42" y="84"/>
                      </a:lnTo>
                      <a:lnTo>
                        <a:pt x="24" y="84"/>
                      </a:lnTo>
                      <a:lnTo>
                        <a:pt x="12" y="84"/>
                      </a:lnTo>
                      <a:lnTo>
                        <a:pt x="6" y="78"/>
                      </a:lnTo>
                      <a:lnTo>
                        <a:pt x="0" y="72"/>
                      </a:lnTo>
                      <a:lnTo>
                        <a:pt x="0" y="60"/>
                      </a:lnTo>
                      <a:lnTo>
                        <a:pt x="0" y="48"/>
                      </a:lnTo>
                      <a:lnTo>
                        <a:pt x="6" y="36"/>
                      </a:lnTo>
                      <a:lnTo>
                        <a:pt x="12" y="30"/>
                      </a:lnTo>
                      <a:lnTo>
                        <a:pt x="18" y="18"/>
                      </a:lnTo>
                      <a:lnTo>
                        <a:pt x="30" y="12"/>
                      </a:lnTo>
                      <a:lnTo>
                        <a:pt x="36" y="6"/>
                      </a:lnTo>
                      <a:lnTo>
                        <a:pt x="60" y="0"/>
                      </a:lnTo>
                      <a:lnTo>
                        <a:pt x="84"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15" name="Freeform 155"/>
                <p:cNvSpPr>
                  <a:spLocks/>
                </p:cNvSpPr>
                <p:nvPr/>
              </p:nvSpPr>
              <p:spPr bwMode="auto">
                <a:xfrm>
                  <a:off x="7745" y="-8394"/>
                  <a:ext cx="102" cy="138"/>
                </a:xfrm>
                <a:custGeom>
                  <a:avLst/>
                  <a:gdLst>
                    <a:gd name="T0" fmla="*/ 60 w 102"/>
                    <a:gd name="T1" fmla="*/ 0 h 138"/>
                    <a:gd name="T2" fmla="*/ 72 w 102"/>
                    <a:gd name="T3" fmla="*/ 0 h 138"/>
                    <a:gd name="T4" fmla="*/ 90 w 102"/>
                    <a:gd name="T5" fmla="*/ 6 h 138"/>
                    <a:gd name="T6" fmla="*/ 96 w 102"/>
                    <a:gd name="T7" fmla="*/ 12 h 138"/>
                    <a:gd name="T8" fmla="*/ 102 w 102"/>
                    <a:gd name="T9" fmla="*/ 18 h 138"/>
                    <a:gd name="T10" fmla="*/ 102 w 102"/>
                    <a:gd name="T11" fmla="*/ 36 h 138"/>
                    <a:gd name="T12" fmla="*/ 102 w 102"/>
                    <a:gd name="T13" fmla="*/ 54 h 138"/>
                    <a:gd name="T14" fmla="*/ 96 w 102"/>
                    <a:gd name="T15" fmla="*/ 78 h 138"/>
                    <a:gd name="T16" fmla="*/ 84 w 102"/>
                    <a:gd name="T17" fmla="*/ 90 h 138"/>
                    <a:gd name="T18" fmla="*/ 72 w 102"/>
                    <a:gd name="T19" fmla="*/ 108 h 138"/>
                    <a:gd name="T20" fmla="*/ 54 w 102"/>
                    <a:gd name="T21" fmla="*/ 120 h 138"/>
                    <a:gd name="T22" fmla="*/ 24 w 102"/>
                    <a:gd name="T23" fmla="*/ 132 h 138"/>
                    <a:gd name="T24" fmla="*/ 12 w 102"/>
                    <a:gd name="T25" fmla="*/ 138 h 138"/>
                    <a:gd name="T26" fmla="*/ 6 w 102"/>
                    <a:gd name="T27" fmla="*/ 138 h 138"/>
                    <a:gd name="T28" fmla="*/ 0 w 102"/>
                    <a:gd name="T29" fmla="*/ 132 h 138"/>
                    <a:gd name="T30" fmla="*/ 0 w 102"/>
                    <a:gd name="T31" fmla="*/ 126 h 138"/>
                    <a:gd name="T32" fmla="*/ 0 w 102"/>
                    <a:gd name="T33" fmla="*/ 114 h 138"/>
                    <a:gd name="T34" fmla="*/ 6 w 102"/>
                    <a:gd name="T35" fmla="*/ 102 h 138"/>
                    <a:gd name="T36" fmla="*/ 6 w 102"/>
                    <a:gd name="T37" fmla="*/ 84 h 138"/>
                    <a:gd name="T38" fmla="*/ 12 w 102"/>
                    <a:gd name="T39" fmla="*/ 72 h 138"/>
                    <a:gd name="T40" fmla="*/ 12 w 102"/>
                    <a:gd name="T41" fmla="*/ 54 h 138"/>
                    <a:gd name="T42" fmla="*/ 18 w 102"/>
                    <a:gd name="T43" fmla="*/ 36 h 138"/>
                    <a:gd name="T44" fmla="*/ 24 w 102"/>
                    <a:gd name="T45" fmla="*/ 18 h 138"/>
                    <a:gd name="T46" fmla="*/ 36 w 102"/>
                    <a:gd name="T47" fmla="*/ 12 h 138"/>
                    <a:gd name="T48" fmla="*/ 42 w 102"/>
                    <a:gd name="T49" fmla="*/ 6 h 138"/>
                    <a:gd name="T50" fmla="*/ 60 w 102"/>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2" h="138">
                      <a:moveTo>
                        <a:pt x="60" y="0"/>
                      </a:moveTo>
                      <a:lnTo>
                        <a:pt x="72" y="0"/>
                      </a:lnTo>
                      <a:lnTo>
                        <a:pt x="90" y="6"/>
                      </a:lnTo>
                      <a:lnTo>
                        <a:pt x="96" y="12"/>
                      </a:lnTo>
                      <a:lnTo>
                        <a:pt x="102" y="18"/>
                      </a:lnTo>
                      <a:lnTo>
                        <a:pt x="102" y="36"/>
                      </a:lnTo>
                      <a:lnTo>
                        <a:pt x="102" y="54"/>
                      </a:lnTo>
                      <a:lnTo>
                        <a:pt x="96" y="78"/>
                      </a:lnTo>
                      <a:lnTo>
                        <a:pt x="84" y="90"/>
                      </a:lnTo>
                      <a:lnTo>
                        <a:pt x="72" y="108"/>
                      </a:lnTo>
                      <a:lnTo>
                        <a:pt x="54" y="120"/>
                      </a:lnTo>
                      <a:lnTo>
                        <a:pt x="24" y="132"/>
                      </a:lnTo>
                      <a:lnTo>
                        <a:pt x="12" y="138"/>
                      </a:lnTo>
                      <a:lnTo>
                        <a:pt x="6" y="138"/>
                      </a:lnTo>
                      <a:lnTo>
                        <a:pt x="0" y="132"/>
                      </a:lnTo>
                      <a:lnTo>
                        <a:pt x="0" y="126"/>
                      </a:lnTo>
                      <a:lnTo>
                        <a:pt x="0" y="114"/>
                      </a:lnTo>
                      <a:lnTo>
                        <a:pt x="6" y="102"/>
                      </a:lnTo>
                      <a:lnTo>
                        <a:pt x="6" y="84"/>
                      </a:lnTo>
                      <a:lnTo>
                        <a:pt x="12" y="72"/>
                      </a:lnTo>
                      <a:lnTo>
                        <a:pt x="12" y="54"/>
                      </a:lnTo>
                      <a:lnTo>
                        <a:pt x="18" y="36"/>
                      </a:lnTo>
                      <a:lnTo>
                        <a:pt x="24" y="18"/>
                      </a:lnTo>
                      <a:lnTo>
                        <a:pt x="36" y="12"/>
                      </a:lnTo>
                      <a:lnTo>
                        <a:pt x="42" y="6"/>
                      </a:lnTo>
                      <a:lnTo>
                        <a:pt x="60"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16" name="Freeform 156"/>
                <p:cNvSpPr>
                  <a:spLocks/>
                </p:cNvSpPr>
                <p:nvPr/>
              </p:nvSpPr>
              <p:spPr bwMode="auto">
                <a:xfrm>
                  <a:off x="7799" y="-8958"/>
                  <a:ext cx="378" cy="354"/>
                </a:xfrm>
                <a:custGeom>
                  <a:avLst/>
                  <a:gdLst>
                    <a:gd name="T0" fmla="*/ 60 w 378"/>
                    <a:gd name="T1" fmla="*/ 6 h 354"/>
                    <a:gd name="T2" fmla="*/ 78 w 378"/>
                    <a:gd name="T3" fmla="*/ 18 h 354"/>
                    <a:gd name="T4" fmla="*/ 102 w 378"/>
                    <a:gd name="T5" fmla="*/ 42 h 354"/>
                    <a:gd name="T6" fmla="*/ 120 w 378"/>
                    <a:gd name="T7" fmla="*/ 60 h 354"/>
                    <a:gd name="T8" fmla="*/ 132 w 378"/>
                    <a:gd name="T9" fmla="*/ 60 h 354"/>
                    <a:gd name="T10" fmla="*/ 132 w 378"/>
                    <a:gd name="T11" fmla="*/ 48 h 354"/>
                    <a:gd name="T12" fmla="*/ 156 w 378"/>
                    <a:gd name="T13" fmla="*/ 18 h 354"/>
                    <a:gd name="T14" fmla="*/ 210 w 378"/>
                    <a:gd name="T15" fmla="*/ 24 h 354"/>
                    <a:gd name="T16" fmla="*/ 240 w 378"/>
                    <a:gd name="T17" fmla="*/ 42 h 354"/>
                    <a:gd name="T18" fmla="*/ 252 w 378"/>
                    <a:gd name="T19" fmla="*/ 54 h 354"/>
                    <a:gd name="T20" fmla="*/ 264 w 378"/>
                    <a:gd name="T21" fmla="*/ 66 h 354"/>
                    <a:gd name="T22" fmla="*/ 294 w 378"/>
                    <a:gd name="T23" fmla="*/ 66 h 354"/>
                    <a:gd name="T24" fmla="*/ 330 w 378"/>
                    <a:gd name="T25" fmla="*/ 72 h 354"/>
                    <a:gd name="T26" fmla="*/ 360 w 378"/>
                    <a:gd name="T27" fmla="*/ 90 h 354"/>
                    <a:gd name="T28" fmla="*/ 372 w 378"/>
                    <a:gd name="T29" fmla="*/ 120 h 354"/>
                    <a:gd name="T30" fmla="*/ 372 w 378"/>
                    <a:gd name="T31" fmla="*/ 168 h 354"/>
                    <a:gd name="T32" fmla="*/ 354 w 378"/>
                    <a:gd name="T33" fmla="*/ 198 h 354"/>
                    <a:gd name="T34" fmla="*/ 330 w 378"/>
                    <a:gd name="T35" fmla="*/ 216 h 354"/>
                    <a:gd name="T36" fmla="*/ 306 w 378"/>
                    <a:gd name="T37" fmla="*/ 216 h 354"/>
                    <a:gd name="T38" fmla="*/ 282 w 378"/>
                    <a:gd name="T39" fmla="*/ 222 h 354"/>
                    <a:gd name="T40" fmla="*/ 258 w 378"/>
                    <a:gd name="T41" fmla="*/ 234 h 354"/>
                    <a:gd name="T42" fmla="*/ 246 w 378"/>
                    <a:gd name="T43" fmla="*/ 240 h 354"/>
                    <a:gd name="T44" fmla="*/ 222 w 378"/>
                    <a:gd name="T45" fmla="*/ 234 h 354"/>
                    <a:gd name="T46" fmla="*/ 192 w 378"/>
                    <a:gd name="T47" fmla="*/ 246 h 354"/>
                    <a:gd name="T48" fmla="*/ 168 w 378"/>
                    <a:gd name="T49" fmla="*/ 276 h 354"/>
                    <a:gd name="T50" fmla="*/ 156 w 378"/>
                    <a:gd name="T51" fmla="*/ 318 h 354"/>
                    <a:gd name="T52" fmla="*/ 144 w 378"/>
                    <a:gd name="T53" fmla="*/ 348 h 354"/>
                    <a:gd name="T54" fmla="*/ 132 w 378"/>
                    <a:gd name="T55" fmla="*/ 354 h 354"/>
                    <a:gd name="T56" fmla="*/ 114 w 378"/>
                    <a:gd name="T57" fmla="*/ 336 h 354"/>
                    <a:gd name="T58" fmla="*/ 102 w 378"/>
                    <a:gd name="T59" fmla="*/ 300 h 354"/>
                    <a:gd name="T60" fmla="*/ 102 w 378"/>
                    <a:gd name="T61" fmla="*/ 258 h 354"/>
                    <a:gd name="T62" fmla="*/ 102 w 378"/>
                    <a:gd name="T63" fmla="*/ 228 h 354"/>
                    <a:gd name="T64" fmla="*/ 90 w 378"/>
                    <a:gd name="T65" fmla="*/ 204 h 354"/>
                    <a:gd name="T66" fmla="*/ 72 w 378"/>
                    <a:gd name="T67" fmla="*/ 180 h 354"/>
                    <a:gd name="T68" fmla="*/ 66 w 378"/>
                    <a:gd name="T69" fmla="*/ 162 h 354"/>
                    <a:gd name="T70" fmla="*/ 78 w 378"/>
                    <a:gd name="T71" fmla="*/ 150 h 354"/>
                    <a:gd name="T72" fmla="*/ 90 w 378"/>
                    <a:gd name="T73" fmla="*/ 132 h 354"/>
                    <a:gd name="T74" fmla="*/ 90 w 378"/>
                    <a:gd name="T75" fmla="*/ 114 h 354"/>
                    <a:gd name="T76" fmla="*/ 72 w 378"/>
                    <a:gd name="T77" fmla="*/ 84 h 354"/>
                    <a:gd name="T78" fmla="*/ 36 w 378"/>
                    <a:gd name="T79" fmla="*/ 72 h 354"/>
                    <a:gd name="T80" fmla="*/ 12 w 378"/>
                    <a:gd name="T81" fmla="*/ 66 h 354"/>
                    <a:gd name="T82" fmla="*/ 0 w 378"/>
                    <a:gd name="T83" fmla="*/ 54 h 354"/>
                    <a:gd name="T84" fmla="*/ 6 w 378"/>
                    <a:gd name="T85" fmla="*/ 30 h 354"/>
                    <a:gd name="T86" fmla="*/ 30 w 378"/>
                    <a:gd name="T87" fmla="*/ 6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78" h="354">
                      <a:moveTo>
                        <a:pt x="48" y="0"/>
                      </a:moveTo>
                      <a:lnTo>
                        <a:pt x="60" y="6"/>
                      </a:lnTo>
                      <a:lnTo>
                        <a:pt x="66" y="12"/>
                      </a:lnTo>
                      <a:lnTo>
                        <a:pt x="78" y="18"/>
                      </a:lnTo>
                      <a:lnTo>
                        <a:pt x="90" y="30"/>
                      </a:lnTo>
                      <a:lnTo>
                        <a:pt x="102" y="42"/>
                      </a:lnTo>
                      <a:lnTo>
                        <a:pt x="114" y="54"/>
                      </a:lnTo>
                      <a:lnTo>
                        <a:pt x="120" y="60"/>
                      </a:lnTo>
                      <a:lnTo>
                        <a:pt x="126" y="60"/>
                      </a:lnTo>
                      <a:lnTo>
                        <a:pt x="132" y="60"/>
                      </a:lnTo>
                      <a:lnTo>
                        <a:pt x="132" y="54"/>
                      </a:lnTo>
                      <a:lnTo>
                        <a:pt x="132" y="48"/>
                      </a:lnTo>
                      <a:lnTo>
                        <a:pt x="138" y="36"/>
                      </a:lnTo>
                      <a:lnTo>
                        <a:pt x="156" y="18"/>
                      </a:lnTo>
                      <a:lnTo>
                        <a:pt x="186" y="18"/>
                      </a:lnTo>
                      <a:lnTo>
                        <a:pt x="210" y="24"/>
                      </a:lnTo>
                      <a:lnTo>
                        <a:pt x="234" y="36"/>
                      </a:lnTo>
                      <a:lnTo>
                        <a:pt x="240" y="42"/>
                      </a:lnTo>
                      <a:lnTo>
                        <a:pt x="246" y="48"/>
                      </a:lnTo>
                      <a:lnTo>
                        <a:pt x="252" y="54"/>
                      </a:lnTo>
                      <a:lnTo>
                        <a:pt x="258" y="60"/>
                      </a:lnTo>
                      <a:lnTo>
                        <a:pt x="264" y="66"/>
                      </a:lnTo>
                      <a:lnTo>
                        <a:pt x="276" y="66"/>
                      </a:lnTo>
                      <a:lnTo>
                        <a:pt x="294" y="66"/>
                      </a:lnTo>
                      <a:lnTo>
                        <a:pt x="312" y="72"/>
                      </a:lnTo>
                      <a:lnTo>
                        <a:pt x="330" y="72"/>
                      </a:lnTo>
                      <a:lnTo>
                        <a:pt x="348" y="78"/>
                      </a:lnTo>
                      <a:lnTo>
                        <a:pt x="360" y="90"/>
                      </a:lnTo>
                      <a:lnTo>
                        <a:pt x="366" y="102"/>
                      </a:lnTo>
                      <a:lnTo>
                        <a:pt x="372" y="120"/>
                      </a:lnTo>
                      <a:lnTo>
                        <a:pt x="378" y="144"/>
                      </a:lnTo>
                      <a:lnTo>
                        <a:pt x="372" y="168"/>
                      </a:lnTo>
                      <a:lnTo>
                        <a:pt x="366" y="186"/>
                      </a:lnTo>
                      <a:lnTo>
                        <a:pt x="354" y="198"/>
                      </a:lnTo>
                      <a:lnTo>
                        <a:pt x="342" y="210"/>
                      </a:lnTo>
                      <a:lnTo>
                        <a:pt x="330" y="216"/>
                      </a:lnTo>
                      <a:lnTo>
                        <a:pt x="318" y="216"/>
                      </a:lnTo>
                      <a:lnTo>
                        <a:pt x="306" y="216"/>
                      </a:lnTo>
                      <a:lnTo>
                        <a:pt x="294" y="216"/>
                      </a:lnTo>
                      <a:lnTo>
                        <a:pt x="282" y="222"/>
                      </a:lnTo>
                      <a:lnTo>
                        <a:pt x="270" y="228"/>
                      </a:lnTo>
                      <a:lnTo>
                        <a:pt x="258" y="234"/>
                      </a:lnTo>
                      <a:lnTo>
                        <a:pt x="252" y="240"/>
                      </a:lnTo>
                      <a:lnTo>
                        <a:pt x="246" y="240"/>
                      </a:lnTo>
                      <a:lnTo>
                        <a:pt x="234" y="240"/>
                      </a:lnTo>
                      <a:lnTo>
                        <a:pt x="222" y="234"/>
                      </a:lnTo>
                      <a:lnTo>
                        <a:pt x="210" y="240"/>
                      </a:lnTo>
                      <a:lnTo>
                        <a:pt x="192" y="246"/>
                      </a:lnTo>
                      <a:lnTo>
                        <a:pt x="180" y="258"/>
                      </a:lnTo>
                      <a:lnTo>
                        <a:pt x="168" y="276"/>
                      </a:lnTo>
                      <a:lnTo>
                        <a:pt x="162" y="294"/>
                      </a:lnTo>
                      <a:lnTo>
                        <a:pt x="156" y="318"/>
                      </a:lnTo>
                      <a:lnTo>
                        <a:pt x="150" y="336"/>
                      </a:lnTo>
                      <a:lnTo>
                        <a:pt x="144" y="348"/>
                      </a:lnTo>
                      <a:lnTo>
                        <a:pt x="138" y="354"/>
                      </a:lnTo>
                      <a:lnTo>
                        <a:pt x="132" y="354"/>
                      </a:lnTo>
                      <a:lnTo>
                        <a:pt x="120" y="348"/>
                      </a:lnTo>
                      <a:lnTo>
                        <a:pt x="114" y="336"/>
                      </a:lnTo>
                      <a:lnTo>
                        <a:pt x="108" y="318"/>
                      </a:lnTo>
                      <a:lnTo>
                        <a:pt x="102" y="300"/>
                      </a:lnTo>
                      <a:lnTo>
                        <a:pt x="102" y="276"/>
                      </a:lnTo>
                      <a:lnTo>
                        <a:pt x="102" y="258"/>
                      </a:lnTo>
                      <a:lnTo>
                        <a:pt x="102" y="240"/>
                      </a:lnTo>
                      <a:lnTo>
                        <a:pt x="102" y="228"/>
                      </a:lnTo>
                      <a:lnTo>
                        <a:pt x="96" y="216"/>
                      </a:lnTo>
                      <a:lnTo>
                        <a:pt x="90" y="204"/>
                      </a:lnTo>
                      <a:lnTo>
                        <a:pt x="78" y="192"/>
                      </a:lnTo>
                      <a:lnTo>
                        <a:pt x="72" y="180"/>
                      </a:lnTo>
                      <a:lnTo>
                        <a:pt x="66" y="174"/>
                      </a:lnTo>
                      <a:lnTo>
                        <a:pt x="66" y="162"/>
                      </a:lnTo>
                      <a:lnTo>
                        <a:pt x="72" y="156"/>
                      </a:lnTo>
                      <a:lnTo>
                        <a:pt x="78" y="150"/>
                      </a:lnTo>
                      <a:lnTo>
                        <a:pt x="84" y="144"/>
                      </a:lnTo>
                      <a:lnTo>
                        <a:pt x="90" y="132"/>
                      </a:lnTo>
                      <a:lnTo>
                        <a:pt x="90" y="120"/>
                      </a:lnTo>
                      <a:lnTo>
                        <a:pt x="90" y="114"/>
                      </a:lnTo>
                      <a:lnTo>
                        <a:pt x="84" y="96"/>
                      </a:lnTo>
                      <a:lnTo>
                        <a:pt x="72" y="84"/>
                      </a:lnTo>
                      <a:lnTo>
                        <a:pt x="54" y="78"/>
                      </a:lnTo>
                      <a:lnTo>
                        <a:pt x="36" y="72"/>
                      </a:lnTo>
                      <a:lnTo>
                        <a:pt x="24" y="72"/>
                      </a:lnTo>
                      <a:lnTo>
                        <a:pt x="12" y="66"/>
                      </a:lnTo>
                      <a:lnTo>
                        <a:pt x="6" y="60"/>
                      </a:lnTo>
                      <a:lnTo>
                        <a:pt x="0" y="54"/>
                      </a:lnTo>
                      <a:lnTo>
                        <a:pt x="0" y="42"/>
                      </a:lnTo>
                      <a:lnTo>
                        <a:pt x="6" y="30"/>
                      </a:lnTo>
                      <a:lnTo>
                        <a:pt x="18" y="18"/>
                      </a:lnTo>
                      <a:lnTo>
                        <a:pt x="30" y="6"/>
                      </a:lnTo>
                      <a:lnTo>
                        <a:pt x="48"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17" name="Freeform 157"/>
                <p:cNvSpPr>
                  <a:spLocks/>
                </p:cNvSpPr>
                <p:nvPr/>
              </p:nvSpPr>
              <p:spPr bwMode="auto">
                <a:xfrm>
                  <a:off x="7211" y="-9018"/>
                  <a:ext cx="534" cy="318"/>
                </a:xfrm>
                <a:custGeom>
                  <a:avLst/>
                  <a:gdLst>
                    <a:gd name="T0" fmla="*/ 432 w 534"/>
                    <a:gd name="T1" fmla="*/ 0 h 318"/>
                    <a:gd name="T2" fmla="*/ 468 w 534"/>
                    <a:gd name="T3" fmla="*/ 12 h 318"/>
                    <a:gd name="T4" fmla="*/ 480 w 534"/>
                    <a:gd name="T5" fmla="*/ 36 h 318"/>
                    <a:gd name="T6" fmla="*/ 486 w 534"/>
                    <a:gd name="T7" fmla="*/ 72 h 318"/>
                    <a:gd name="T8" fmla="*/ 504 w 534"/>
                    <a:gd name="T9" fmla="*/ 114 h 318"/>
                    <a:gd name="T10" fmla="*/ 522 w 534"/>
                    <a:gd name="T11" fmla="*/ 144 h 318"/>
                    <a:gd name="T12" fmla="*/ 510 w 534"/>
                    <a:gd name="T13" fmla="*/ 168 h 318"/>
                    <a:gd name="T14" fmla="*/ 498 w 534"/>
                    <a:gd name="T15" fmla="*/ 180 h 318"/>
                    <a:gd name="T16" fmla="*/ 486 w 534"/>
                    <a:gd name="T17" fmla="*/ 186 h 318"/>
                    <a:gd name="T18" fmla="*/ 486 w 534"/>
                    <a:gd name="T19" fmla="*/ 198 h 318"/>
                    <a:gd name="T20" fmla="*/ 504 w 534"/>
                    <a:gd name="T21" fmla="*/ 222 h 318"/>
                    <a:gd name="T22" fmla="*/ 534 w 534"/>
                    <a:gd name="T23" fmla="*/ 258 h 318"/>
                    <a:gd name="T24" fmla="*/ 504 w 534"/>
                    <a:gd name="T25" fmla="*/ 282 h 318"/>
                    <a:gd name="T26" fmla="*/ 444 w 534"/>
                    <a:gd name="T27" fmla="*/ 288 h 318"/>
                    <a:gd name="T28" fmla="*/ 396 w 534"/>
                    <a:gd name="T29" fmla="*/ 288 h 318"/>
                    <a:gd name="T30" fmla="*/ 336 w 534"/>
                    <a:gd name="T31" fmla="*/ 300 h 318"/>
                    <a:gd name="T32" fmla="*/ 282 w 534"/>
                    <a:gd name="T33" fmla="*/ 270 h 318"/>
                    <a:gd name="T34" fmla="*/ 216 w 534"/>
                    <a:gd name="T35" fmla="*/ 252 h 318"/>
                    <a:gd name="T36" fmla="*/ 192 w 534"/>
                    <a:gd name="T37" fmla="*/ 246 h 318"/>
                    <a:gd name="T38" fmla="*/ 180 w 534"/>
                    <a:gd name="T39" fmla="*/ 264 h 318"/>
                    <a:gd name="T40" fmla="*/ 168 w 534"/>
                    <a:gd name="T41" fmla="*/ 288 h 318"/>
                    <a:gd name="T42" fmla="*/ 168 w 534"/>
                    <a:gd name="T43" fmla="*/ 306 h 318"/>
                    <a:gd name="T44" fmla="*/ 150 w 534"/>
                    <a:gd name="T45" fmla="*/ 312 h 318"/>
                    <a:gd name="T46" fmla="*/ 120 w 534"/>
                    <a:gd name="T47" fmla="*/ 306 h 318"/>
                    <a:gd name="T48" fmla="*/ 90 w 534"/>
                    <a:gd name="T49" fmla="*/ 300 h 318"/>
                    <a:gd name="T50" fmla="*/ 66 w 534"/>
                    <a:gd name="T51" fmla="*/ 288 h 318"/>
                    <a:gd name="T52" fmla="*/ 42 w 534"/>
                    <a:gd name="T53" fmla="*/ 300 h 318"/>
                    <a:gd name="T54" fmla="*/ 24 w 534"/>
                    <a:gd name="T55" fmla="*/ 318 h 318"/>
                    <a:gd name="T56" fmla="*/ 6 w 534"/>
                    <a:gd name="T57" fmla="*/ 312 h 318"/>
                    <a:gd name="T58" fmla="*/ 0 w 534"/>
                    <a:gd name="T59" fmla="*/ 288 h 318"/>
                    <a:gd name="T60" fmla="*/ 18 w 534"/>
                    <a:gd name="T61" fmla="*/ 252 h 318"/>
                    <a:gd name="T62" fmla="*/ 42 w 534"/>
                    <a:gd name="T63" fmla="*/ 234 h 318"/>
                    <a:gd name="T64" fmla="*/ 84 w 534"/>
                    <a:gd name="T65" fmla="*/ 240 h 318"/>
                    <a:gd name="T66" fmla="*/ 108 w 534"/>
                    <a:gd name="T67" fmla="*/ 240 h 318"/>
                    <a:gd name="T68" fmla="*/ 114 w 534"/>
                    <a:gd name="T69" fmla="*/ 222 h 318"/>
                    <a:gd name="T70" fmla="*/ 96 w 534"/>
                    <a:gd name="T71" fmla="*/ 198 h 318"/>
                    <a:gd name="T72" fmla="*/ 90 w 534"/>
                    <a:gd name="T73" fmla="*/ 186 h 318"/>
                    <a:gd name="T74" fmla="*/ 96 w 534"/>
                    <a:gd name="T75" fmla="*/ 174 h 318"/>
                    <a:gd name="T76" fmla="*/ 114 w 534"/>
                    <a:gd name="T77" fmla="*/ 156 h 318"/>
                    <a:gd name="T78" fmla="*/ 150 w 534"/>
                    <a:gd name="T79" fmla="*/ 138 h 318"/>
                    <a:gd name="T80" fmla="*/ 174 w 534"/>
                    <a:gd name="T81" fmla="*/ 132 h 318"/>
                    <a:gd name="T82" fmla="*/ 192 w 534"/>
                    <a:gd name="T83" fmla="*/ 138 h 318"/>
                    <a:gd name="T84" fmla="*/ 210 w 534"/>
                    <a:gd name="T85" fmla="*/ 138 h 318"/>
                    <a:gd name="T86" fmla="*/ 210 w 534"/>
                    <a:gd name="T87" fmla="*/ 126 h 318"/>
                    <a:gd name="T88" fmla="*/ 216 w 534"/>
                    <a:gd name="T89" fmla="*/ 108 h 318"/>
                    <a:gd name="T90" fmla="*/ 240 w 534"/>
                    <a:gd name="T91" fmla="*/ 90 h 318"/>
                    <a:gd name="T92" fmla="*/ 270 w 534"/>
                    <a:gd name="T93" fmla="*/ 78 h 318"/>
                    <a:gd name="T94" fmla="*/ 306 w 534"/>
                    <a:gd name="T95" fmla="*/ 90 h 318"/>
                    <a:gd name="T96" fmla="*/ 330 w 534"/>
                    <a:gd name="T97" fmla="*/ 114 h 318"/>
                    <a:gd name="T98" fmla="*/ 354 w 534"/>
                    <a:gd name="T99" fmla="*/ 126 h 318"/>
                    <a:gd name="T100" fmla="*/ 378 w 534"/>
                    <a:gd name="T101" fmla="*/ 120 h 318"/>
                    <a:gd name="T102" fmla="*/ 384 w 534"/>
                    <a:gd name="T103" fmla="*/ 96 h 318"/>
                    <a:gd name="T104" fmla="*/ 378 w 534"/>
                    <a:gd name="T105" fmla="*/ 72 h 318"/>
                    <a:gd name="T106" fmla="*/ 348 w 534"/>
                    <a:gd name="T107" fmla="*/ 54 h 318"/>
                    <a:gd name="T108" fmla="*/ 336 w 534"/>
                    <a:gd name="T109" fmla="*/ 42 h 318"/>
                    <a:gd name="T110" fmla="*/ 348 w 534"/>
                    <a:gd name="T111" fmla="*/ 24 h 318"/>
                    <a:gd name="T112" fmla="*/ 372 w 534"/>
                    <a:gd name="T113" fmla="*/ 12 h 318"/>
                    <a:gd name="T114" fmla="*/ 402 w 534"/>
                    <a:gd name="T115"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34" h="318">
                      <a:moveTo>
                        <a:pt x="414" y="0"/>
                      </a:moveTo>
                      <a:lnTo>
                        <a:pt x="432" y="0"/>
                      </a:lnTo>
                      <a:lnTo>
                        <a:pt x="450" y="6"/>
                      </a:lnTo>
                      <a:lnTo>
                        <a:pt x="468" y="12"/>
                      </a:lnTo>
                      <a:lnTo>
                        <a:pt x="480" y="24"/>
                      </a:lnTo>
                      <a:lnTo>
                        <a:pt x="480" y="36"/>
                      </a:lnTo>
                      <a:lnTo>
                        <a:pt x="480" y="54"/>
                      </a:lnTo>
                      <a:lnTo>
                        <a:pt x="486" y="72"/>
                      </a:lnTo>
                      <a:lnTo>
                        <a:pt x="492" y="96"/>
                      </a:lnTo>
                      <a:lnTo>
                        <a:pt x="504" y="114"/>
                      </a:lnTo>
                      <a:lnTo>
                        <a:pt x="516" y="132"/>
                      </a:lnTo>
                      <a:lnTo>
                        <a:pt x="522" y="144"/>
                      </a:lnTo>
                      <a:lnTo>
                        <a:pt x="516" y="156"/>
                      </a:lnTo>
                      <a:lnTo>
                        <a:pt x="510" y="168"/>
                      </a:lnTo>
                      <a:lnTo>
                        <a:pt x="504" y="174"/>
                      </a:lnTo>
                      <a:lnTo>
                        <a:pt x="498" y="180"/>
                      </a:lnTo>
                      <a:lnTo>
                        <a:pt x="492" y="180"/>
                      </a:lnTo>
                      <a:lnTo>
                        <a:pt x="486" y="186"/>
                      </a:lnTo>
                      <a:lnTo>
                        <a:pt x="486" y="192"/>
                      </a:lnTo>
                      <a:lnTo>
                        <a:pt x="486" y="198"/>
                      </a:lnTo>
                      <a:lnTo>
                        <a:pt x="492" y="210"/>
                      </a:lnTo>
                      <a:lnTo>
                        <a:pt x="504" y="222"/>
                      </a:lnTo>
                      <a:lnTo>
                        <a:pt x="522" y="240"/>
                      </a:lnTo>
                      <a:lnTo>
                        <a:pt x="534" y="258"/>
                      </a:lnTo>
                      <a:lnTo>
                        <a:pt x="522" y="276"/>
                      </a:lnTo>
                      <a:lnTo>
                        <a:pt x="504" y="282"/>
                      </a:lnTo>
                      <a:lnTo>
                        <a:pt x="474" y="288"/>
                      </a:lnTo>
                      <a:lnTo>
                        <a:pt x="444" y="288"/>
                      </a:lnTo>
                      <a:lnTo>
                        <a:pt x="420" y="288"/>
                      </a:lnTo>
                      <a:lnTo>
                        <a:pt x="396" y="288"/>
                      </a:lnTo>
                      <a:lnTo>
                        <a:pt x="366" y="300"/>
                      </a:lnTo>
                      <a:lnTo>
                        <a:pt x="336" y="300"/>
                      </a:lnTo>
                      <a:lnTo>
                        <a:pt x="312" y="288"/>
                      </a:lnTo>
                      <a:lnTo>
                        <a:pt x="282" y="270"/>
                      </a:lnTo>
                      <a:lnTo>
                        <a:pt x="246" y="270"/>
                      </a:lnTo>
                      <a:lnTo>
                        <a:pt x="216" y="252"/>
                      </a:lnTo>
                      <a:lnTo>
                        <a:pt x="204" y="246"/>
                      </a:lnTo>
                      <a:lnTo>
                        <a:pt x="192" y="246"/>
                      </a:lnTo>
                      <a:lnTo>
                        <a:pt x="186" y="258"/>
                      </a:lnTo>
                      <a:lnTo>
                        <a:pt x="180" y="264"/>
                      </a:lnTo>
                      <a:lnTo>
                        <a:pt x="174" y="276"/>
                      </a:lnTo>
                      <a:lnTo>
                        <a:pt x="168" y="288"/>
                      </a:lnTo>
                      <a:lnTo>
                        <a:pt x="168" y="300"/>
                      </a:lnTo>
                      <a:lnTo>
                        <a:pt x="168" y="306"/>
                      </a:lnTo>
                      <a:lnTo>
                        <a:pt x="156" y="312"/>
                      </a:lnTo>
                      <a:lnTo>
                        <a:pt x="150" y="312"/>
                      </a:lnTo>
                      <a:lnTo>
                        <a:pt x="132" y="312"/>
                      </a:lnTo>
                      <a:lnTo>
                        <a:pt x="120" y="306"/>
                      </a:lnTo>
                      <a:lnTo>
                        <a:pt x="102" y="306"/>
                      </a:lnTo>
                      <a:lnTo>
                        <a:pt x="90" y="300"/>
                      </a:lnTo>
                      <a:lnTo>
                        <a:pt x="78" y="294"/>
                      </a:lnTo>
                      <a:lnTo>
                        <a:pt x="66" y="288"/>
                      </a:lnTo>
                      <a:lnTo>
                        <a:pt x="54" y="294"/>
                      </a:lnTo>
                      <a:lnTo>
                        <a:pt x="42" y="300"/>
                      </a:lnTo>
                      <a:lnTo>
                        <a:pt x="36" y="312"/>
                      </a:lnTo>
                      <a:lnTo>
                        <a:pt x="24" y="318"/>
                      </a:lnTo>
                      <a:lnTo>
                        <a:pt x="18" y="318"/>
                      </a:lnTo>
                      <a:lnTo>
                        <a:pt x="6" y="312"/>
                      </a:lnTo>
                      <a:lnTo>
                        <a:pt x="6" y="300"/>
                      </a:lnTo>
                      <a:lnTo>
                        <a:pt x="0" y="288"/>
                      </a:lnTo>
                      <a:lnTo>
                        <a:pt x="6" y="270"/>
                      </a:lnTo>
                      <a:lnTo>
                        <a:pt x="18" y="252"/>
                      </a:lnTo>
                      <a:lnTo>
                        <a:pt x="30" y="240"/>
                      </a:lnTo>
                      <a:lnTo>
                        <a:pt x="42" y="234"/>
                      </a:lnTo>
                      <a:lnTo>
                        <a:pt x="60" y="234"/>
                      </a:lnTo>
                      <a:lnTo>
                        <a:pt x="84" y="240"/>
                      </a:lnTo>
                      <a:lnTo>
                        <a:pt x="96" y="240"/>
                      </a:lnTo>
                      <a:lnTo>
                        <a:pt x="108" y="240"/>
                      </a:lnTo>
                      <a:lnTo>
                        <a:pt x="114" y="234"/>
                      </a:lnTo>
                      <a:lnTo>
                        <a:pt x="114" y="222"/>
                      </a:lnTo>
                      <a:lnTo>
                        <a:pt x="108" y="210"/>
                      </a:lnTo>
                      <a:lnTo>
                        <a:pt x="96" y="198"/>
                      </a:lnTo>
                      <a:lnTo>
                        <a:pt x="90" y="192"/>
                      </a:lnTo>
                      <a:lnTo>
                        <a:pt x="90" y="186"/>
                      </a:lnTo>
                      <a:lnTo>
                        <a:pt x="90" y="180"/>
                      </a:lnTo>
                      <a:lnTo>
                        <a:pt x="96" y="174"/>
                      </a:lnTo>
                      <a:lnTo>
                        <a:pt x="102" y="162"/>
                      </a:lnTo>
                      <a:lnTo>
                        <a:pt x="114" y="156"/>
                      </a:lnTo>
                      <a:lnTo>
                        <a:pt x="132" y="144"/>
                      </a:lnTo>
                      <a:lnTo>
                        <a:pt x="150" y="138"/>
                      </a:lnTo>
                      <a:lnTo>
                        <a:pt x="162" y="132"/>
                      </a:lnTo>
                      <a:lnTo>
                        <a:pt x="174" y="132"/>
                      </a:lnTo>
                      <a:lnTo>
                        <a:pt x="180" y="138"/>
                      </a:lnTo>
                      <a:lnTo>
                        <a:pt x="192" y="138"/>
                      </a:lnTo>
                      <a:lnTo>
                        <a:pt x="198" y="138"/>
                      </a:lnTo>
                      <a:lnTo>
                        <a:pt x="210" y="138"/>
                      </a:lnTo>
                      <a:lnTo>
                        <a:pt x="210" y="132"/>
                      </a:lnTo>
                      <a:lnTo>
                        <a:pt x="210" y="126"/>
                      </a:lnTo>
                      <a:lnTo>
                        <a:pt x="210" y="114"/>
                      </a:lnTo>
                      <a:lnTo>
                        <a:pt x="216" y="108"/>
                      </a:lnTo>
                      <a:lnTo>
                        <a:pt x="222" y="96"/>
                      </a:lnTo>
                      <a:lnTo>
                        <a:pt x="240" y="90"/>
                      </a:lnTo>
                      <a:lnTo>
                        <a:pt x="252" y="84"/>
                      </a:lnTo>
                      <a:lnTo>
                        <a:pt x="270" y="78"/>
                      </a:lnTo>
                      <a:lnTo>
                        <a:pt x="288" y="78"/>
                      </a:lnTo>
                      <a:lnTo>
                        <a:pt x="306" y="90"/>
                      </a:lnTo>
                      <a:lnTo>
                        <a:pt x="318" y="102"/>
                      </a:lnTo>
                      <a:lnTo>
                        <a:pt x="330" y="114"/>
                      </a:lnTo>
                      <a:lnTo>
                        <a:pt x="342" y="120"/>
                      </a:lnTo>
                      <a:lnTo>
                        <a:pt x="354" y="126"/>
                      </a:lnTo>
                      <a:lnTo>
                        <a:pt x="366" y="126"/>
                      </a:lnTo>
                      <a:lnTo>
                        <a:pt x="378" y="120"/>
                      </a:lnTo>
                      <a:lnTo>
                        <a:pt x="384" y="108"/>
                      </a:lnTo>
                      <a:lnTo>
                        <a:pt x="384" y="96"/>
                      </a:lnTo>
                      <a:lnTo>
                        <a:pt x="384" y="84"/>
                      </a:lnTo>
                      <a:lnTo>
                        <a:pt x="378" y="72"/>
                      </a:lnTo>
                      <a:lnTo>
                        <a:pt x="366" y="60"/>
                      </a:lnTo>
                      <a:lnTo>
                        <a:pt x="348" y="54"/>
                      </a:lnTo>
                      <a:lnTo>
                        <a:pt x="336" y="48"/>
                      </a:lnTo>
                      <a:lnTo>
                        <a:pt x="336" y="42"/>
                      </a:lnTo>
                      <a:lnTo>
                        <a:pt x="342" y="30"/>
                      </a:lnTo>
                      <a:lnTo>
                        <a:pt x="348" y="24"/>
                      </a:lnTo>
                      <a:lnTo>
                        <a:pt x="360" y="18"/>
                      </a:lnTo>
                      <a:lnTo>
                        <a:pt x="372" y="12"/>
                      </a:lnTo>
                      <a:lnTo>
                        <a:pt x="390" y="6"/>
                      </a:lnTo>
                      <a:lnTo>
                        <a:pt x="402" y="0"/>
                      </a:lnTo>
                      <a:lnTo>
                        <a:pt x="414"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18" name="Freeform 158"/>
                <p:cNvSpPr>
                  <a:spLocks/>
                </p:cNvSpPr>
                <p:nvPr/>
              </p:nvSpPr>
              <p:spPr bwMode="auto">
                <a:xfrm>
                  <a:off x="7055" y="-9060"/>
                  <a:ext cx="402" cy="228"/>
                </a:xfrm>
                <a:custGeom>
                  <a:avLst/>
                  <a:gdLst>
                    <a:gd name="T0" fmla="*/ 216 w 402"/>
                    <a:gd name="T1" fmla="*/ 0 h 228"/>
                    <a:gd name="T2" fmla="*/ 252 w 402"/>
                    <a:gd name="T3" fmla="*/ 6 h 228"/>
                    <a:gd name="T4" fmla="*/ 330 w 402"/>
                    <a:gd name="T5" fmla="*/ 24 h 228"/>
                    <a:gd name="T6" fmla="*/ 390 w 402"/>
                    <a:gd name="T7" fmla="*/ 30 h 228"/>
                    <a:gd name="T8" fmla="*/ 402 w 402"/>
                    <a:gd name="T9" fmla="*/ 36 h 228"/>
                    <a:gd name="T10" fmla="*/ 390 w 402"/>
                    <a:gd name="T11" fmla="*/ 54 h 228"/>
                    <a:gd name="T12" fmla="*/ 366 w 402"/>
                    <a:gd name="T13" fmla="*/ 72 h 228"/>
                    <a:gd name="T14" fmla="*/ 342 w 402"/>
                    <a:gd name="T15" fmla="*/ 90 h 228"/>
                    <a:gd name="T16" fmla="*/ 294 w 402"/>
                    <a:gd name="T17" fmla="*/ 120 h 228"/>
                    <a:gd name="T18" fmla="*/ 258 w 402"/>
                    <a:gd name="T19" fmla="*/ 150 h 228"/>
                    <a:gd name="T20" fmla="*/ 180 w 402"/>
                    <a:gd name="T21" fmla="*/ 192 h 228"/>
                    <a:gd name="T22" fmla="*/ 144 w 402"/>
                    <a:gd name="T23" fmla="*/ 222 h 228"/>
                    <a:gd name="T24" fmla="*/ 120 w 402"/>
                    <a:gd name="T25" fmla="*/ 222 h 228"/>
                    <a:gd name="T26" fmla="*/ 108 w 402"/>
                    <a:gd name="T27" fmla="*/ 210 h 228"/>
                    <a:gd name="T28" fmla="*/ 90 w 402"/>
                    <a:gd name="T29" fmla="*/ 204 h 228"/>
                    <a:gd name="T30" fmla="*/ 66 w 402"/>
                    <a:gd name="T31" fmla="*/ 216 h 228"/>
                    <a:gd name="T32" fmla="*/ 30 w 402"/>
                    <a:gd name="T33" fmla="*/ 222 h 228"/>
                    <a:gd name="T34" fmla="*/ 6 w 402"/>
                    <a:gd name="T35" fmla="*/ 222 h 228"/>
                    <a:gd name="T36" fmla="*/ 0 w 402"/>
                    <a:gd name="T37" fmla="*/ 210 h 228"/>
                    <a:gd name="T38" fmla="*/ 6 w 402"/>
                    <a:gd name="T39" fmla="*/ 192 h 228"/>
                    <a:gd name="T40" fmla="*/ 36 w 402"/>
                    <a:gd name="T41" fmla="*/ 180 h 228"/>
                    <a:gd name="T42" fmla="*/ 48 w 402"/>
                    <a:gd name="T43" fmla="*/ 168 h 228"/>
                    <a:gd name="T44" fmla="*/ 30 w 402"/>
                    <a:gd name="T45" fmla="*/ 156 h 228"/>
                    <a:gd name="T46" fmla="*/ 18 w 402"/>
                    <a:gd name="T47" fmla="*/ 144 h 228"/>
                    <a:gd name="T48" fmla="*/ 24 w 402"/>
                    <a:gd name="T49" fmla="*/ 126 h 228"/>
                    <a:gd name="T50" fmla="*/ 42 w 402"/>
                    <a:gd name="T51" fmla="*/ 102 h 228"/>
                    <a:gd name="T52" fmla="*/ 96 w 402"/>
                    <a:gd name="T53" fmla="*/ 84 h 228"/>
                    <a:gd name="T54" fmla="*/ 174 w 402"/>
                    <a:gd name="T55" fmla="*/ 84 h 228"/>
                    <a:gd name="T56" fmla="*/ 192 w 402"/>
                    <a:gd name="T57" fmla="*/ 78 h 228"/>
                    <a:gd name="T58" fmla="*/ 192 w 402"/>
                    <a:gd name="T59" fmla="*/ 66 h 228"/>
                    <a:gd name="T60" fmla="*/ 180 w 402"/>
                    <a:gd name="T61" fmla="*/ 48 h 228"/>
                    <a:gd name="T62" fmla="*/ 168 w 402"/>
                    <a:gd name="T63" fmla="*/ 30 h 228"/>
                    <a:gd name="T64" fmla="*/ 168 w 402"/>
                    <a:gd name="T65" fmla="*/ 6 h 228"/>
                    <a:gd name="T66" fmla="*/ 186 w 402"/>
                    <a:gd name="T67"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2" h="228">
                      <a:moveTo>
                        <a:pt x="198" y="0"/>
                      </a:moveTo>
                      <a:lnTo>
                        <a:pt x="216" y="0"/>
                      </a:lnTo>
                      <a:lnTo>
                        <a:pt x="234" y="6"/>
                      </a:lnTo>
                      <a:lnTo>
                        <a:pt x="252" y="6"/>
                      </a:lnTo>
                      <a:lnTo>
                        <a:pt x="288" y="18"/>
                      </a:lnTo>
                      <a:lnTo>
                        <a:pt x="330" y="24"/>
                      </a:lnTo>
                      <a:lnTo>
                        <a:pt x="378" y="24"/>
                      </a:lnTo>
                      <a:lnTo>
                        <a:pt x="390" y="30"/>
                      </a:lnTo>
                      <a:lnTo>
                        <a:pt x="396" y="30"/>
                      </a:lnTo>
                      <a:lnTo>
                        <a:pt x="402" y="36"/>
                      </a:lnTo>
                      <a:lnTo>
                        <a:pt x="396" y="48"/>
                      </a:lnTo>
                      <a:lnTo>
                        <a:pt x="390" y="54"/>
                      </a:lnTo>
                      <a:lnTo>
                        <a:pt x="378" y="66"/>
                      </a:lnTo>
                      <a:lnTo>
                        <a:pt x="366" y="72"/>
                      </a:lnTo>
                      <a:lnTo>
                        <a:pt x="354" y="84"/>
                      </a:lnTo>
                      <a:lnTo>
                        <a:pt x="342" y="90"/>
                      </a:lnTo>
                      <a:lnTo>
                        <a:pt x="318" y="108"/>
                      </a:lnTo>
                      <a:lnTo>
                        <a:pt x="294" y="120"/>
                      </a:lnTo>
                      <a:lnTo>
                        <a:pt x="276" y="138"/>
                      </a:lnTo>
                      <a:lnTo>
                        <a:pt x="258" y="150"/>
                      </a:lnTo>
                      <a:lnTo>
                        <a:pt x="222" y="168"/>
                      </a:lnTo>
                      <a:lnTo>
                        <a:pt x="180" y="192"/>
                      </a:lnTo>
                      <a:lnTo>
                        <a:pt x="150" y="210"/>
                      </a:lnTo>
                      <a:lnTo>
                        <a:pt x="144" y="222"/>
                      </a:lnTo>
                      <a:lnTo>
                        <a:pt x="132" y="228"/>
                      </a:lnTo>
                      <a:lnTo>
                        <a:pt x="120" y="222"/>
                      </a:lnTo>
                      <a:lnTo>
                        <a:pt x="114" y="222"/>
                      </a:lnTo>
                      <a:lnTo>
                        <a:pt x="108" y="210"/>
                      </a:lnTo>
                      <a:lnTo>
                        <a:pt x="102" y="204"/>
                      </a:lnTo>
                      <a:lnTo>
                        <a:pt x="90" y="204"/>
                      </a:lnTo>
                      <a:lnTo>
                        <a:pt x="78" y="210"/>
                      </a:lnTo>
                      <a:lnTo>
                        <a:pt x="66" y="216"/>
                      </a:lnTo>
                      <a:lnTo>
                        <a:pt x="48" y="216"/>
                      </a:lnTo>
                      <a:lnTo>
                        <a:pt x="30" y="222"/>
                      </a:lnTo>
                      <a:lnTo>
                        <a:pt x="18" y="222"/>
                      </a:lnTo>
                      <a:lnTo>
                        <a:pt x="6" y="222"/>
                      </a:lnTo>
                      <a:lnTo>
                        <a:pt x="0" y="216"/>
                      </a:lnTo>
                      <a:lnTo>
                        <a:pt x="0" y="210"/>
                      </a:lnTo>
                      <a:lnTo>
                        <a:pt x="0" y="198"/>
                      </a:lnTo>
                      <a:lnTo>
                        <a:pt x="6" y="192"/>
                      </a:lnTo>
                      <a:lnTo>
                        <a:pt x="18" y="186"/>
                      </a:lnTo>
                      <a:lnTo>
                        <a:pt x="36" y="180"/>
                      </a:lnTo>
                      <a:lnTo>
                        <a:pt x="42" y="174"/>
                      </a:lnTo>
                      <a:lnTo>
                        <a:pt x="48" y="168"/>
                      </a:lnTo>
                      <a:lnTo>
                        <a:pt x="42" y="162"/>
                      </a:lnTo>
                      <a:lnTo>
                        <a:pt x="30" y="156"/>
                      </a:lnTo>
                      <a:lnTo>
                        <a:pt x="24" y="150"/>
                      </a:lnTo>
                      <a:lnTo>
                        <a:pt x="18" y="144"/>
                      </a:lnTo>
                      <a:lnTo>
                        <a:pt x="24" y="132"/>
                      </a:lnTo>
                      <a:lnTo>
                        <a:pt x="24" y="126"/>
                      </a:lnTo>
                      <a:lnTo>
                        <a:pt x="30" y="114"/>
                      </a:lnTo>
                      <a:lnTo>
                        <a:pt x="42" y="102"/>
                      </a:lnTo>
                      <a:lnTo>
                        <a:pt x="60" y="90"/>
                      </a:lnTo>
                      <a:lnTo>
                        <a:pt x="96" y="84"/>
                      </a:lnTo>
                      <a:lnTo>
                        <a:pt x="156" y="84"/>
                      </a:lnTo>
                      <a:lnTo>
                        <a:pt x="174" y="84"/>
                      </a:lnTo>
                      <a:lnTo>
                        <a:pt x="186" y="84"/>
                      </a:lnTo>
                      <a:lnTo>
                        <a:pt x="192" y="78"/>
                      </a:lnTo>
                      <a:lnTo>
                        <a:pt x="192" y="72"/>
                      </a:lnTo>
                      <a:lnTo>
                        <a:pt x="192" y="66"/>
                      </a:lnTo>
                      <a:lnTo>
                        <a:pt x="186" y="54"/>
                      </a:lnTo>
                      <a:lnTo>
                        <a:pt x="180" y="48"/>
                      </a:lnTo>
                      <a:lnTo>
                        <a:pt x="174" y="36"/>
                      </a:lnTo>
                      <a:lnTo>
                        <a:pt x="168" y="30"/>
                      </a:lnTo>
                      <a:lnTo>
                        <a:pt x="168" y="18"/>
                      </a:lnTo>
                      <a:lnTo>
                        <a:pt x="168" y="6"/>
                      </a:lnTo>
                      <a:lnTo>
                        <a:pt x="174" y="0"/>
                      </a:lnTo>
                      <a:lnTo>
                        <a:pt x="186" y="0"/>
                      </a:lnTo>
                      <a:lnTo>
                        <a:pt x="198"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19" name="Freeform 159"/>
                <p:cNvSpPr>
                  <a:spLocks/>
                </p:cNvSpPr>
                <p:nvPr/>
              </p:nvSpPr>
              <p:spPr bwMode="auto">
                <a:xfrm>
                  <a:off x="7001" y="-8790"/>
                  <a:ext cx="90" cy="60"/>
                </a:xfrm>
                <a:custGeom>
                  <a:avLst/>
                  <a:gdLst>
                    <a:gd name="T0" fmla="*/ 54 w 90"/>
                    <a:gd name="T1" fmla="*/ 0 h 60"/>
                    <a:gd name="T2" fmla="*/ 66 w 90"/>
                    <a:gd name="T3" fmla="*/ 0 h 60"/>
                    <a:gd name="T4" fmla="*/ 78 w 90"/>
                    <a:gd name="T5" fmla="*/ 6 h 60"/>
                    <a:gd name="T6" fmla="*/ 84 w 90"/>
                    <a:gd name="T7" fmla="*/ 18 h 60"/>
                    <a:gd name="T8" fmla="*/ 90 w 90"/>
                    <a:gd name="T9" fmla="*/ 24 h 60"/>
                    <a:gd name="T10" fmla="*/ 90 w 90"/>
                    <a:gd name="T11" fmla="*/ 36 h 60"/>
                    <a:gd name="T12" fmla="*/ 90 w 90"/>
                    <a:gd name="T13" fmla="*/ 42 h 60"/>
                    <a:gd name="T14" fmla="*/ 84 w 90"/>
                    <a:gd name="T15" fmla="*/ 54 h 60"/>
                    <a:gd name="T16" fmla="*/ 72 w 90"/>
                    <a:gd name="T17" fmla="*/ 60 h 60"/>
                    <a:gd name="T18" fmla="*/ 54 w 90"/>
                    <a:gd name="T19" fmla="*/ 60 h 60"/>
                    <a:gd name="T20" fmla="*/ 30 w 90"/>
                    <a:gd name="T21" fmla="*/ 60 h 60"/>
                    <a:gd name="T22" fmla="*/ 18 w 90"/>
                    <a:gd name="T23" fmla="*/ 54 h 60"/>
                    <a:gd name="T24" fmla="*/ 6 w 90"/>
                    <a:gd name="T25" fmla="*/ 42 h 60"/>
                    <a:gd name="T26" fmla="*/ 0 w 90"/>
                    <a:gd name="T27" fmla="*/ 36 h 60"/>
                    <a:gd name="T28" fmla="*/ 0 w 90"/>
                    <a:gd name="T29" fmla="*/ 24 h 60"/>
                    <a:gd name="T30" fmla="*/ 0 w 90"/>
                    <a:gd name="T31" fmla="*/ 18 h 60"/>
                    <a:gd name="T32" fmla="*/ 12 w 90"/>
                    <a:gd name="T33" fmla="*/ 6 h 60"/>
                    <a:gd name="T34" fmla="*/ 30 w 90"/>
                    <a:gd name="T35" fmla="*/ 0 h 60"/>
                    <a:gd name="T36" fmla="*/ 54 w 90"/>
                    <a:gd name="T3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 h="60">
                      <a:moveTo>
                        <a:pt x="54" y="0"/>
                      </a:moveTo>
                      <a:lnTo>
                        <a:pt x="66" y="0"/>
                      </a:lnTo>
                      <a:lnTo>
                        <a:pt x="78" y="6"/>
                      </a:lnTo>
                      <a:lnTo>
                        <a:pt x="84" y="18"/>
                      </a:lnTo>
                      <a:lnTo>
                        <a:pt x="90" y="24"/>
                      </a:lnTo>
                      <a:lnTo>
                        <a:pt x="90" y="36"/>
                      </a:lnTo>
                      <a:lnTo>
                        <a:pt x="90" y="42"/>
                      </a:lnTo>
                      <a:lnTo>
                        <a:pt x="84" y="54"/>
                      </a:lnTo>
                      <a:lnTo>
                        <a:pt x="72" y="60"/>
                      </a:lnTo>
                      <a:lnTo>
                        <a:pt x="54" y="60"/>
                      </a:lnTo>
                      <a:lnTo>
                        <a:pt x="30" y="60"/>
                      </a:lnTo>
                      <a:lnTo>
                        <a:pt x="18" y="54"/>
                      </a:lnTo>
                      <a:lnTo>
                        <a:pt x="6" y="42"/>
                      </a:lnTo>
                      <a:lnTo>
                        <a:pt x="0" y="36"/>
                      </a:lnTo>
                      <a:lnTo>
                        <a:pt x="0" y="24"/>
                      </a:lnTo>
                      <a:lnTo>
                        <a:pt x="0" y="18"/>
                      </a:lnTo>
                      <a:lnTo>
                        <a:pt x="12" y="6"/>
                      </a:lnTo>
                      <a:lnTo>
                        <a:pt x="30" y="0"/>
                      </a:lnTo>
                      <a:lnTo>
                        <a:pt x="54"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20" name="Freeform 160"/>
                <p:cNvSpPr>
                  <a:spLocks/>
                </p:cNvSpPr>
                <p:nvPr/>
              </p:nvSpPr>
              <p:spPr bwMode="auto">
                <a:xfrm>
                  <a:off x="6731" y="-7512"/>
                  <a:ext cx="96" cy="120"/>
                </a:xfrm>
                <a:custGeom>
                  <a:avLst/>
                  <a:gdLst>
                    <a:gd name="T0" fmla="*/ 42 w 96"/>
                    <a:gd name="T1" fmla="*/ 0 h 120"/>
                    <a:gd name="T2" fmla="*/ 54 w 96"/>
                    <a:gd name="T3" fmla="*/ 0 h 120"/>
                    <a:gd name="T4" fmla="*/ 60 w 96"/>
                    <a:gd name="T5" fmla="*/ 6 h 120"/>
                    <a:gd name="T6" fmla="*/ 72 w 96"/>
                    <a:gd name="T7" fmla="*/ 18 h 120"/>
                    <a:gd name="T8" fmla="*/ 84 w 96"/>
                    <a:gd name="T9" fmla="*/ 30 h 120"/>
                    <a:gd name="T10" fmla="*/ 90 w 96"/>
                    <a:gd name="T11" fmla="*/ 48 h 120"/>
                    <a:gd name="T12" fmla="*/ 96 w 96"/>
                    <a:gd name="T13" fmla="*/ 72 h 120"/>
                    <a:gd name="T14" fmla="*/ 90 w 96"/>
                    <a:gd name="T15" fmla="*/ 90 h 120"/>
                    <a:gd name="T16" fmla="*/ 84 w 96"/>
                    <a:gd name="T17" fmla="*/ 108 h 120"/>
                    <a:gd name="T18" fmla="*/ 78 w 96"/>
                    <a:gd name="T19" fmla="*/ 120 h 120"/>
                    <a:gd name="T20" fmla="*/ 72 w 96"/>
                    <a:gd name="T21" fmla="*/ 120 h 120"/>
                    <a:gd name="T22" fmla="*/ 66 w 96"/>
                    <a:gd name="T23" fmla="*/ 120 h 120"/>
                    <a:gd name="T24" fmla="*/ 60 w 96"/>
                    <a:gd name="T25" fmla="*/ 114 h 120"/>
                    <a:gd name="T26" fmla="*/ 48 w 96"/>
                    <a:gd name="T27" fmla="*/ 108 h 120"/>
                    <a:gd name="T28" fmla="*/ 36 w 96"/>
                    <a:gd name="T29" fmla="*/ 102 h 120"/>
                    <a:gd name="T30" fmla="*/ 24 w 96"/>
                    <a:gd name="T31" fmla="*/ 102 h 120"/>
                    <a:gd name="T32" fmla="*/ 12 w 96"/>
                    <a:gd name="T33" fmla="*/ 102 h 120"/>
                    <a:gd name="T34" fmla="*/ 0 w 96"/>
                    <a:gd name="T35" fmla="*/ 96 h 120"/>
                    <a:gd name="T36" fmla="*/ 0 w 96"/>
                    <a:gd name="T37" fmla="*/ 90 h 120"/>
                    <a:gd name="T38" fmla="*/ 0 w 96"/>
                    <a:gd name="T39" fmla="*/ 84 h 120"/>
                    <a:gd name="T40" fmla="*/ 6 w 96"/>
                    <a:gd name="T41" fmla="*/ 78 h 120"/>
                    <a:gd name="T42" fmla="*/ 18 w 96"/>
                    <a:gd name="T43" fmla="*/ 72 h 120"/>
                    <a:gd name="T44" fmla="*/ 24 w 96"/>
                    <a:gd name="T45" fmla="*/ 66 h 120"/>
                    <a:gd name="T46" fmla="*/ 30 w 96"/>
                    <a:gd name="T47" fmla="*/ 54 h 120"/>
                    <a:gd name="T48" fmla="*/ 30 w 96"/>
                    <a:gd name="T49" fmla="*/ 42 h 120"/>
                    <a:gd name="T50" fmla="*/ 30 w 96"/>
                    <a:gd name="T51" fmla="*/ 30 h 120"/>
                    <a:gd name="T52" fmla="*/ 30 w 96"/>
                    <a:gd name="T53" fmla="*/ 18 h 120"/>
                    <a:gd name="T54" fmla="*/ 36 w 96"/>
                    <a:gd name="T55" fmla="*/ 6 h 120"/>
                    <a:gd name="T56" fmla="*/ 42 w 96"/>
                    <a:gd name="T5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6" h="120">
                      <a:moveTo>
                        <a:pt x="42" y="0"/>
                      </a:moveTo>
                      <a:lnTo>
                        <a:pt x="54" y="0"/>
                      </a:lnTo>
                      <a:lnTo>
                        <a:pt x="60" y="6"/>
                      </a:lnTo>
                      <a:lnTo>
                        <a:pt x="72" y="18"/>
                      </a:lnTo>
                      <a:lnTo>
                        <a:pt x="84" y="30"/>
                      </a:lnTo>
                      <a:lnTo>
                        <a:pt x="90" y="48"/>
                      </a:lnTo>
                      <a:lnTo>
                        <a:pt x="96" y="72"/>
                      </a:lnTo>
                      <a:lnTo>
                        <a:pt x="90" y="90"/>
                      </a:lnTo>
                      <a:lnTo>
                        <a:pt x="84" y="108"/>
                      </a:lnTo>
                      <a:lnTo>
                        <a:pt x="78" y="120"/>
                      </a:lnTo>
                      <a:lnTo>
                        <a:pt x="72" y="120"/>
                      </a:lnTo>
                      <a:lnTo>
                        <a:pt x="66" y="120"/>
                      </a:lnTo>
                      <a:lnTo>
                        <a:pt x="60" y="114"/>
                      </a:lnTo>
                      <a:lnTo>
                        <a:pt x="48" y="108"/>
                      </a:lnTo>
                      <a:lnTo>
                        <a:pt x="36" y="102"/>
                      </a:lnTo>
                      <a:lnTo>
                        <a:pt x="24" y="102"/>
                      </a:lnTo>
                      <a:lnTo>
                        <a:pt x="12" y="102"/>
                      </a:lnTo>
                      <a:lnTo>
                        <a:pt x="0" y="96"/>
                      </a:lnTo>
                      <a:lnTo>
                        <a:pt x="0" y="90"/>
                      </a:lnTo>
                      <a:lnTo>
                        <a:pt x="0" y="84"/>
                      </a:lnTo>
                      <a:lnTo>
                        <a:pt x="6" y="78"/>
                      </a:lnTo>
                      <a:lnTo>
                        <a:pt x="18" y="72"/>
                      </a:lnTo>
                      <a:lnTo>
                        <a:pt x="24" y="66"/>
                      </a:lnTo>
                      <a:lnTo>
                        <a:pt x="30" y="54"/>
                      </a:lnTo>
                      <a:lnTo>
                        <a:pt x="30" y="42"/>
                      </a:lnTo>
                      <a:lnTo>
                        <a:pt x="30" y="30"/>
                      </a:lnTo>
                      <a:lnTo>
                        <a:pt x="30" y="18"/>
                      </a:lnTo>
                      <a:lnTo>
                        <a:pt x="36" y="6"/>
                      </a:lnTo>
                      <a:lnTo>
                        <a:pt x="42"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21" name="Freeform 161"/>
                <p:cNvSpPr>
                  <a:spLocks/>
                </p:cNvSpPr>
                <p:nvPr/>
              </p:nvSpPr>
              <p:spPr bwMode="auto">
                <a:xfrm>
                  <a:off x="6635" y="-7176"/>
                  <a:ext cx="78" cy="78"/>
                </a:xfrm>
                <a:custGeom>
                  <a:avLst/>
                  <a:gdLst>
                    <a:gd name="T0" fmla="*/ 36 w 78"/>
                    <a:gd name="T1" fmla="*/ 0 h 78"/>
                    <a:gd name="T2" fmla="*/ 54 w 78"/>
                    <a:gd name="T3" fmla="*/ 6 h 78"/>
                    <a:gd name="T4" fmla="*/ 66 w 78"/>
                    <a:gd name="T5" fmla="*/ 12 h 78"/>
                    <a:gd name="T6" fmla="*/ 78 w 78"/>
                    <a:gd name="T7" fmla="*/ 24 h 78"/>
                    <a:gd name="T8" fmla="*/ 78 w 78"/>
                    <a:gd name="T9" fmla="*/ 36 h 78"/>
                    <a:gd name="T10" fmla="*/ 78 w 78"/>
                    <a:gd name="T11" fmla="*/ 48 h 78"/>
                    <a:gd name="T12" fmla="*/ 72 w 78"/>
                    <a:gd name="T13" fmla="*/ 54 h 78"/>
                    <a:gd name="T14" fmla="*/ 66 w 78"/>
                    <a:gd name="T15" fmla="*/ 66 h 78"/>
                    <a:gd name="T16" fmla="*/ 54 w 78"/>
                    <a:gd name="T17" fmla="*/ 72 h 78"/>
                    <a:gd name="T18" fmla="*/ 42 w 78"/>
                    <a:gd name="T19" fmla="*/ 78 h 78"/>
                    <a:gd name="T20" fmla="*/ 30 w 78"/>
                    <a:gd name="T21" fmla="*/ 78 h 78"/>
                    <a:gd name="T22" fmla="*/ 18 w 78"/>
                    <a:gd name="T23" fmla="*/ 72 h 78"/>
                    <a:gd name="T24" fmla="*/ 6 w 78"/>
                    <a:gd name="T25" fmla="*/ 66 h 78"/>
                    <a:gd name="T26" fmla="*/ 0 w 78"/>
                    <a:gd name="T27" fmla="*/ 54 h 78"/>
                    <a:gd name="T28" fmla="*/ 0 w 78"/>
                    <a:gd name="T29" fmla="*/ 36 h 78"/>
                    <a:gd name="T30" fmla="*/ 6 w 78"/>
                    <a:gd name="T31" fmla="*/ 24 h 78"/>
                    <a:gd name="T32" fmla="*/ 12 w 78"/>
                    <a:gd name="T33" fmla="*/ 12 h 78"/>
                    <a:gd name="T34" fmla="*/ 18 w 78"/>
                    <a:gd name="T35" fmla="*/ 6 h 78"/>
                    <a:gd name="T36" fmla="*/ 36 w 78"/>
                    <a:gd name="T3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 h="78">
                      <a:moveTo>
                        <a:pt x="36" y="0"/>
                      </a:moveTo>
                      <a:lnTo>
                        <a:pt x="54" y="6"/>
                      </a:lnTo>
                      <a:lnTo>
                        <a:pt x="66" y="12"/>
                      </a:lnTo>
                      <a:lnTo>
                        <a:pt x="78" y="24"/>
                      </a:lnTo>
                      <a:lnTo>
                        <a:pt x="78" y="36"/>
                      </a:lnTo>
                      <a:lnTo>
                        <a:pt x="78" y="48"/>
                      </a:lnTo>
                      <a:lnTo>
                        <a:pt x="72" y="54"/>
                      </a:lnTo>
                      <a:lnTo>
                        <a:pt x="66" y="66"/>
                      </a:lnTo>
                      <a:lnTo>
                        <a:pt x="54" y="72"/>
                      </a:lnTo>
                      <a:lnTo>
                        <a:pt x="42" y="78"/>
                      </a:lnTo>
                      <a:lnTo>
                        <a:pt x="30" y="78"/>
                      </a:lnTo>
                      <a:lnTo>
                        <a:pt x="18" y="72"/>
                      </a:lnTo>
                      <a:lnTo>
                        <a:pt x="6" y="66"/>
                      </a:lnTo>
                      <a:lnTo>
                        <a:pt x="0" y="54"/>
                      </a:lnTo>
                      <a:lnTo>
                        <a:pt x="0" y="36"/>
                      </a:lnTo>
                      <a:lnTo>
                        <a:pt x="6" y="24"/>
                      </a:lnTo>
                      <a:lnTo>
                        <a:pt x="12" y="12"/>
                      </a:lnTo>
                      <a:lnTo>
                        <a:pt x="18" y="6"/>
                      </a:lnTo>
                      <a:lnTo>
                        <a:pt x="36"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22" name="Freeform 162"/>
                <p:cNvSpPr>
                  <a:spLocks/>
                </p:cNvSpPr>
                <p:nvPr/>
              </p:nvSpPr>
              <p:spPr bwMode="auto">
                <a:xfrm>
                  <a:off x="5867" y="-7110"/>
                  <a:ext cx="150" cy="120"/>
                </a:xfrm>
                <a:custGeom>
                  <a:avLst/>
                  <a:gdLst>
                    <a:gd name="T0" fmla="*/ 78 w 150"/>
                    <a:gd name="T1" fmla="*/ 0 h 120"/>
                    <a:gd name="T2" fmla="*/ 84 w 150"/>
                    <a:gd name="T3" fmla="*/ 0 h 120"/>
                    <a:gd name="T4" fmla="*/ 96 w 150"/>
                    <a:gd name="T5" fmla="*/ 0 h 120"/>
                    <a:gd name="T6" fmla="*/ 102 w 150"/>
                    <a:gd name="T7" fmla="*/ 6 h 120"/>
                    <a:gd name="T8" fmla="*/ 102 w 150"/>
                    <a:gd name="T9" fmla="*/ 18 h 120"/>
                    <a:gd name="T10" fmla="*/ 102 w 150"/>
                    <a:gd name="T11" fmla="*/ 30 h 120"/>
                    <a:gd name="T12" fmla="*/ 102 w 150"/>
                    <a:gd name="T13" fmla="*/ 36 h 120"/>
                    <a:gd name="T14" fmla="*/ 108 w 150"/>
                    <a:gd name="T15" fmla="*/ 42 h 120"/>
                    <a:gd name="T16" fmla="*/ 114 w 150"/>
                    <a:gd name="T17" fmla="*/ 48 h 120"/>
                    <a:gd name="T18" fmla="*/ 120 w 150"/>
                    <a:gd name="T19" fmla="*/ 48 h 120"/>
                    <a:gd name="T20" fmla="*/ 132 w 150"/>
                    <a:gd name="T21" fmla="*/ 54 h 120"/>
                    <a:gd name="T22" fmla="*/ 144 w 150"/>
                    <a:gd name="T23" fmla="*/ 60 h 120"/>
                    <a:gd name="T24" fmla="*/ 150 w 150"/>
                    <a:gd name="T25" fmla="*/ 78 h 120"/>
                    <a:gd name="T26" fmla="*/ 150 w 150"/>
                    <a:gd name="T27" fmla="*/ 102 h 120"/>
                    <a:gd name="T28" fmla="*/ 132 w 150"/>
                    <a:gd name="T29" fmla="*/ 114 h 120"/>
                    <a:gd name="T30" fmla="*/ 96 w 150"/>
                    <a:gd name="T31" fmla="*/ 120 h 120"/>
                    <a:gd name="T32" fmla="*/ 48 w 150"/>
                    <a:gd name="T33" fmla="*/ 120 h 120"/>
                    <a:gd name="T34" fmla="*/ 30 w 150"/>
                    <a:gd name="T35" fmla="*/ 114 h 120"/>
                    <a:gd name="T36" fmla="*/ 18 w 150"/>
                    <a:gd name="T37" fmla="*/ 108 h 120"/>
                    <a:gd name="T38" fmla="*/ 12 w 150"/>
                    <a:gd name="T39" fmla="*/ 102 h 120"/>
                    <a:gd name="T40" fmla="*/ 6 w 150"/>
                    <a:gd name="T41" fmla="*/ 90 h 120"/>
                    <a:gd name="T42" fmla="*/ 0 w 150"/>
                    <a:gd name="T43" fmla="*/ 72 h 120"/>
                    <a:gd name="T44" fmla="*/ 0 w 150"/>
                    <a:gd name="T45" fmla="*/ 60 h 120"/>
                    <a:gd name="T46" fmla="*/ 6 w 150"/>
                    <a:gd name="T47" fmla="*/ 42 h 120"/>
                    <a:gd name="T48" fmla="*/ 18 w 150"/>
                    <a:gd name="T49" fmla="*/ 24 h 120"/>
                    <a:gd name="T50" fmla="*/ 30 w 150"/>
                    <a:gd name="T51" fmla="*/ 12 h 120"/>
                    <a:gd name="T52" fmla="*/ 48 w 150"/>
                    <a:gd name="T53" fmla="*/ 6 h 120"/>
                    <a:gd name="T54" fmla="*/ 66 w 150"/>
                    <a:gd name="T55" fmla="*/ 0 h 120"/>
                    <a:gd name="T56" fmla="*/ 78 w 150"/>
                    <a:gd name="T5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0" h="120">
                      <a:moveTo>
                        <a:pt x="78" y="0"/>
                      </a:moveTo>
                      <a:lnTo>
                        <a:pt x="84" y="0"/>
                      </a:lnTo>
                      <a:lnTo>
                        <a:pt x="96" y="0"/>
                      </a:lnTo>
                      <a:lnTo>
                        <a:pt x="102" y="6"/>
                      </a:lnTo>
                      <a:lnTo>
                        <a:pt x="102" y="18"/>
                      </a:lnTo>
                      <a:lnTo>
                        <a:pt x="102" y="30"/>
                      </a:lnTo>
                      <a:lnTo>
                        <a:pt x="102" y="36"/>
                      </a:lnTo>
                      <a:lnTo>
                        <a:pt x="108" y="42"/>
                      </a:lnTo>
                      <a:lnTo>
                        <a:pt x="114" y="48"/>
                      </a:lnTo>
                      <a:lnTo>
                        <a:pt x="120" y="48"/>
                      </a:lnTo>
                      <a:lnTo>
                        <a:pt x="132" y="54"/>
                      </a:lnTo>
                      <a:lnTo>
                        <a:pt x="144" y="60"/>
                      </a:lnTo>
                      <a:lnTo>
                        <a:pt x="150" y="78"/>
                      </a:lnTo>
                      <a:lnTo>
                        <a:pt x="150" y="102"/>
                      </a:lnTo>
                      <a:lnTo>
                        <a:pt x="132" y="114"/>
                      </a:lnTo>
                      <a:lnTo>
                        <a:pt x="96" y="120"/>
                      </a:lnTo>
                      <a:lnTo>
                        <a:pt x="48" y="120"/>
                      </a:lnTo>
                      <a:lnTo>
                        <a:pt x="30" y="114"/>
                      </a:lnTo>
                      <a:lnTo>
                        <a:pt x="18" y="108"/>
                      </a:lnTo>
                      <a:lnTo>
                        <a:pt x="12" y="102"/>
                      </a:lnTo>
                      <a:lnTo>
                        <a:pt x="6" y="90"/>
                      </a:lnTo>
                      <a:lnTo>
                        <a:pt x="0" y="72"/>
                      </a:lnTo>
                      <a:lnTo>
                        <a:pt x="0" y="60"/>
                      </a:lnTo>
                      <a:lnTo>
                        <a:pt x="6" y="42"/>
                      </a:lnTo>
                      <a:lnTo>
                        <a:pt x="18" y="24"/>
                      </a:lnTo>
                      <a:lnTo>
                        <a:pt x="30" y="12"/>
                      </a:lnTo>
                      <a:lnTo>
                        <a:pt x="48" y="6"/>
                      </a:lnTo>
                      <a:lnTo>
                        <a:pt x="66" y="0"/>
                      </a:lnTo>
                      <a:lnTo>
                        <a:pt x="78"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23" name="Freeform 163"/>
                <p:cNvSpPr>
                  <a:spLocks/>
                </p:cNvSpPr>
                <p:nvPr/>
              </p:nvSpPr>
              <p:spPr bwMode="auto">
                <a:xfrm>
                  <a:off x="4571" y="-7686"/>
                  <a:ext cx="990" cy="900"/>
                </a:xfrm>
                <a:custGeom>
                  <a:avLst/>
                  <a:gdLst>
                    <a:gd name="T0" fmla="*/ 990 w 990"/>
                    <a:gd name="T1" fmla="*/ 60 h 900"/>
                    <a:gd name="T2" fmla="*/ 966 w 990"/>
                    <a:gd name="T3" fmla="*/ 180 h 900"/>
                    <a:gd name="T4" fmla="*/ 768 w 990"/>
                    <a:gd name="T5" fmla="*/ 270 h 900"/>
                    <a:gd name="T6" fmla="*/ 702 w 990"/>
                    <a:gd name="T7" fmla="*/ 312 h 900"/>
                    <a:gd name="T8" fmla="*/ 582 w 990"/>
                    <a:gd name="T9" fmla="*/ 414 h 900"/>
                    <a:gd name="T10" fmla="*/ 498 w 990"/>
                    <a:gd name="T11" fmla="*/ 444 h 900"/>
                    <a:gd name="T12" fmla="*/ 480 w 990"/>
                    <a:gd name="T13" fmla="*/ 498 h 900"/>
                    <a:gd name="T14" fmla="*/ 444 w 990"/>
                    <a:gd name="T15" fmla="*/ 522 h 900"/>
                    <a:gd name="T16" fmla="*/ 438 w 990"/>
                    <a:gd name="T17" fmla="*/ 552 h 900"/>
                    <a:gd name="T18" fmla="*/ 444 w 990"/>
                    <a:gd name="T19" fmla="*/ 588 h 900"/>
                    <a:gd name="T20" fmla="*/ 390 w 990"/>
                    <a:gd name="T21" fmla="*/ 606 h 900"/>
                    <a:gd name="T22" fmla="*/ 354 w 990"/>
                    <a:gd name="T23" fmla="*/ 624 h 900"/>
                    <a:gd name="T24" fmla="*/ 294 w 990"/>
                    <a:gd name="T25" fmla="*/ 660 h 900"/>
                    <a:gd name="T26" fmla="*/ 324 w 990"/>
                    <a:gd name="T27" fmla="*/ 690 h 900"/>
                    <a:gd name="T28" fmla="*/ 300 w 990"/>
                    <a:gd name="T29" fmla="*/ 726 h 900"/>
                    <a:gd name="T30" fmla="*/ 264 w 990"/>
                    <a:gd name="T31" fmla="*/ 756 h 900"/>
                    <a:gd name="T32" fmla="*/ 264 w 990"/>
                    <a:gd name="T33" fmla="*/ 780 h 900"/>
                    <a:gd name="T34" fmla="*/ 258 w 990"/>
                    <a:gd name="T35" fmla="*/ 816 h 900"/>
                    <a:gd name="T36" fmla="*/ 258 w 990"/>
                    <a:gd name="T37" fmla="*/ 882 h 900"/>
                    <a:gd name="T38" fmla="*/ 222 w 990"/>
                    <a:gd name="T39" fmla="*/ 894 h 900"/>
                    <a:gd name="T40" fmla="*/ 162 w 990"/>
                    <a:gd name="T41" fmla="*/ 882 h 900"/>
                    <a:gd name="T42" fmla="*/ 96 w 990"/>
                    <a:gd name="T43" fmla="*/ 900 h 900"/>
                    <a:gd name="T44" fmla="*/ 66 w 990"/>
                    <a:gd name="T45" fmla="*/ 882 h 900"/>
                    <a:gd name="T46" fmla="*/ 66 w 990"/>
                    <a:gd name="T47" fmla="*/ 864 h 900"/>
                    <a:gd name="T48" fmla="*/ 18 w 990"/>
                    <a:gd name="T49" fmla="*/ 864 h 900"/>
                    <a:gd name="T50" fmla="*/ 0 w 990"/>
                    <a:gd name="T51" fmla="*/ 846 h 900"/>
                    <a:gd name="T52" fmla="*/ 18 w 990"/>
                    <a:gd name="T53" fmla="*/ 828 h 900"/>
                    <a:gd name="T54" fmla="*/ 36 w 990"/>
                    <a:gd name="T55" fmla="*/ 798 h 900"/>
                    <a:gd name="T56" fmla="*/ 36 w 990"/>
                    <a:gd name="T57" fmla="*/ 768 h 900"/>
                    <a:gd name="T58" fmla="*/ 78 w 990"/>
                    <a:gd name="T59" fmla="*/ 744 h 900"/>
                    <a:gd name="T60" fmla="*/ 102 w 990"/>
                    <a:gd name="T61" fmla="*/ 690 h 900"/>
                    <a:gd name="T62" fmla="*/ 126 w 990"/>
                    <a:gd name="T63" fmla="*/ 618 h 900"/>
                    <a:gd name="T64" fmla="*/ 84 w 990"/>
                    <a:gd name="T65" fmla="*/ 576 h 900"/>
                    <a:gd name="T66" fmla="*/ 102 w 990"/>
                    <a:gd name="T67" fmla="*/ 522 h 900"/>
                    <a:gd name="T68" fmla="*/ 162 w 990"/>
                    <a:gd name="T69" fmla="*/ 510 h 900"/>
                    <a:gd name="T70" fmla="*/ 180 w 990"/>
                    <a:gd name="T71" fmla="*/ 480 h 900"/>
                    <a:gd name="T72" fmla="*/ 198 w 990"/>
                    <a:gd name="T73" fmla="*/ 432 h 900"/>
                    <a:gd name="T74" fmla="*/ 312 w 990"/>
                    <a:gd name="T75" fmla="*/ 354 h 900"/>
                    <a:gd name="T76" fmla="*/ 330 w 990"/>
                    <a:gd name="T77" fmla="*/ 318 h 900"/>
                    <a:gd name="T78" fmla="*/ 366 w 990"/>
                    <a:gd name="T79" fmla="*/ 270 h 900"/>
                    <a:gd name="T80" fmla="*/ 426 w 990"/>
                    <a:gd name="T81" fmla="*/ 270 h 900"/>
                    <a:gd name="T82" fmla="*/ 468 w 990"/>
                    <a:gd name="T83" fmla="*/ 252 h 900"/>
                    <a:gd name="T84" fmla="*/ 582 w 990"/>
                    <a:gd name="T85" fmla="*/ 210 h 900"/>
                    <a:gd name="T86" fmla="*/ 660 w 990"/>
                    <a:gd name="T87" fmla="*/ 180 h 900"/>
                    <a:gd name="T88" fmla="*/ 720 w 990"/>
                    <a:gd name="T89" fmla="*/ 150 h 900"/>
                    <a:gd name="T90" fmla="*/ 750 w 990"/>
                    <a:gd name="T91" fmla="*/ 126 h 900"/>
                    <a:gd name="T92" fmla="*/ 780 w 990"/>
                    <a:gd name="T93" fmla="*/ 114 h 900"/>
                    <a:gd name="T94" fmla="*/ 792 w 990"/>
                    <a:gd name="T95" fmla="*/ 54 h 900"/>
                    <a:gd name="T96" fmla="*/ 930 w 990"/>
                    <a:gd name="T97" fmla="*/ 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0" h="900">
                      <a:moveTo>
                        <a:pt x="930" y="0"/>
                      </a:moveTo>
                      <a:lnTo>
                        <a:pt x="966" y="6"/>
                      </a:lnTo>
                      <a:lnTo>
                        <a:pt x="984" y="30"/>
                      </a:lnTo>
                      <a:lnTo>
                        <a:pt x="990" y="60"/>
                      </a:lnTo>
                      <a:lnTo>
                        <a:pt x="990" y="90"/>
                      </a:lnTo>
                      <a:lnTo>
                        <a:pt x="990" y="126"/>
                      </a:lnTo>
                      <a:lnTo>
                        <a:pt x="984" y="156"/>
                      </a:lnTo>
                      <a:lnTo>
                        <a:pt x="966" y="180"/>
                      </a:lnTo>
                      <a:lnTo>
                        <a:pt x="942" y="192"/>
                      </a:lnTo>
                      <a:lnTo>
                        <a:pt x="888" y="210"/>
                      </a:lnTo>
                      <a:lnTo>
                        <a:pt x="828" y="246"/>
                      </a:lnTo>
                      <a:lnTo>
                        <a:pt x="768" y="270"/>
                      </a:lnTo>
                      <a:lnTo>
                        <a:pt x="744" y="276"/>
                      </a:lnTo>
                      <a:lnTo>
                        <a:pt x="726" y="288"/>
                      </a:lnTo>
                      <a:lnTo>
                        <a:pt x="714" y="300"/>
                      </a:lnTo>
                      <a:lnTo>
                        <a:pt x="702" y="312"/>
                      </a:lnTo>
                      <a:lnTo>
                        <a:pt x="696" y="330"/>
                      </a:lnTo>
                      <a:lnTo>
                        <a:pt x="684" y="348"/>
                      </a:lnTo>
                      <a:lnTo>
                        <a:pt x="642" y="384"/>
                      </a:lnTo>
                      <a:lnTo>
                        <a:pt x="582" y="414"/>
                      </a:lnTo>
                      <a:lnTo>
                        <a:pt x="528" y="420"/>
                      </a:lnTo>
                      <a:lnTo>
                        <a:pt x="510" y="426"/>
                      </a:lnTo>
                      <a:lnTo>
                        <a:pt x="504" y="432"/>
                      </a:lnTo>
                      <a:lnTo>
                        <a:pt x="498" y="444"/>
                      </a:lnTo>
                      <a:lnTo>
                        <a:pt x="492" y="456"/>
                      </a:lnTo>
                      <a:lnTo>
                        <a:pt x="486" y="468"/>
                      </a:lnTo>
                      <a:lnTo>
                        <a:pt x="486" y="486"/>
                      </a:lnTo>
                      <a:lnTo>
                        <a:pt x="480" y="498"/>
                      </a:lnTo>
                      <a:lnTo>
                        <a:pt x="474" y="504"/>
                      </a:lnTo>
                      <a:lnTo>
                        <a:pt x="468" y="510"/>
                      </a:lnTo>
                      <a:lnTo>
                        <a:pt x="456" y="516"/>
                      </a:lnTo>
                      <a:lnTo>
                        <a:pt x="444" y="522"/>
                      </a:lnTo>
                      <a:lnTo>
                        <a:pt x="438" y="534"/>
                      </a:lnTo>
                      <a:lnTo>
                        <a:pt x="432" y="540"/>
                      </a:lnTo>
                      <a:lnTo>
                        <a:pt x="432" y="546"/>
                      </a:lnTo>
                      <a:lnTo>
                        <a:pt x="438" y="552"/>
                      </a:lnTo>
                      <a:lnTo>
                        <a:pt x="444" y="558"/>
                      </a:lnTo>
                      <a:lnTo>
                        <a:pt x="450" y="570"/>
                      </a:lnTo>
                      <a:lnTo>
                        <a:pt x="450" y="582"/>
                      </a:lnTo>
                      <a:lnTo>
                        <a:pt x="444" y="588"/>
                      </a:lnTo>
                      <a:lnTo>
                        <a:pt x="432" y="600"/>
                      </a:lnTo>
                      <a:lnTo>
                        <a:pt x="414" y="606"/>
                      </a:lnTo>
                      <a:lnTo>
                        <a:pt x="402" y="606"/>
                      </a:lnTo>
                      <a:lnTo>
                        <a:pt x="390" y="606"/>
                      </a:lnTo>
                      <a:lnTo>
                        <a:pt x="378" y="612"/>
                      </a:lnTo>
                      <a:lnTo>
                        <a:pt x="372" y="612"/>
                      </a:lnTo>
                      <a:lnTo>
                        <a:pt x="366" y="618"/>
                      </a:lnTo>
                      <a:lnTo>
                        <a:pt x="354" y="624"/>
                      </a:lnTo>
                      <a:lnTo>
                        <a:pt x="336" y="630"/>
                      </a:lnTo>
                      <a:lnTo>
                        <a:pt x="312" y="636"/>
                      </a:lnTo>
                      <a:lnTo>
                        <a:pt x="300" y="648"/>
                      </a:lnTo>
                      <a:lnTo>
                        <a:pt x="294" y="660"/>
                      </a:lnTo>
                      <a:lnTo>
                        <a:pt x="300" y="672"/>
                      </a:lnTo>
                      <a:lnTo>
                        <a:pt x="306" y="678"/>
                      </a:lnTo>
                      <a:lnTo>
                        <a:pt x="312" y="684"/>
                      </a:lnTo>
                      <a:lnTo>
                        <a:pt x="324" y="690"/>
                      </a:lnTo>
                      <a:lnTo>
                        <a:pt x="324" y="696"/>
                      </a:lnTo>
                      <a:lnTo>
                        <a:pt x="324" y="708"/>
                      </a:lnTo>
                      <a:lnTo>
                        <a:pt x="312" y="720"/>
                      </a:lnTo>
                      <a:lnTo>
                        <a:pt x="300" y="726"/>
                      </a:lnTo>
                      <a:lnTo>
                        <a:pt x="282" y="732"/>
                      </a:lnTo>
                      <a:lnTo>
                        <a:pt x="270" y="738"/>
                      </a:lnTo>
                      <a:lnTo>
                        <a:pt x="264" y="744"/>
                      </a:lnTo>
                      <a:lnTo>
                        <a:pt x="264" y="756"/>
                      </a:lnTo>
                      <a:lnTo>
                        <a:pt x="264" y="762"/>
                      </a:lnTo>
                      <a:lnTo>
                        <a:pt x="270" y="768"/>
                      </a:lnTo>
                      <a:lnTo>
                        <a:pt x="264" y="774"/>
                      </a:lnTo>
                      <a:lnTo>
                        <a:pt x="264" y="780"/>
                      </a:lnTo>
                      <a:lnTo>
                        <a:pt x="252" y="786"/>
                      </a:lnTo>
                      <a:lnTo>
                        <a:pt x="252" y="792"/>
                      </a:lnTo>
                      <a:lnTo>
                        <a:pt x="252" y="804"/>
                      </a:lnTo>
                      <a:lnTo>
                        <a:pt x="258" y="816"/>
                      </a:lnTo>
                      <a:lnTo>
                        <a:pt x="258" y="834"/>
                      </a:lnTo>
                      <a:lnTo>
                        <a:pt x="264" y="852"/>
                      </a:lnTo>
                      <a:lnTo>
                        <a:pt x="264" y="864"/>
                      </a:lnTo>
                      <a:lnTo>
                        <a:pt x="258" y="882"/>
                      </a:lnTo>
                      <a:lnTo>
                        <a:pt x="252" y="888"/>
                      </a:lnTo>
                      <a:lnTo>
                        <a:pt x="246" y="894"/>
                      </a:lnTo>
                      <a:lnTo>
                        <a:pt x="234" y="894"/>
                      </a:lnTo>
                      <a:lnTo>
                        <a:pt x="222" y="894"/>
                      </a:lnTo>
                      <a:lnTo>
                        <a:pt x="216" y="888"/>
                      </a:lnTo>
                      <a:lnTo>
                        <a:pt x="204" y="882"/>
                      </a:lnTo>
                      <a:lnTo>
                        <a:pt x="186" y="882"/>
                      </a:lnTo>
                      <a:lnTo>
                        <a:pt x="162" y="882"/>
                      </a:lnTo>
                      <a:lnTo>
                        <a:pt x="144" y="882"/>
                      </a:lnTo>
                      <a:lnTo>
                        <a:pt x="126" y="894"/>
                      </a:lnTo>
                      <a:lnTo>
                        <a:pt x="108" y="900"/>
                      </a:lnTo>
                      <a:lnTo>
                        <a:pt x="96" y="900"/>
                      </a:lnTo>
                      <a:lnTo>
                        <a:pt x="84" y="894"/>
                      </a:lnTo>
                      <a:lnTo>
                        <a:pt x="72" y="894"/>
                      </a:lnTo>
                      <a:lnTo>
                        <a:pt x="66" y="888"/>
                      </a:lnTo>
                      <a:lnTo>
                        <a:pt x="66" y="882"/>
                      </a:lnTo>
                      <a:lnTo>
                        <a:pt x="66" y="882"/>
                      </a:lnTo>
                      <a:lnTo>
                        <a:pt x="66" y="876"/>
                      </a:lnTo>
                      <a:lnTo>
                        <a:pt x="66" y="870"/>
                      </a:lnTo>
                      <a:lnTo>
                        <a:pt x="66" y="864"/>
                      </a:lnTo>
                      <a:lnTo>
                        <a:pt x="60" y="858"/>
                      </a:lnTo>
                      <a:lnTo>
                        <a:pt x="48" y="858"/>
                      </a:lnTo>
                      <a:lnTo>
                        <a:pt x="30" y="858"/>
                      </a:lnTo>
                      <a:lnTo>
                        <a:pt x="18" y="864"/>
                      </a:lnTo>
                      <a:lnTo>
                        <a:pt x="6" y="858"/>
                      </a:lnTo>
                      <a:lnTo>
                        <a:pt x="0" y="858"/>
                      </a:lnTo>
                      <a:lnTo>
                        <a:pt x="0" y="852"/>
                      </a:lnTo>
                      <a:lnTo>
                        <a:pt x="0" y="846"/>
                      </a:lnTo>
                      <a:lnTo>
                        <a:pt x="6" y="840"/>
                      </a:lnTo>
                      <a:lnTo>
                        <a:pt x="12" y="834"/>
                      </a:lnTo>
                      <a:lnTo>
                        <a:pt x="12" y="828"/>
                      </a:lnTo>
                      <a:lnTo>
                        <a:pt x="18" y="828"/>
                      </a:lnTo>
                      <a:lnTo>
                        <a:pt x="24" y="822"/>
                      </a:lnTo>
                      <a:lnTo>
                        <a:pt x="30" y="810"/>
                      </a:lnTo>
                      <a:lnTo>
                        <a:pt x="36" y="804"/>
                      </a:lnTo>
                      <a:lnTo>
                        <a:pt x="36" y="798"/>
                      </a:lnTo>
                      <a:lnTo>
                        <a:pt x="36" y="792"/>
                      </a:lnTo>
                      <a:lnTo>
                        <a:pt x="30" y="786"/>
                      </a:lnTo>
                      <a:lnTo>
                        <a:pt x="30" y="780"/>
                      </a:lnTo>
                      <a:lnTo>
                        <a:pt x="36" y="768"/>
                      </a:lnTo>
                      <a:lnTo>
                        <a:pt x="48" y="762"/>
                      </a:lnTo>
                      <a:lnTo>
                        <a:pt x="60" y="756"/>
                      </a:lnTo>
                      <a:lnTo>
                        <a:pt x="72" y="750"/>
                      </a:lnTo>
                      <a:lnTo>
                        <a:pt x="78" y="744"/>
                      </a:lnTo>
                      <a:lnTo>
                        <a:pt x="84" y="732"/>
                      </a:lnTo>
                      <a:lnTo>
                        <a:pt x="90" y="714"/>
                      </a:lnTo>
                      <a:lnTo>
                        <a:pt x="96" y="702"/>
                      </a:lnTo>
                      <a:lnTo>
                        <a:pt x="102" y="690"/>
                      </a:lnTo>
                      <a:lnTo>
                        <a:pt x="120" y="672"/>
                      </a:lnTo>
                      <a:lnTo>
                        <a:pt x="126" y="654"/>
                      </a:lnTo>
                      <a:lnTo>
                        <a:pt x="126" y="636"/>
                      </a:lnTo>
                      <a:lnTo>
                        <a:pt x="126" y="618"/>
                      </a:lnTo>
                      <a:lnTo>
                        <a:pt x="120" y="606"/>
                      </a:lnTo>
                      <a:lnTo>
                        <a:pt x="108" y="594"/>
                      </a:lnTo>
                      <a:lnTo>
                        <a:pt x="96" y="588"/>
                      </a:lnTo>
                      <a:lnTo>
                        <a:pt x="84" y="576"/>
                      </a:lnTo>
                      <a:lnTo>
                        <a:pt x="78" y="558"/>
                      </a:lnTo>
                      <a:lnTo>
                        <a:pt x="78" y="546"/>
                      </a:lnTo>
                      <a:lnTo>
                        <a:pt x="90" y="534"/>
                      </a:lnTo>
                      <a:lnTo>
                        <a:pt x="102" y="522"/>
                      </a:lnTo>
                      <a:lnTo>
                        <a:pt x="114" y="516"/>
                      </a:lnTo>
                      <a:lnTo>
                        <a:pt x="126" y="516"/>
                      </a:lnTo>
                      <a:lnTo>
                        <a:pt x="144" y="516"/>
                      </a:lnTo>
                      <a:lnTo>
                        <a:pt x="162" y="510"/>
                      </a:lnTo>
                      <a:lnTo>
                        <a:pt x="174" y="510"/>
                      </a:lnTo>
                      <a:lnTo>
                        <a:pt x="180" y="498"/>
                      </a:lnTo>
                      <a:lnTo>
                        <a:pt x="180" y="492"/>
                      </a:lnTo>
                      <a:lnTo>
                        <a:pt x="180" y="480"/>
                      </a:lnTo>
                      <a:lnTo>
                        <a:pt x="180" y="468"/>
                      </a:lnTo>
                      <a:lnTo>
                        <a:pt x="180" y="456"/>
                      </a:lnTo>
                      <a:lnTo>
                        <a:pt x="186" y="450"/>
                      </a:lnTo>
                      <a:lnTo>
                        <a:pt x="198" y="432"/>
                      </a:lnTo>
                      <a:lnTo>
                        <a:pt x="228" y="402"/>
                      </a:lnTo>
                      <a:lnTo>
                        <a:pt x="264" y="372"/>
                      </a:lnTo>
                      <a:lnTo>
                        <a:pt x="300" y="354"/>
                      </a:lnTo>
                      <a:lnTo>
                        <a:pt x="312" y="354"/>
                      </a:lnTo>
                      <a:lnTo>
                        <a:pt x="324" y="348"/>
                      </a:lnTo>
                      <a:lnTo>
                        <a:pt x="330" y="342"/>
                      </a:lnTo>
                      <a:lnTo>
                        <a:pt x="330" y="330"/>
                      </a:lnTo>
                      <a:lnTo>
                        <a:pt x="330" y="318"/>
                      </a:lnTo>
                      <a:lnTo>
                        <a:pt x="336" y="300"/>
                      </a:lnTo>
                      <a:lnTo>
                        <a:pt x="342" y="288"/>
                      </a:lnTo>
                      <a:lnTo>
                        <a:pt x="354" y="276"/>
                      </a:lnTo>
                      <a:lnTo>
                        <a:pt x="366" y="270"/>
                      </a:lnTo>
                      <a:lnTo>
                        <a:pt x="384" y="270"/>
                      </a:lnTo>
                      <a:lnTo>
                        <a:pt x="396" y="270"/>
                      </a:lnTo>
                      <a:lnTo>
                        <a:pt x="414" y="270"/>
                      </a:lnTo>
                      <a:lnTo>
                        <a:pt x="426" y="270"/>
                      </a:lnTo>
                      <a:lnTo>
                        <a:pt x="438" y="270"/>
                      </a:lnTo>
                      <a:lnTo>
                        <a:pt x="444" y="270"/>
                      </a:lnTo>
                      <a:lnTo>
                        <a:pt x="456" y="264"/>
                      </a:lnTo>
                      <a:lnTo>
                        <a:pt x="468" y="252"/>
                      </a:lnTo>
                      <a:lnTo>
                        <a:pt x="480" y="240"/>
                      </a:lnTo>
                      <a:lnTo>
                        <a:pt x="498" y="222"/>
                      </a:lnTo>
                      <a:lnTo>
                        <a:pt x="540" y="204"/>
                      </a:lnTo>
                      <a:lnTo>
                        <a:pt x="582" y="210"/>
                      </a:lnTo>
                      <a:lnTo>
                        <a:pt x="618" y="210"/>
                      </a:lnTo>
                      <a:lnTo>
                        <a:pt x="630" y="204"/>
                      </a:lnTo>
                      <a:lnTo>
                        <a:pt x="648" y="192"/>
                      </a:lnTo>
                      <a:lnTo>
                        <a:pt x="660" y="180"/>
                      </a:lnTo>
                      <a:lnTo>
                        <a:pt x="678" y="168"/>
                      </a:lnTo>
                      <a:lnTo>
                        <a:pt x="690" y="162"/>
                      </a:lnTo>
                      <a:lnTo>
                        <a:pt x="708" y="156"/>
                      </a:lnTo>
                      <a:lnTo>
                        <a:pt x="720" y="150"/>
                      </a:lnTo>
                      <a:lnTo>
                        <a:pt x="732" y="144"/>
                      </a:lnTo>
                      <a:lnTo>
                        <a:pt x="738" y="138"/>
                      </a:lnTo>
                      <a:lnTo>
                        <a:pt x="744" y="132"/>
                      </a:lnTo>
                      <a:lnTo>
                        <a:pt x="750" y="126"/>
                      </a:lnTo>
                      <a:lnTo>
                        <a:pt x="762" y="120"/>
                      </a:lnTo>
                      <a:lnTo>
                        <a:pt x="768" y="120"/>
                      </a:lnTo>
                      <a:lnTo>
                        <a:pt x="774" y="120"/>
                      </a:lnTo>
                      <a:lnTo>
                        <a:pt x="780" y="114"/>
                      </a:lnTo>
                      <a:lnTo>
                        <a:pt x="786" y="108"/>
                      </a:lnTo>
                      <a:lnTo>
                        <a:pt x="786" y="96"/>
                      </a:lnTo>
                      <a:lnTo>
                        <a:pt x="786" y="78"/>
                      </a:lnTo>
                      <a:lnTo>
                        <a:pt x="792" y="54"/>
                      </a:lnTo>
                      <a:lnTo>
                        <a:pt x="810" y="42"/>
                      </a:lnTo>
                      <a:lnTo>
                        <a:pt x="840" y="30"/>
                      </a:lnTo>
                      <a:lnTo>
                        <a:pt x="888" y="12"/>
                      </a:lnTo>
                      <a:lnTo>
                        <a:pt x="930"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24" name="Freeform 164"/>
                <p:cNvSpPr>
                  <a:spLocks/>
                </p:cNvSpPr>
                <p:nvPr/>
              </p:nvSpPr>
              <p:spPr bwMode="auto">
                <a:xfrm>
                  <a:off x="1049" y="-7698"/>
                  <a:ext cx="738" cy="582"/>
                </a:xfrm>
                <a:custGeom>
                  <a:avLst/>
                  <a:gdLst>
                    <a:gd name="T0" fmla="*/ 486 w 738"/>
                    <a:gd name="T1" fmla="*/ 12 h 582"/>
                    <a:gd name="T2" fmla="*/ 516 w 738"/>
                    <a:gd name="T3" fmla="*/ 48 h 582"/>
                    <a:gd name="T4" fmla="*/ 528 w 738"/>
                    <a:gd name="T5" fmla="*/ 102 h 582"/>
                    <a:gd name="T6" fmla="*/ 570 w 738"/>
                    <a:gd name="T7" fmla="*/ 96 h 582"/>
                    <a:gd name="T8" fmla="*/ 654 w 738"/>
                    <a:gd name="T9" fmla="*/ 90 h 582"/>
                    <a:gd name="T10" fmla="*/ 732 w 738"/>
                    <a:gd name="T11" fmla="*/ 120 h 582"/>
                    <a:gd name="T12" fmla="*/ 726 w 738"/>
                    <a:gd name="T13" fmla="*/ 150 h 582"/>
                    <a:gd name="T14" fmla="*/ 690 w 738"/>
                    <a:gd name="T15" fmla="*/ 192 h 582"/>
                    <a:gd name="T16" fmla="*/ 684 w 738"/>
                    <a:gd name="T17" fmla="*/ 228 h 582"/>
                    <a:gd name="T18" fmla="*/ 654 w 738"/>
                    <a:gd name="T19" fmla="*/ 252 h 582"/>
                    <a:gd name="T20" fmla="*/ 642 w 738"/>
                    <a:gd name="T21" fmla="*/ 288 h 582"/>
                    <a:gd name="T22" fmla="*/ 618 w 738"/>
                    <a:gd name="T23" fmla="*/ 318 h 582"/>
                    <a:gd name="T24" fmla="*/ 588 w 738"/>
                    <a:gd name="T25" fmla="*/ 366 h 582"/>
                    <a:gd name="T26" fmla="*/ 570 w 738"/>
                    <a:gd name="T27" fmla="*/ 414 h 582"/>
                    <a:gd name="T28" fmla="*/ 522 w 738"/>
                    <a:gd name="T29" fmla="*/ 450 h 582"/>
                    <a:gd name="T30" fmla="*/ 438 w 738"/>
                    <a:gd name="T31" fmla="*/ 570 h 582"/>
                    <a:gd name="T32" fmla="*/ 402 w 738"/>
                    <a:gd name="T33" fmla="*/ 570 h 582"/>
                    <a:gd name="T34" fmla="*/ 366 w 738"/>
                    <a:gd name="T35" fmla="*/ 540 h 582"/>
                    <a:gd name="T36" fmla="*/ 408 w 738"/>
                    <a:gd name="T37" fmla="*/ 426 h 582"/>
                    <a:gd name="T38" fmla="*/ 402 w 738"/>
                    <a:gd name="T39" fmla="*/ 402 h 582"/>
                    <a:gd name="T40" fmla="*/ 354 w 738"/>
                    <a:gd name="T41" fmla="*/ 426 h 582"/>
                    <a:gd name="T42" fmla="*/ 306 w 738"/>
                    <a:gd name="T43" fmla="*/ 444 h 582"/>
                    <a:gd name="T44" fmla="*/ 294 w 738"/>
                    <a:gd name="T45" fmla="*/ 420 h 582"/>
                    <a:gd name="T46" fmla="*/ 318 w 738"/>
                    <a:gd name="T47" fmla="*/ 378 h 582"/>
                    <a:gd name="T48" fmla="*/ 348 w 738"/>
                    <a:gd name="T49" fmla="*/ 306 h 582"/>
                    <a:gd name="T50" fmla="*/ 462 w 738"/>
                    <a:gd name="T51" fmla="*/ 246 h 582"/>
                    <a:gd name="T52" fmla="*/ 462 w 738"/>
                    <a:gd name="T53" fmla="*/ 228 h 582"/>
                    <a:gd name="T54" fmla="*/ 438 w 738"/>
                    <a:gd name="T55" fmla="*/ 216 h 582"/>
                    <a:gd name="T56" fmla="*/ 414 w 738"/>
                    <a:gd name="T57" fmla="*/ 204 h 582"/>
                    <a:gd name="T58" fmla="*/ 396 w 738"/>
                    <a:gd name="T59" fmla="*/ 180 h 582"/>
                    <a:gd name="T60" fmla="*/ 348 w 738"/>
                    <a:gd name="T61" fmla="*/ 192 h 582"/>
                    <a:gd name="T62" fmla="*/ 288 w 738"/>
                    <a:gd name="T63" fmla="*/ 246 h 582"/>
                    <a:gd name="T64" fmla="*/ 264 w 738"/>
                    <a:gd name="T65" fmla="*/ 330 h 582"/>
                    <a:gd name="T66" fmla="*/ 186 w 738"/>
                    <a:gd name="T67" fmla="*/ 330 h 582"/>
                    <a:gd name="T68" fmla="*/ 114 w 738"/>
                    <a:gd name="T69" fmla="*/ 288 h 582"/>
                    <a:gd name="T70" fmla="*/ 90 w 738"/>
                    <a:gd name="T71" fmla="*/ 246 h 582"/>
                    <a:gd name="T72" fmla="*/ 42 w 738"/>
                    <a:gd name="T73" fmla="*/ 252 h 582"/>
                    <a:gd name="T74" fmla="*/ 6 w 738"/>
                    <a:gd name="T75" fmla="*/ 234 h 582"/>
                    <a:gd name="T76" fmla="*/ 6 w 738"/>
                    <a:gd name="T77" fmla="*/ 174 h 582"/>
                    <a:gd name="T78" fmla="*/ 48 w 738"/>
                    <a:gd name="T79" fmla="*/ 126 h 582"/>
                    <a:gd name="T80" fmla="*/ 30 w 738"/>
                    <a:gd name="T81" fmla="*/ 84 h 582"/>
                    <a:gd name="T82" fmla="*/ 36 w 738"/>
                    <a:gd name="T83" fmla="*/ 54 h 582"/>
                    <a:gd name="T84" fmla="*/ 84 w 738"/>
                    <a:gd name="T85" fmla="*/ 42 h 582"/>
                    <a:gd name="T86" fmla="*/ 144 w 738"/>
                    <a:gd name="T87" fmla="*/ 66 h 582"/>
                    <a:gd name="T88" fmla="*/ 162 w 738"/>
                    <a:gd name="T89" fmla="*/ 36 h 582"/>
                    <a:gd name="T90" fmla="*/ 198 w 738"/>
                    <a:gd name="T91" fmla="*/ 12 h 582"/>
                    <a:gd name="T92" fmla="*/ 246 w 738"/>
                    <a:gd name="T93" fmla="*/ 48 h 582"/>
                    <a:gd name="T94" fmla="*/ 288 w 738"/>
                    <a:gd name="T95" fmla="*/ 60 h 582"/>
                    <a:gd name="T96" fmla="*/ 312 w 738"/>
                    <a:gd name="T97" fmla="*/ 90 h 582"/>
                    <a:gd name="T98" fmla="*/ 360 w 738"/>
                    <a:gd name="T99" fmla="*/ 90 h 582"/>
                    <a:gd name="T100" fmla="*/ 366 w 738"/>
                    <a:gd name="T101" fmla="*/ 36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38" h="582">
                      <a:moveTo>
                        <a:pt x="396" y="0"/>
                      </a:moveTo>
                      <a:lnTo>
                        <a:pt x="426" y="0"/>
                      </a:lnTo>
                      <a:lnTo>
                        <a:pt x="468" y="6"/>
                      </a:lnTo>
                      <a:lnTo>
                        <a:pt x="486" y="12"/>
                      </a:lnTo>
                      <a:lnTo>
                        <a:pt x="504" y="18"/>
                      </a:lnTo>
                      <a:lnTo>
                        <a:pt x="510" y="24"/>
                      </a:lnTo>
                      <a:lnTo>
                        <a:pt x="516" y="36"/>
                      </a:lnTo>
                      <a:lnTo>
                        <a:pt x="516" y="48"/>
                      </a:lnTo>
                      <a:lnTo>
                        <a:pt x="516" y="60"/>
                      </a:lnTo>
                      <a:lnTo>
                        <a:pt x="516" y="78"/>
                      </a:lnTo>
                      <a:lnTo>
                        <a:pt x="522" y="90"/>
                      </a:lnTo>
                      <a:lnTo>
                        <a:pt x="528" y="102"/>
                      </a:lnTo>
                      <a:lnTo>
                        <a:pt x="534" y="102"/>
                      </a:lnTo>
                      <a:lnTo>
                        <a:pt x="546" y="102"/>
                      </a:lnTo>
                      <a:lnTo>
                        <a:pt x="558" y="102"/>
                      </a:lnTo>
                      <a:lnTo>
                        <a:pt x="570" y="96"/>
                      </a:lnTo>
                      <a:lnTo>
                        <a:pt x="588" y="90"/>
                      </a:lnTo>
                      <a:lnTo>
                        <a:pt x="606" y="84"/>
                      </a:lnTo>
                      <a:lnTo>
                        <a:pt x="630" y="78"/>
                      </a:lnTo>
                      <a:lnTo>
                        <a:pt x="654" y="90"/>
                      </a:lnTo>
                      <a:lnTo>
                        <a:pt x="672" y="102"/>
                      </a:lnTo>
                      <a:lnTo>
                        <a:pt x="702" y="114"/>
                      </a:lnTo>
                      <a:lnTo>
                        <a:pt x="720" y="114"/>
                      </a:lnTo>
                      <a:lnTo>
                        <a:pt x="732" y="120"/>
                      </a:lnTo>
                      <a:lnTo>
                        <a:pt x="738" y="126"/>
                      </a:lnTo>
                      <a:lnTo>
                        <a:pt x="738" y="132"/>
                      </a:lnTo>
                      <a:lnTo>
                        <a:pt x="732" y="144"/>
                      </a:lnTo>
                      <a:lnTo>
                        <a:pt x="726" y="150"/>
                      </a:lnTo>
                      <a:lnTo>
                        <a:pt x="720" y="162"/>
                      </a:lnTo>
                      <a:lnTo>
                        <a:pt x="708" y="174"/>
                      </a:lnTo>
                      <a:lnTo>
                        <a:pt x="696" y="180"/>
                      </a:lnTo>
                      <a:lnTo>
                        <a:pt x="690" y="192"/>
                      </a:lnTo>
                      <a:lnTo>
                        <a:pt x="684" y="198"/>
                      </a:lnTo>
                      <a:lnTo>
                        <a:pt x="684" y="216"/>
                      </a:lnTo>
                      <a:lnTo>
                        <a:pt x="690" y="222"/>
                      </a:lnTo>
                      <a:lnTo>
                        <a:pt x="684" y="228"/>
                      </a:lnTo>
                      <a:lnTo>
                        <a:pt x="678" y="234"/>
                      </a:lnTo>
                      <a:lnTo>
                        <a:pt x="672" y="240"/>
                      </a:lnTo>
                      <a:lnTo>
                        <a:pt x="660" y="246"/>
                      </a:lnTo>
                      <a:lnTo>
                        <a:pt x="654" y="252"/>
                      </a:lnTo>
                      <a:lnTo>
                        <a:pt x="654" y="264"/>
                      </a:lnTo>
                      <a:lnTo>
                        <a:pt x="654" y="276"/>
                      </a:lnTo>
                      <a:lnTo>
                        <a:pt x="648" y="282"/>
                      </a:lnTo>
                      <a:lnTo>
                        <a:pt x="642" y="288"/>
                      </a:lnTo>
                      <a:lnTo>
                        <a:pt x="630" y="294"/>
                      </a:lnTo>
                      <a:lnTo>
                        <a:pt x="624" y="300"/>
                      </a:lnTo>
                      <a:lnTo>
                        <a:pt x="624" y="306"/>
                      </a:lnTo>
                      <a:lnTo>
                        <a:pt x="618" y="318"/>
                      </a:lnTo>
                      <a:lnTo>
                        <a:pt x="618" y="330"/>
                      </a:lnTo>
                      <a:lnTo>
                        <a:pt x="606" y="342"/>
                      </a:lnTo>
                      <a:lnTo>
                        <a:pt x="600" y="354"/>
                      </a:lnTo>
                      <a:lnTo>
                        <a:pt x="588" y="366"/>
                      </a:lnTo>
                      <a:lnTo>
                        <a:pt x="576" y="372"/>
                      </a:lnTo>
                      <a:lnTo>
                        <a:pt x="570" y="384"/>
                      </a:lnTo>
                      <a:lnTo>
                        <a:pt x="570" y="396"/>
                      </a:lnTo>
                      <a:lnTo>
                        <a:pt x="570" y="414"/>
                      </a:lnTo>
                      <a:lnTo>
                        <a:pt x="564" y="426"/>
                      </a:lnTo>
                      <a:lnTo>
                        <a:pt x="552" y="444"/>
                      </a:lnTo>
                      <a:lnTo>
                        <a:pt x="540" y="450"/>
                      </a:lnTo>
                      <a:lnTo>
                        <a:pt x="522" y="450"/>
                      </a:lnTo>
                      <a:lnTo>
                        <a:pt x="498" y="462"/>
                      </a:lnTo>
                      <a:lnTo>
                        <a:pt x="480" y="492"/>
                      </a:lnTo>
                      <a:lnTo>
                        <a:pt x="450" y="552"/>
                      </a:lnTo>
                      <a:lnTo>
                        <a:pt x="438" y="570"/>
                      </a:lnTo>
                      <a:lnTo>
                        <a:pt x="432" y="582"/>
                      </a:lnTo>
                      <a:lnTo>
                        <a:pt x="420" y="582"/>
                      </a:lnTo>
                      <a:lnTo>
                        <a:pt x="414" y="582"/>
                      </a:lnTo>
                      <a:lnTo>
                        <a:pt x="402" y="570"/>
                      </a:lnTo>
                      <a:lnTo>
                        <a:pt x="390" y="564"/>
                      </a:lnTo>
                      <a:lnTo>
                        <a:pt x="384" y="552"/>
                      </a:lnTo>
                      <a:lnTo>
                        <a:pt x="372" y="546"/>
                      </a:lnTo>
                      <a:lnTo>
                        <a:pt x="366" y="540"/>
                      </a:lnTo>
                      <a:lnTo>
                        <a:pt x="354" y="522"/>
                      </a:lnTo>
                      <a:lnTo>
                        <a:pt x="360" y="492"/>
                      </a:lnTo>
                      <a:lnTo>
                        <a:pt x="384" y="456"/>
                      </a:lnTo>
                      <a:lnTo>
                        <a:pt x="408" y="426"/>
                      </a:lnTo>
                      <a:lnTo>
                        <a:pt x="414" y="414"/>
                      </a:lnTo>
                      <a:lnTo>
                        <a:pt x="414" y="408"/>
                      </a:lnTo>
                      <a:lnTo>
                        <a:pt x="408" y="402"/>
                      </a:lnTo>
                      <a:lnTo>
                        <a:pt x="402" y="402"/>
                      </a:lnTo>
                      <a:lnTo>
                        <a:pt x="390" y="402"/>
                      </a:lnTo>
                      <a:lnTo>
                        <a:pt x="378" y="408"/>
                      </a:lnTo>
                      <a:lnTo>
                        <a:pt x="366" y="414"/>
                      </a:lnTo>
                      <a:lnTo>
                        <a:pt x="354" y="426"/>
                      </a:lnTo>
                      <a:lnTo>
                        <a:pt x="342" y="432"/>
                      </a:lnTo>
                      <a:lnTo>
                        <a:pt x="330" y="438"/>
                      </a:lnTo>
                      <a:lnTo>
                        <a:pt x="312" y="444"/>
                      </a:lnTo>
                      <a:lnTo>
                        <a:pt x="306" y="444"/>
                      </a:lnTo>
                      <a:lnTo>
                        <a:pt x="300" y="444"/>
                      </a:lnTo>
                      <a:lnTo>
                        <a:pt x="294" y="438"/>
                      </a:lnTo>
                      <a:lnTo>
                        <a:pt x="294" y="432"/>
                      </a:lnTo>
                      <a:lnTo>
                        <a:pt x="294" y="420"/>
                      </a:lnTo>
                      <a:lnTo>
                        <a:pt x="300" y="414"/>
                      </a:lnTo>
                      <a:lnTo>
                        <a:pt x="306" y="402"/>
                      </a:lnTo>
                      <a:lnTo>
                        <a:pt x="312" y="390"/>
                      </a:lnTo>
                      <a:lnTo>
                        <a:pt x="318" y="378"/>
                      </a:lnTo>
                      <a:lnTo>
                        <a:pt x="318" y="360"/>
                      </a:lnTo>
                      <a:lnTo>
                        <a:pt x="324" y="336"/>
                      </a:lnTo>
                      <a:lnTo>
                        <a:pt x="336" y="324"/>
                      </a:lnTo>
                      <a:lnTo>
                        <a:pt x="348" y="306"/>
                      </a:lnTo>
                      <a:lnTo>
                        <a:pt x="354" y="294"/>
                      </a:lnTo>
                      <a:lnTo>
                        <a:pt x="378" y="282"/>
                      </a:lnTo>
                      <a:lnTo>
                        <a:pt x="420" y="264"/>
                      </a:lnTo>
                      <a:lnTo>
                        <a:pt x="462" y="246"/>
                      </a:lnTo>
                      <a:lnTo>
                        <a:pt x="468" y="240"/>
                      </a:lnTo>
                      <a:lnTo>
                        <a:pt x="468" y="234"/>
                      </a:lnTo>
                      <a:lnTo>
                        <a:pt x="468" y="234"/>
                      </a:lnTo>
                      <a:lnTo>
                        <a:pt x="462" y="228"/>
                      </a:lnTo>
                      <a:lnTo>
                        <a:pt x="450" y="228"/>
                      </a:lnTo>
                      <a:lnTo>
                        <a:pt x="444" y="228"/>
                      </a:lnTo>
                      <a:lnTo>
                        <a:pt x="438" y="222"/>
                      </a:lnTo>
                      <a:lnTo>
                        <a:pt x="438" y="216"/>
                      </a:lnTo>
                      <a:lnTo>
                        <a:pt x="438" y="210"/>
                      </a:lnTo>
                      <a:lnTo>
                        <a:pt x="432" y="204"/>
                      </a:lnTo>
                      <a:lnTo>
                        <a:pt x="420" y="204"/>
                      </a:lnTo>
                      <a:lnTo>
                        <a:pt x="414" y="204"/>
                      </a:lnTo>
                      <a:lnTo>
                        <a:pt x="408" y="204"/>
                      </a:lnTo>
                      <a:lnTo>
                        <a:pt x="402" y="198"/>
                      </a:lnTo>
                      <a:lnTo>
                        <a:pt x="402" y="192"/>
                      </a:lnTo>
                      <a:lnTo>
                        <a:pt x="396" y="180"/>
                      </a:lnTo>
                      <a:lnTo>
                        <a:pt x="390" y="174"/>
                      </a:lnTo>
                      <a:lnTo>
                        <a:pt x="378" y="174"/>
                      </a:lnTo>
                      <a:lnTo>
                        <a:pt x="366" y="180"/>
                      </a:lnTo>
                      <a:lnTo>
                        <a:pt x="348" y="192"/>
                      </a:lnTo>
                      <a:lnTo>
                        <a:pt x="330" y="204"/>
                      </a:lnTo>
                      <a:lnTo>
                        <a:pt x="312" y="216"/>
                      </a:lnTo>
                      <a:lnTo>
                        <a:pt x="300" y="228"/>
                      </a:lnTo>
                      <a:lnTo>
                        <a:pt x="288" y="246"/>
                      </a:lnTo>
                      <a:lnTo>
                        <a:pt x="276" y="258"/>
                      </a:lnTo>
                      <a:lnTo>
                        <a:pt x="270" y="282"/>
                      </a:lnTo>
                      <a:lnTo>
                        <a:pt x="264" y="306"/>
                      </a:lnTo>
                      <a:lnTo>
                        <a:pt x="264" y="330"/>
                      </a:lnTo>
                      <a:lnTo>
                        <a:pt x="264" y="348"/>
                      </a:lnTo>
                      <a:lnTo>
                        <a:pt x="240" y="348"/>
                      </a:lnTo>
                      <a:lnTo>
                        <a:pt x="216" y="342"/>
                      </a:lnTo>
                      <a:lnTo>
                        <a:pt x="186" y="330"/>
                      </a:lnTo>
                      <a:lnTo>
                        <a:pt x="156" y="312"/>
                      </a:lnTo>
                      <a:lnTo>
                        <a:pt x="138" y="300"/>
                      </a:lnTo>
                      <a:lnTo>
                        <a:pt x="126" y="294"/>
                      </a:lnTo>
                      <a:lnTo>
                        <a:pt x="114" y="288"/>
                      </a:lnTo>
                      <a:lnTo>
                        <a:pt x="108" y="276"/>
                      </a:lnTo>
                      <a:lnTo>
                        <a:pt x="102" y="270"/>
                      </a:lnTo>
                      <a:lnTo>
                        <a:pt x="102" y="258"/>
                      </a:lnTo>
                      <a:lnTo>
                        <a:pt x="90" y="246"/>
                      </a:lnTo>
                      <a:lnTo>
                        <a:pt x="84" y="240"/>
                      </a:lnTo>
                      <a:lnTo>
                        <a:pt x="72" y="240"/>
                      </a:lnTo>
                      <a:lnTo>
                        <a:pt x="54" y="246"/>
                      </a:lnTo>
                      <a:lnTo>
                        <a:pt x="42" y="252"/>
                      </a:lnTo>
                      <a:lnTo>
                        <a:pt x="30" y="258"/>
                      </a:lnTo>
                      <a:lnTo>
                        <a:pt x="18" y="252"/>
                      </a:lnTo>
                      <a:lnTo>
                        <a:pt x="12" y="246"/>
                      </a:lnTo>
                      <a:lnTo>
                        <a:pt x="6" y="234"/>
                      </a:lnTo>
                      <a:lnTo>
                        <a:pt x="0" y="216"/>
                      </a:lnTo>
                      <a:lnTo>
                        <a:pt x="0" y="198"/>
                      </a:lnTo>
                      <a:lnTo>
                        <a:pt x="0" y="186"/>
                      </a:lnTo>
                      <a:lnTo>
                        <a:pt x="6" y="174"/>
                      </a:lnTo>
                      <a:lnTo>
                        <a:pt x="18" y="162"/>
                      </a:lnTo>
                      <a:lnTo>
                        <a:pt x="36" y="150"/>
                      </a:lnTo>
                      <a:lnTo>
                        <a:pt x="48" y="138"/>
                      </a:lnTo>
                      <a:lnTo>
                        <a:pt x="48" y="126"/>
                      </a:lnTo>
                      <a:lnTo>
                        <a:pt x="48" y="114"/>
                      </a:lnTo>
                      <a:lnTo>
                        <a:pt x="42" y="102"/>
                      </a:lnTo>
                      <a:lnTo>
                        <a:pt x="36" y="90"/>
                      </a:lnTo>
                      <a:lnTo>
                        <a:pt x="30" y="84"/>
                      </a:lnTo>
                      <a:lnTo>
                        <a:pt x="30" y="84"/>
                      </a:lnTo>
                      <a:lnTo>
                        <a:pt x="30" y="72"/>
                      </a:lnTo>
                      <a:lnTo>
                        <a:pt x="30" y="66"/>
                      </a:lnTo>
                      <a:lnTo>
                        <a:pt x="36" y="54"/>
                      </a:lnTo>
                      <a:lnTo>
                        <a:pt x="42" y="48"/>
                      </a:lnTo>
                      <a:lnTo>
                        <a:pt x="54" y="42"/>
                      </a:lnTo>
                      <a:lnTo>
                        <a:pt x="66" y="36"/>
                      </a:lnTo>
                      <a:lnTo>
                        <a:pt x="84" y="42"/>
                      </a:lnTo>
                      <a:lnTo>
                        <a:pt x="102" y="48"/>
                      </a:lnTo>
                      <a:lnTo>
                        <a:pt x="120" y="60"/>
                      </a:lnTo>
                      <a:lnTo>
                        <a:pt x="132" y="66"/>
                      </a:lnTo>
                      <a:lnTo>
                        <a:pt x="144" y="66"/>
                      </a:lnTo>
                      <a:lnTo>
                        <a:pt x="150" y="60"/>
                      </a:lnTo>
                      <a:lnTo>
                        <a:pt x="156" y="54"/>
                      </a:lnTo>
                      <a:lnTo>
                        <a:pt x="162" y="48"/>
                      </a:lnTo>
                      <a:lnTo>
                        <a:pt x="162" y="36"/>
                      </a:lnTo>
                      <a:lnTo>
                        <a:pt x="168" y="30"/>
                      </a:lnTo>
                      <a:lnTo>
                        <a:pt x="174" y="18"/>
                      </a:lnTo>
                      <a:lnTo>
                        <a:pt x="186" y="12"/>
                      </a:lnTo>
                      <a:lnTo>
                        <a:pt x="198" y="12"/>
                      </a:lnTo>
                      <a:lnTo>
                        <a:pt x="210" y="18"/>
                      </a:lnTo>
                      <a:lnTo>
                        <a:pt x="222" y="30"/>
                      </a:lnTo>
                      <a:lnTo>
                        <a:pt x="234" y="42"/>
                      </a:lnTo>
                      <a:lnTo>
                        <a:pt x="246" y="48"/>
                      </a:lnTo>
                      <a:lnTo>
                        <a:pt x="264" y="48"/>
                      </a:lnTo>
                      <a:lnTo>
                        <a:pt x="276" y="48"/>
                      </a:lnTo>
                      <a:lnTo>
                        <a:pt x="282" y="54"/>
                      </a:lnTo>
                      <a:lnTo>
                        <a:pt x="288" y="60"/>
                      </a:lnTo>
                      <a:lnTo>
                        <a:pt x="288" y="66"/>
                      </a:lnTo>
                      <a:lnTo>
                        <a:pt x="294" y="72"/>
                      </a:lnTo>
                      <a:lnTo>
                        <a:pt x="300" y="78"/>
                      </a:lnTo>
                      <a:lnTo>
                        <a:pt x="312" y="90"/>
                      </a:lnTo>
                      <a:lnTo>
                        <a:pt x="330" y="96"/>
                      </a:lnTo>
                      <a:lnTo>
                        <a:pt x="342" y="102"/>
                      </a:lnTo>
                      <a:lnTo>
                        <a:pt x="354" y="96"/>
                      </a:lnTo>
                      <a:lnTo>
                        <a:pt x="360" y="90"/>
                      </a:lnTo>
                      <a:lnTo>
                        <a:pt x="366" y="84"/>
                      </a:lnTo>
                      <a:lnTo>
                        <a:pt x="372" y="72"/>
                      </a:lnTo>
                      <a:lnTo>
                        <a:pt x="372" y="54"/>
                      </a:lnTo>
                      <a:lnTo>
                        <a:pt x="366" y="36"/>
                      </a:lnTo>
                      <a:lnTo>
                        <a:pt x="366" y="18"/>
                      </a:lnTo>
                      <a:lnTo>
                        <a:pt x="372" y="0"/>
                      </a:lnTo>
                      <a:lnTo>
                        <a:pt x="396"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25" name="Freeform 165"/>
                <p:cNvSpPr>
                  <a:spLocks/>
                </p:cNvSpPr>
                <p:nvPr/>
              </p:nvSpPr>
              <p:spPr bwMode="auto">
                <a:xfrm>
                  <a:off x="1565" y="-7920"/>
                  <a:ext cx="702" cy="312"/>
                </a:xfrm>
                <a:custGeom>
                  <a:avLst/>
                  <a:gdLst>
                    <a:gd name="T0" fmla="*/ 180 w 702"/>
                    <a:gd name="T1" fmla="*/ 6 h 312"/>
                    <a:gd name="T2" fmla="*/ 180 w 702"/>
                    <a:gd name="T3" fmla="*/ 48 h 312"/>
                    <a:gd name="T4" fmla="*/ 204 w 702"/>
                    <a:gd name="T5" fmla="*/ 96 h 312"/>
                    <a:gd name="T6" fmla="*/ 318 w 702"/>
                    <a:gd name="T7" fmla="*/ 132 h 312"/>
                    <a:gd name="T8" fmla="*/ 348 w 702"/>
                    <a:gd name="T9" fmla="*/ 132 h 312"/>
                    <a:gd name="T10" fmla="*/ 342 w 702"/>
                    <a:gd name="T11" fmla="*/ 96 h 312"/>
                    <a:gd name="T12" fmla="*/ 324 w 702"/>
                    <a:gd name="T13" fmla="*/ 60 h 312"/>
                    <a:gd name="T14" fmla="*/ 336 w 702"/>
                    <a:gd name="T15" fmla="*/ 36 h 312"/>
                    <a:gd name="T16" fmla="*/ 384 w 702"/>
                    <a:gd name="T17" fmla="*/ 36 h 312"/>
                    <a:gd name="T18" fmla="*/ 414 w 702"/>
                    <a:gd name="T19" fmla="*/ 66 h 312"/>
                    <a:gd name="T20" fmla="*/ 450 w 702"/>
                    <a:gd name="T21" fmla="*/ 78 h 312"/>
                    <a:gd name="T22" fmla="*/ 486 w 702"/>
                    <a:gd name="T23" fmla="*/ 84 h 312"/>
                    <a:gd name="T24" fmla="*/ 504 w 702"/>
                    <a:gd name="T25" fmla="*/ 72 h 312"/>
                    <a:gd name="T26" fmla="*/ 582 w 702"/>
                    <a:gd name="T27" fmla="*/ 78 h 312"/>
                    <a:gd name="T28" fmla="*/ 660 w 702"/>
                    <a:gd name="T29" fmla="*/ 114 h 312"/>
                    <a:gd name="T30" fmla="*/ 696 w 702"/>
                    <a:gd name="T31" fmla="*/ 132 h 312"/>
                    <a:gd name="T32" fmla="*/ 702 w 702"/>
                    <a:gd name="T33" fmla="*/ 168 h 312"/>
                    <a:gd name="T34" fmla="*/ 666 w 702"/>
                    <a:gd name="T35" fmla="*/ 222 h 312"/>
                    <a:gd name="T36" fmla="*/ 636 w 702"/>
                    <a:gd name="T37" fmla="*/ 240 h 312"/>
                    <a:gd name="T38" fmla="*/ 606 w 702"/>
                    <a:gd name="T39" fmla="*/ 240 h 312"/>
                    <a:gd name="T40" fmla="*/ 600 w 702"/>
                    <a:gd name="T41" fmla="*/ 264 h 312"/>
                    <a:gd name="T42" fmla="*/ 564 w 702"/>
                    <a:gd name="T43" fmla="*/ 282 h 312"/>
                    <a:gd name="T44" fmla="*/ 510 w 702"/>
                    <a:gd name="T45" fmla="*/ 276 h 312"/>
                    <a:gd name="T46" fmla="*/ 462 w 702"/>
                    <a:gd name="T47" fmla="*/ 282 h 312"/>
                    <a:gd name="T48" fmla="*/ 420 w 702"/>
                    <a:gd name="T49" fmla="*/ 312 h 312"/>
                    <a:gd name="T50" fmla="*/ 306 w 702"/>
                    <a:gd name="T51" fmla="*/ 306 h 312"/>
                    <a:gd name="T52" fmla="*/ 240 w 702"/>
                    <a:gd name="T53" fmla="*/ 288 h 312"/>
                    <a:gd name="T54" fmla="*/ 204 w 702"/>
                    <a:gd name="T55" fmla="*/ 270 h 312"/>
                    <a:gd name="T56" fmla="*/ 240 w 702"/>
                    <a:gd name="T57" fmla="*/ 246 h 312"/>
                    <a:gd name="T58" fmla="*/ 288 w 702"/>
                    <a:gd name="T59" fmla="*/ 228 h 312"/>
                    <a:gd name="T60" fmla="*/ 300 w 702"/>
                    <a:gd name="T61" fmla="*/ 204 h 312"/>
                    <a:gd name="T62" fmla="*/ 282 w 702"/>
                    <a:gd name="T63" fmla="*/ 192 h 312"/>
                    <a:gd name="T64" fmla="*/ 228 w 702"/>
                    <a:gd name="T65" fmla="*/ 204 h 312"/>
                    <a:gd name="T66" fmla="*/ 84 w 702"/>
                    <a:gd name="T67" fmla="*/ 246 h 312"/>
                    <a:gd name="T68" fmla="*/ 54 w 702"/>
                    <a:gd name="T69" fmla="*/ 240 h 312"/>
                    <a:gd name="T70" fmla="*/ 42 w 702"/>
                    <a:gd name="T71" fmla="*/ 204 h 312"/>
                    <a:gd name="T72" fmla="*/ 6 w 702"/>
                    <a:gd name="T73" fmla="*/ 174 h 312"/>
                    <a:gd name="T74" fmla="*/ 6 w 702"/>
                    <a:gd name="T75" fmla="*/ 138 h 312"/>
                    <a:gd name="T76" fmla="*/ 30 w 702"/>
                    <a:gd name="T77" fmla="*/ 132 h 312"/>
                    <a:gd name="T78" fmla="*/ 78 w 702"/>
                    <a:gd name="T79" fmla="*/ 144 h 312"/>
                    <a:gd name="T80" fmla="*/ 108 w 702"/>
                    <a:gd name="T81" fmla="*/ 126 h 312"/>
                    <a:gd name="T82" fmla="*/ 96 w 702"/>
                    <a:gd name="T83" fmla="*/ 90 h 312"/>
                    <a:gd name="T84" fmla="*/ 78 w 702"/>
                    <a:gd name="T85" fmla="*/ 48 h 312"/>
                    <a:gd name="T86" fmla="*/ 120 w 702"/>
                    <a:gd name="T87" fmla="*/ 6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2" h="312">
                      <a:moveTo>
                        <a:pt x="162" y="0"/>
                      </a:moveTo>
                      <a:lnTo>
                        <a:pt x="174" y="0"/>
                      </a:lnTo>
                      <a:lnTo>
                        <a:pt x="180" y="6"/>
                      </a:lnTo>
                      <a:lnTo>
                        <a:pt x="186" y="18"/>
                      </a:lnTo>
                      <a:lnTo>
                        <a:pt x="180" y="30"/>
                      </a:lnTo>
                      <a:lnTo>
                        <a:pt x="180" y="48"/>
                      </a:lnTo>
                      <a:lnTo>
                        <a:pt x="180" y="66"/>
                      </a:lnTo>
                      <a:lnTo>
                        <a:pt x="192" y="84"/>
                      </a:lnTo>
                      <a:lnTo>
                        <a:pt x="204" y="96"/>
                      </a:lnTo>
                      <a:lnTo>
                        <a:pt x="222" y="102"/>
                      </a:lnTo>
                      <a:lnTo>
                        <a:pt x="264" y="114"/>
                      </a:lnTo>
                      <a:lnTo>
                        <a:pt x="318" y="132"/>
                      </a:lnTo>
                      <a:lnTo>
                        <a:pt x="330" y="138"/>
                      </a:lnTo>
                      <a:lnTo>
                        <a:pt x="342" y="138"/>
                      </a:lnTo>
                      <a:lnTo>
                        <a:pt x="348" y="132"/>
                      </a:lnTo>
                      <a:lnTo>
                        <a:pt x="354" y="126"/>
                      </a:lnTo>
                      <a:lnTo>
                        <a:pt x="348" y="114"/>
                      </a:lnTo>
                      <a:lnTo>
                        <a:pt x="342" y="96"/>
                      </a:lnTo>
                      <a:lnTo>
                        <a:pt x="336" y="84"/>
                      </a:lnTo>
                      <a:lnTo>
                        <a:pt x="330" y="72"/>
                      </a:lnTo>
                      <a:lnTo>
                        <a:pt x="324" y="60"/>
                      </a:lnTo>
                      <a:lnTo>
                        <a:pt x="324" y="54"/>
                      </a:lnTo>
                      <a:lnTo>
                        <a:pt x="330" y="42"/>
                      </a:lnTo>
                      <a:lnTo>
                        <a:pt x="336" y="36"/>
                      </a:lnTo>
                      <a:lnTo>
                        <a:pt x="354" y="36"/>
                      </a:lnTo>
                      <a:lnTo>
                        <a:pt x="372" y="36"/>
                      </a:lnTo>
                      <a:lnTo>
                        <a:pt x="384" y="36"/>
                      </a:lnTo>
                      <a:lnTo>
                        <a:pt x="396" y="48"/>
                      </a:lnTo>
                      <a:lnTo>
                        <a:pt x="408" y="60"/>
                      </a:lnTo>
                      <a:lnTo>
                        <a:pt x="414" y="66"/>
                      </a:lnTo>
                      <a:lnTo>
                        <a:pt x="426" y="78"/>
                      </a:lnTo>
                      <a:lnTo>
                        <a:pt x="438" y="78"/>
                      </a:lnTo>
                      <a:lnTo>
                        <a:pt x="450" y="78"/>
                      </a:lnTo>
                      <a:lnTo>
                        <a:pt x="462" y="78"/>
                      </a:lnTo>
                      <a:lnTo>
                        <a:pt x="474" y="78"/>
                      </a:lnTo>
                      <a:lnTo>
                        <a:pt x="486" y="84"/>
                      </a:lnTo>
                      <a:lnTo>
                        <a:pt x="492" y="84"/>
                      </a:lnTo>
                      <a:lnTo>
                        <a:pt x="504" y="78"/>
                      </a:lnTo>
                      <a:lnTo>
                        <a:pt x="504" y="72"/>
                      </a:lnTo>
                      <a:lnTo>
                        <a:pt x="516" y="60"/>
                      </a:lnTo>
                      <a:lnTo>
                        <a:pt x="546" y="66"/>
                      </a:lnTo>
                      <a:lnTo>
                        <a:pt x="582" y="78"/>
                      </a:lnTo>
                      <a:lnTo>
                        <a:pt x="624" y="96"/>
                      </a:lnTo>
                      <a:lnTo>
                        <a:pt x="642" y="108"/>
                      </a:lnTo>
                      <a:lnTo>
                        <a:pt x="660" y="114"/>
                      </a:lnTo>
                      <a:lnTo>
                        <a:pt x="678" y="120"/>
                      </a:lnTo>
                      <a:lnTo>
                        <a:pt x="684" y="126"/>
                      </a:lnTo>
                      <a:lnTo>
                        <a:pt x="696" y="132"/>
                      </a:lnTo>
                      <a:lnTo>
                        <a:pt x="702" y="138"/>
                      </a:lnTo>
                      <a:lnTo>
                        <a:pt x="702" y="150"/>
                      </a:lnTo>
                      <a:lnTo>
                        <a:pt x="702" y="168"/>
                      </a:lnTo>
                      <a:lnTo>
                        <a:pt x="690" y="180"/>
                      </a:lnTo>
                      <a:lnTo>
                        <a:pt x="678" y="198"/>
                      </a:lnTo>
                      <a:lnTo>
                        <a:pt x="666" y="222"/>
                      </a:lnTo>
                      <a:lnTo>
                        <a:pt x="654" y="228"/>
                      </a:lnTo>
                      <a:lnTo>
                        <a:pt x="642" y="234"/>
                      </a:lnTo>
                      <a:lnTo>
                        <a:pt x="636" y="240"/>
                      </a:lnTo>
                      <a:lnTo>
                        <a:pt x="624" y="240"/>
                      </a:lnTo>
                      <a:lnTo>
                        <a:pt x="612" y="240"/>
                      </a:lnTo>
                      <a:lnTo>
                        <a:pt x="606" y="240"/>
                      </a:lnTo>
                      <a:lnTo>
                        <a:pt x="600" y="246"/>
                      </a:lnTo>
                      <a:lnTo>
                        <a:pt x="600" y="252"/>
                      </a:lnTo>
                      <a:lnTo>
                        <a:pt x="600" y="264"/>
                      </a:lnTo>
                      <a:lnTo>
                        <a:pt x="594" y="276"/>
                      </a:lnTo>
                      <a:lnTo>
                        <a:pt x="582" y="282"/>
                      </a:lnTo>
                      <a:lnTo>
                        <a:pt x="564" y="282"/>
                      </a:lnTo>
                      <a:lnTo>
                        <a:pt x="552" y="282"/>
                      </a:lnTo>
                      <a:lnTo>
                        <a:pt x="534" y="282"/>
                      </a:lnTo>
                      <a:lnTo>
                        <a:pt x="510" y="276"/>
                      </a:lnTo>
                      <a:lnTo>
                        <a:pt x="492" y="276"/>
                      </a:lnTo>
                      <a:lnTo>
                        <a:pt x="474" y="276"/>
                      </a:lnTo>
                      <a:lnTo>
                        <a:pt x="462" y="282"/>
                      </a:lnTo>
                      <a:lnTo>
                        <a:pt x="450" y="288"/>
                      </a:lnTo>
                      <a:lnTo>
                        <a:pt x="444" y="300"/>
                      </a:lnTo>
                      <a:lnTo>
                        <a:pt x="420" y="312"/>
                      </a:lnTo>
                      <a:lnTo>
                        <a:pt x="384" y="312"/>
                      </a:lnTo>
                      <a:lnTo>
                        <a:pt x="342" y="312"/>
                      </a:lnTo>
                      <a:lnTo>
                        <a:pt x="306" y="306"/>
                      </a:lnTo>
                      <a:lnTo>
                        <a:pt x="276" y="300"/>
                      </a:lnTo>
                      <a:lnTo>
                        <a:pt x="258" y="294"/>
                      </a:lnTo>
                      <a:lnTo>
                        <a:pt x="240" y="288"/>
                      </a:lnTo>
                      <a:lnTo>
                        <a:pt x="222" y="282"/>
                      </a:lnTo>
                      <a:lnTo>
                        <a:pt x="210" y="276"/>
                      </a:lnTo>
                      <a:lnTo>
                        <a:pt x="204" y="270"/>
                      </a:lnTo>
                      <a:lnTo>
                        <a:pt x="210" y="264"/>
                      </a:lnTo>
                      <a:lnTo>
                        <a:pt x="222" y="258"/>
                      </a:lnTo>
                      <a:lnTo>
                        <a:pt x="240" y="246"/>
                      </a:lnTo>
                      <a:lnTo>
                        <a:pt x="258" y="240"/>
                      </a:lnTo>
                      <a:lnTo>
                        <a:pt x="276" y="234"/>
                      </a:lnTo>
                      <a:lnTo>
                        <a:pt x="288" y="228"/>
                      </a:lnTo>
                      <a:lnTo>
                        <a:pt x="300" y="222"/>
                      </a:lnTo>
                      <a:lnTo>
                        <a:pt x="300" y="216"/>
                      </a:lnTo>
                      <a:lnTo>
                        <a:pt x="300" y="204"/>
                      </a:lnTo>
                      <a:lnTo>
                        <a:pt x="300" y="192"/>
                      </a:lnTo>
                      <a:lnTo>
                        <a:pt x="294" y="192"/>
                      </a:lnTo>
                      <a:lnTo>
                        <a:pt x="282" y="192"/>
                      </a:lnTo>
                      <a:lnTo>
                        <a:pt x="270" y="192"/>
                      </a:lnTo>
                      <a:lnTo>
                        <a:pt x="252" y="198"/>
                      </a:lnTo>
                      <a:lnTo>
                        <a:pt x="228" y="204"/>
                      </a:lnTo>
                      <a:lnTo>
                        <a:pt x="162" y="210"/>
                      </a:lnTo>
                      <a:lnTo>
                        <a:pt x="102" y="234"/>
                      </a:lnTo>
                      <a:lnTo>
                        <a:pt x="84" y="246"/>
                      </a:lnTo>
                      <a:lnTo>
                        <a:pt x="72" y="246"/>
                      </a:lnTo>
                      <a:lnTo>
                        <a:pt x="60" y="246"/>
                      </a:lnTo>
                      <a:lnTo>
                        <a:pt x="54" y="240"/>
                      </a:lnTo>
                      <a:lnTo>
                        <a:pt x="48" y="234"/>
                      </a:lnTo>
                      <a:lnTo>
                        <a:pt x="48" y="216"/>
                      </a:lnTo>
                      <a:lnTo>
                        <a:pt x="42" y="204"/>
                      </a:lnTo>
                      <a:lnTo>
                        <a:pt x="30" y="192"/>
                      </a:lnTo>
                      <a:lnTo>
                        <a:pt x="18" y="180"/>
                      </a:lnTo>
                      <a:lnTo>
                        <a:pt x="6" y="174"/>
                      </a:lnTo>
                      <a:lnTo>
                        <a:pt x="0" y="156"/>
                      </a:lnTo>
                      <a:lnTo>
                        <a:pt x="0" y="144"/>
                      </a:lnTo>
                      <a:lnTo>
                        <a:pt x="6" y="138"/>
                      </a:lnTo>
                      <a:lnTo>
                        <a:pt x="12" y="132"/>
                      </a:lnTo>
                      <a:lnTo>
                        <a:pt x="18" y="132"/>
                      </a:lnTo>
                      <a:lnTo>
                        <a:pt x="30" y="132"/>
                      </a:lnTo>
                      <a:lnTo>
                        <a:pt x="42" y="132"/>
                      </a:lnTo>
                      <a:lnTo>
                        <a:pt x="66" y="144"/>
                      </a:lnTo>
                      <a:lnTo>
                        <a:pt x="78" y="144"/>
                      </a:lnTo>
                      <a:lnTo>
                        <a:pt x="96" y="144"/>
                      </a:lnTo>
                      <a:lnTo>
                        <a:pt x="108" y="138"/>
                      </a:lnTo>
                      <a:lnTo>
                        <a:pt x="108" y="126"/>
                      </a:lnTo>
                      <a:lnTo>
                        <a:pt x="114" y="114"/>
                      </a:lnTo>
                      <a:lnTo>
                        <a:pt x="108" y="102"/>
                      </a:lnTo>
                      <a:lnTo>
                        <a:pt x="96" y="90"/>
                      </a:lnTo>
                      <a:lnTo>
                        <a:pt x="84" y="78"/>
                      </a:lnTo>
                      <a:lnTo>
                        <a:pt x="78" y="60"/>
                      </a:lnTo>
                      <a:lnTo>
                        <a:pt x="78" y="48"/>
                      </a:lnTo>
                      <a:lnTo>
                        <a:pt x="84" y="30"/>
                      </a:lnTo>
                      <a:lnTo>
                        <a:pt x="96" y="18"/>
                      </a:lnTo>
                      <a:lnTo>
                        <a:pt x="120" y="6"/>
                      </a:lnTo>
                      <a:lnTo>
                        <a:pt x="144" y="0"/>
                      </a:lnTo>
                      <a:lnTo>
                        <a:pt x="162"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26" name="Freeform 166"/>
                <p:cNvSpPr>
                  <a:spLocks/>
                </p:cNvSpPr>
                <p:nvPr/>
              </p:nvSpPr>
              <p:spPr bwMode="auto">
                <a:xfrm>
                  <a:off x="1799" y="-7512"/>
                  <a:ext cx="120" cy="102"/>
                </a:xfrm>
                <a:custGeom>
                  <a:avLst/>
                  <a:gdLst>
                    <a:gd name="T0" fmla="*/ 54 w 120"/>
                    <a:gd name="T1" fmla="*/ 0 h 102"/>
                    <a:gd name="T2" fmla="*/ 72 w 120"/>
                    <a:gd name="T3" fmla="*/ 0 h 102"/>
                    <a:gd name="T4" fmla="*/ 90 w 120"/>
                    <a:gd name="T5" fmla="*/ 6 h 102"/>
                    <a:gd name="T6" fmla="*/ 102 w 120"/>
                    <a:gd name="T7" fmla="*/ 18 h 102"/>
                    <a:gd name="T8" fmla="*/ 114 w 120"/>
                    <a:gd name="T9" fmla="*/ 36 h 102"/>
                    <a:gd name="T10" fmla="*/ 120 w 120"/>
                    <a:gd name="T11" fmla="*/ 48 h 102"/>
                    <a:gd name="T12" fmla="*/ 114 w 120"/>
                    <a:gd name="T13" fmla="*/ 60 h 102"/>
                    <a:gd name="T14" fmla="*/ 108 w 120"/>
                    <a:gd name="T15" fmla="*/ 72 h 102"/>
                    <a:gd name="T16" fmla="*/ 96 w 120"/>
                    <a:gd name="T17" fmla="*/ 78 h 102"/>
                    <a:gd name="T18" fmla="*/ 78 w 120"/>
                    <a:gd name="T19" fmla="*/ 84 h 102"/>
                    <a:gd name="T20" fmla="*/ 60 w 120"/>
                    <a:gd name="T21" fmla="*/ 90 h 102"/>
                    <a:gd name="T22" fmla="*/ 36 w 120"/>
                    <a:gd name="T23" fmla="*/ 96 h 102"/>
                    <a:gd name="T24" fmla="*/ 24 w 120"/>
                    <a:gd name="T25" fmla="*/ 102 h 102"/>
                    <a:gd name="T26" fmla="*/ 12 w 120"/>
                    <a:gd name="T27" fmla="*/ 102 h 102"/>
                    <a:gd name="T28" fmla="*/ 6 w 120"/>
                    <a:gd name="T29" fmla="*/ 90 h 102"/>
                    <a:gd name="T30" fmla="*/ 0 w 120"/>
                    <a:gd name="T31" fmla="*/ 84 h 102"/>
                    <a:gd name="T32" fmla="*/ 0 w 120"/>
                    <a:gd name="T33" fmla="*/ 72 h 102"/>
                    <a:gd name="T34" fmla="*/ 0 w 120"/>
                    <a:gd name="T35" fmla="*/ 60 h 102"/>
                    <a:gd name="T36" fmla="*/ 6 w 120"/>
                    <a:gd name="T37" fmla="*/ 42 h 102"/>
                    <a:gd name="T38" fmla="*/ 12 w 120"/>
                    <a:gd name="T39" fmla="*/ 30 h 102"/>
                    <a:gd name="T40" fmla="*/ 12 w 120"/>
                    <a:gd name="T41" fmla="*/ 18 h 102"/>
                    <a:gd name="T42" fmla="*/ 24 w 120"/>
                    <a:gd name="T43" fmla="*/ 6 h 102"/>
                    <a:gd name="T44" fmla="*/ 36 w 120"/>
                    <a:gd name="T45" fmla="*/ 0 h 102"/>
                    <a:gd name="T46" fmla="*/ 54 w 120"/>
                    <a:gd name="T47"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 h="102">
                      <a:moveTo>
                        <a:pt x="54" y="0"/>
                      </a:moveTo>
                      <a:lnTo>
                        <a:pt x="72" y="0"/>
                      </a:lnTo>
                      <a:lnTo>
                        <a:pt x="90" y="6"/>
                      </a:lnTo>
                      <a:lnTo>
                        <a:pt x="102" y="18"/>
                      </a:lnTo>
                      <a:lnTo>
                        <a:pt x="114" y="36"/>
                      </a:lnTo>
                      <a:lnTo>
                        <a:pt x="120" y="48"/>
                      </a:lnTo>
                      <a:lnTo>
                        <a:pt x="114" y="60"/>
                      </a:lnTo>
                      <a:lnTo>
                        <a:pt x="108" y="72"/>
                      </a:lnTo>
                      <a:lnTo>
                        <a:pt x="96" y="78"/>
                      </a:lnTo>
                      <a:lnTo>
                        <a:pt x="78" y="84"/>
                      </a:lnTo>
                      <a:lnTo>
                        <a:pt x="60" y="90"/>
                      </a:lnTo>
                      <a:lnTo>
                        <a:pt x="36" y="96"/>
                      </a:lnTo>
                      <a:lnTo>
                        <a:pt x="24" y="102"/>
                      </a:lnTo>
                      <a:lnTo>
                        <a:pt x="12" y="102"/>
                      </a:lnTo>
                      <a:lnTo>
                        <a:pt x="6" y="90"/>
                      </a:lnTo>
                      <a:lnTo>
                        <a:pt x="0" y="84"/>
                      </a:lnTo>
                      <a:lnTo>
                        <a:pt x="0" y="72"/>
                      </a:lnTo>
                      <a:lnTo>
                        <a:pt x="0" y="60"/>
                      </a:lnTo>
                      <a:lnTo>
                        <a:pt x="6" y="42"/>
                      </a:lnTo>
                      <a:lnTo>
                        <a:pt x="12" y="30"/>
                      </a:lnTo>
                      <a:lnTo>
                        <a:pt x="12" y="18"/>
                      </a:lnTo>
                      <a:lnTo>
                        <a:pt x="24" y="6"/>
                      </a:lnTo>
                      <a:lnTo>
                        <a:pt x="36" y="0"/>
                      </a:lnTo>
                      <a:lnTo>
                        <a:pt x="54"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27" name="Freeform 167"/>
                <p:cNvSpPr>
                  <a:spLocks/>
                </p:cNvSpPr>
                <p:nvPr/>
              </p:nvSpPr>
              <p:spPr bwMode="auto">
                <a:xfrm>
                  <a:off x="1817" y="-7404"/>
                  <a:ext cx="270" cy="174"/>
                </a:xfrm>
                <a:custGeom>
                  <a:avLst/>
                  <a:gdLst>
                    <a:gd name="T0" fmla="*/ 156 w 270"/>
                    <a:gd name="T1" fmla="*/ 0 h 174"/>
                    <a:gd name="T2" fmla="*/ 162 w 270"/>
                    <a:gd name="T3" fmla="*/ 0 h 174"/>
                    <a:gd name="T4" fmla="*/ 174 w 270"/>
                    <a:gd name="T5" fmla="*/ 12 h 174"/>
                    <a:gd name="T6" fmla="*/ 186 w 270"/>
                    <a:gd name="T7" fmla="*/ 30 h 174"/>
                    <a:gd name="T8" fmla="*/ 192 w 270"/>
                    <a:gd name="T9" fmla="*/ 42 h 174"/>
                    <a:gd name="T10" fmla="*/ 204 w 270"/>
                    <a:gd name="T11" fmla="*/ 48 h 174"/>
                    <a:gd name="T12" fmla="*/ 210 w 270"/>
                    <a:gd name="T13" fmla="*/ 48 h 174"/>
                    <a:gd name="T14" fmla="*/ 222 w 270"/>
                    <a:gd name="T15" fmla="*/ 48 h 174"/>
                    <a:gd name="T16" fmla="*/ 228 w 270"/>
                    <a:gd name="T17" fmla="*/ 48 h 174"/>
                    <a:gd name="T18" fmla="*/ 240 w 270"/>
                    <a:gd name="T19" fmla="*/ 48 h 174"/>
                    <a:gd name="T20" fmla="*/ 258 w 270"/>
                    <a:gd name="T21" fmla="*/ 54 h 174"/>
                    <a:gd name="T22" fmla="*/ 270 w 270"/>
                    <a:gd name="T23" fmla="*/ 66 h 174"/>
                    <a:gd name="T24" fmla="*/ 270 w 270"/>
                    <a:gd name="T25" fmla="*/ 66 h 174"/>
                    <a:gd name="T26" fmla="*/ 264 w 270"/>
                    <a:gd name="T27" fmla="*/ 72 h 174"/>
                    <a:gd name="T28" fmla="*/ 258 w 270"/>
                    <a:gd name="T29" fmla="*/ 78 h 174"/>
                    <a:gd name="T30" fmla="*/ 246 w 270"/>
                    <a:gd name="T31" fmla="*/ 84 h 174"/>
                    <a:gd name="T32" fmla="*/ 234 w 270"/>
                    <a:gd name="T33" fmla="*/ 90 h 174"/>
                    <a:gd name="T34" fmla="*/ 222 w 270"/>
                    <a:gd name="T35" fmla="*/ 96 h 174"/>
                    <a:gd name="T36" fmla="*/ 222 w 270"/>
                    <a:gd name="T37" fmla="*/ 102 h 174"/>
                    <a:gd name="T38" fmla="*/ 210 w 270"/>
                    <a:gd name="T39" fmla="*/ 114 h 174"/>
                    <a:gd name="T40" fmla="*/ 204 w 270"/>
                    <a:gd name="T41" fmla="*/ 120 h 174"/>
                    <a:gd name="T42" fmla="*/ 192 w 270"/>
                    <a:gd name="T43" fmla="*/ 132 h 174"/>
                    <a:gd name="T44" fmla="*/ 180 w 270"/>
                    <a:gd name="T45" fmla="*/ 138 h 174"/>
                    <a:gd name="T46" fmla="*/ 168 w 270"/>
                    <a:gd name="T47" fmla="*/ 150 h 174"/>
                    <a:gd name="T48" fmla="*/ 162 w 270"/>
                    <a:gd name="T49" fmla="*/ 162 h 174"/>
                    <a:gd name="T50" fmla="*/ 156 w 270"/>
                    <a:gd name="T51" fmla="*/ 168 h 174"/>
                    <a:gd name="T52" fmla="*/ 150 w 270"/>
                    <a:gd name="T53" fmla="*/ 174 h 174"/>
                    <a:gd name="T54" fmla="*/ 138 w 270"/>
                    <a:gd name="T55" fmla="*/ 174 h 174"/>
                    <a:gd name="T56" fmla="*/ 132 w 270"/>
                    <a:gd name="T57" fmla="*/ 168 h 174"/>
                    <a:gd name="T58" fmla="*/ 114 w 270"/>
                    <a:gd name="T59" fmla="*/ 156 h 174"/>
                    <a:gd name="T60" fmla="*/ 102 w 270"/>
                    <a:gd name="T61" fmla="*/ 144 h 174"/>
                    <a:gd name="T62" fmla="*/ 78 w 270"/>
                    <a:gd name="T63" fmla="*/ 144 h 174"/>
                    <a:gd name="T64" fmla="*/ 60 w 270"/>
                    <a:gd name="T65" fmla="*/ 144 h 174"/>
                    <a:gd name="T66" fmla="*/ 36 w 270"/>
                    <a:gd name="T67" fmla="*/ 150 h 174"/>
                    <a:gd name="T68" fmla="*/ 24 w 270"/>
                    <a:gd name="T69" fmla="*/ 156 h 174"/>
                    <a:gd name="T70" fmla="*/ 18 w 270"/>
                    <a:gd name="T71" fmla="*/ 150 h 174"/>
                    <a:gd name="T72" fmla="*/ 12 w 270"/>
                    <a:gd name="T73" fmla="*/ 144 h 174"/>
                    <a:gd name="T74" fmla="*/ 6 w 270"/>
                    <a:gd name="T75" fmla="*/ 138 h 174"/>
                    <a:gd name="T76" fmla="*/ 0 w 270"/>
                    <a:gd name="T77" fmla="*/ 132 h 174"/>
                    <a:gd name="T78" fmla="*/ 6 w 270"/>
                    <a:gd name="T79" fmla="*/ 120 h 174"/>
                    <a:gd name="T80" fmla="*/ 6 w 270"/>
                    <a:gd name="T81" fmla="*/ 114 h 174"/>
                    <a:gd name="T82" fmla="*/ 18 w 270"/>
                    <a:gd name="T83" fmla="*/ 108 h 174"/>
                    <a:gd name="T84" fmla="*/ 24 w 270"/>
                    <a:gd name="T85" fmla="*/ 96 h 174"/>
                    <a:gd name="T86" fmla="*/ 30 w 270"/>
                    <a:gd name="T87" fmla="*/ 84 h 174"/>
                    <a:gd name="T88" fmla="*/ 30 w 270"/>
                    <a:gd name="T89" fmla="*/ 66 h 174"/>
                    <a:gd name="T90" fmla="*/ 30 w 270"/>
                    <a:gd name="T91" fmla="*/ 60 h 174"/>
                    <a:gd name="T92" fmla="*/ 36 w 270"/>
                    <a:gd name="T93" fmla="*/ 54 h 174"/>
                    <a:gd name="T94" fmla="*/ 42 w 270"/>
                    <a:gd name="T95" fmla="*/ 48 h 174"/>
                    <a:gd name="T96" fmla="*/ 54 w 270"/>
                    <a:gd name="T97" fmla="*/ 42 h 174"/>
                    <a:gd name="T98" fmla="*/ 60 w 270"/>
                    <a:gd name="T99" fmla="*/ 36 h 174"/>
                    <a:gd name="T100" fmla="*/ 66 w 270"/>
                    <a:gd name="T101" fmla="*/ 30 h 174"/>
                    <a:gd name="T102" fmla="*/ 78 w 270"/>
                    <a:gd name="T103" fmla="*/ 24 h 174"/>
                    <a:gd name="T104" fmla="*/ 84 w 270"/>
                    <a:gd name="T105" fmla="*/ 18 h 174"/>
                    <a:gd name="T106" fmla="*/ 102 w 270"/>
                    <a:gd name="T107" fmla="*/ 18 h 174"/>
                    <a:gd name="T108" fmla="*/ 114 w 270"/>
                    <a:gd name="T109" fmla="*/ 18 h 174"/>
                    <a:gd name="T110" fmla="*/ 126 w 270"/>
                    <a:gd name="T111" fmla="*/ 12 h 174"/>
                    <a:gd name="T112" fmla="*/ 138 w 270"/>
                    <a:gd name="T113" fmla="*/ 6 h 174"/>
                    <a:gd name="T114" fmla="*/ 144 w 270"/>
                    <a:gd name="T115" fmla="*/ 0 h 174"/>
                    <a:gd name="T116" fmla="*/ 156 w 270"/>
                    <a:gd name="T11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0" h="174">
                      <a:moveTo>
                        <a:pt x="156" y="0"/>
                      </a:moveTo>
                      <a:lnTo>
                        <a:pt x="162" y="0"/>
                      </a:lnTo>
                      <a:lnTo>
                        <a:pt x="174" y="12"/>
                      </a:lnTo>
                      <a:lnTo>
                        <a:pt x="186" y="30"/>
                      </a:lnTo>
                      <a:lnTo>
                        <a:pt x="192" y="42"/>
                      </a:lnTo>
                      <a:lnTo>
                        <a:pt x="204" y="48"/>
                      </a:lnTo>
                      <a:lnTo>
                        <a:pt x="210" y="48"/>
                      </a:lnTo>
                      <a:lnTo>
                        <a:pt x="222" y="48"/>
                      </a:lnTo>
                      <a:lnTo>
                        <a:pt x="228" y="48"/>
                      </a:lnTo>
                      <a:lnTo>
                        <a:pt x="240" y="48"/>
                      </a:lnTo>
                      <a:lnTo>
                        <a:pt x="258" y="54"/>
                      </a:lnTo>
                      <a:lnTo>
                        <a:pt x="270" y="66"/>
                      </a:lnTo>
                      <a:lnTo>
                        <a:pt x="270" y="66"/>
                      </a:lnTo>
                      <a:lnTo>
                        <a:pt x="264" y="72"/>
                      </a:lnTo>
                      <a:lnTo>
                        <a:pt x="258" y="78"/>
                      </a:lnTo>
                      <a:lnTo>
                        <a:pt x="246" y="84"/>
                      </a:lnTo>
                      <a:lnTo>
                        <a:pt x="234" y="90"/>
                      </a:lnTo>
                      <a:lnTo>
                        <a:pt x="222" y="96"/>
                      </a:lnTo>
                      <a:lnTo>
                        <a:pt x="222" y="102"/>
                      </a:lnTo>
                      <a:lnTo>
                        <a:pt x="210" y="114"/>
                      </a:lnTo>
                      <a:lnTo>
                        <a:pt x="204" y="120"/>
                      </a:lnTo>
                      <a:lnTo>
                        <a:pt x="192" y="132"/>
                      </a:lnTo>
                      <a:lnTo>
                        <a:pt x="180" y="138"/>
                      </a:lnTo>
                      <a:lnTo>
                        <a:pt x="168" y="150"/>
                      </a:lnTo>
                      <a:lnTo>
                        <a:pt x="162" y="162"/>
                      </a:lnTo>
                      <a:lnTo>
                        <a:pt x="156" y="168"/>
                      </a:lnTo>
                      <a:lnTo>
                        <a:pt x="150" y="174"/>
                      </a:lnTo>
                      <a:lnTo>
                        <a:pt x="138" y="174"/>
                      </a:lnTo>
                      <a:lnTo>
                        <a:pt x="132" y="168"/>
                      </a:lnTo>
                      <a:lnTo>
                        <a:pt x="114" y="156"/>
                      </a:lnTo>
                      <a:lnTo>
                        <a:pt x="102" y="144"/>
                      </a:lnTo>
                      <a:lnTo>
                        <a:pt x="78" y="144"/>
                      </a:lnTo>
                      <a:lnTo>
                        <a:pt x="60" y="144"/>
                      </a:lnTo>
                      <a:lnTo>
                        <a:pt x="36" y="150"/>
                      </a:lnTo>
                      <a:lnTo>
                        <a:pt x="24" y="156"/>
                      </a:lnTo>
                      <a:lnTo>
                        <a:pt x="18" y="150"/>
                      </a:lnTo>
                      <a:lnTo>
                        <a:pt x="12" y="144"/>
                      </a:lnTo>
                      <a:lnTo>
                        <a:pt x="6" y="138"/>
                      </a:lnTo>
                      <a:lnTo>
                        <a:pt x="0" y="132"/>
                      </a:lnTo>
                      <a:lnTo>
                        <a:pt x="6" y="120"/>
                      </a:lnTo>
                      <a:lnTo>
                        <a:pt x="6" y="114"/>
                      </a:lnTo>
                      <a:lnTo>
                        <a:pt x="18" y="108"/>
                      </a:lnTo>
                      <a:lnTo>
                        <a:pt x="24" y="96"/>
                      </a:lnTo>
                      <a:lnTo>
                        <a:pt x="30" y="84"/>
                      </a:lnTo>
                      <a:lnTo>
                        <a:pt x="30" y="66"/>
                      </a:lnTo>
                      <a:lnTo>
                        <a:pt x="30" y="60"/>
                      </a:lnTo>
                      <a:lnTo>
                        <a:pt x="36" y="54"/>
                      </a:lnTo>
                      <a:lnTo>
                        <a:pt x="42" y="48"/>
                      </a:lnTo>
                      <a:lnTo>
                        <a:pt x="54" y="42"/>
                      </a:lnTo>
                      <a:lnTo>
                        <a:pt x="60" y="36"/>
                      </a:lnTo>
                      <a:lnTo>
                        <a:pt x="66" y="30"/>
                      </a:lnTo>
                      <a:lnTo>
                        <a:pt x="78" y="24"/>
                      </a:lnTo>
                      <a:lnTo>
                        <a:pt x="84" y="18"/>
                      </a:lnTo>
                      <a:lnTo>
                        <a:pt x="102" y="18"/>
                      </a:lnTo>
                      <a:lnTo>
                        <a:pt x="114" y="18"/>
                      </a:lnTo>
                      <a:lnTo>
                        <a:pt x="126" y="12"/>
                      </a:lnTo>
                      <a:lnTo>
                        <a:pt x="138" y="6"/>
                      </a:lnTo>
                      <a:lnTo>
                        <a:pt x="144" y="0"/>
                      </a:lnTo>
                      <a:lnTo>
                        <a:pt x="156"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28" name="Freeform 168"/>
                <p:cNvSpPr>
                  <a:spLocks/>
                </p:cNvSpPr>
                <p:nvPr/>
              </p:nvSpPr>
              <p:spPr bwMode="auto">
                <a:xfrm>
                  <a:off x="2291" y="-7614"/>
                  <a:ext cx="102" cy="72"/>
                </a:xfrm>
                <a:custGeom>
                  <a:avLst/>
                  <a:gdLst>
                    <a:gd name="T0" fmla="*/ 84 w 102"/>
                    <a:gd name="T1" fmla="*/ 0 h 72"/>
                    <a:gd name="T2" fmla="*/ 96 w 102"/>
                    <a:gd name="T3" fmla="*/ 0 h 72"/>
                    <a:gd name="T4" fmla="*/ 102 w 102"/>
                    <a:gd name="T5" fmla="*/ 6 h 72"/>
                    <a:gd name="T6" fmla="*/ 102 w 102"/>
                    <a:gd name="T7" fmla="*/ 12 h 72"/>
                    <a:gd name="T8" fmla="*/ 102 w 102"/>
                    <a:gd name="T9" fmla="*/ 18 h 72"/>
                    <a:gd name="T10" fmla="*/ 96 w 102"/>
                    <a:gd name="T11" fmla="*/ 30 h 72"/>
                    <a:gd name="T12" fmla="*/ 90 w 102"/>
                    <a:gd name="T13" fmla="*/ 36 h 72"/>
                    <a:gd name="T14" fmla="*/ 78 w 102"/>
                    <a:gd name="T15" fmla="*/ 48 h 72"/>
                    <a:gd name="T16" fmla="*/ 66 w 102"/>
                    <a:gd name="T17" fmla="*/ 60 h 72"/>
                    <a:gd name="T18" fmla="*/ 54 w 102"/>
                    <a:gd name="T19" fmla="*/ 66 h 72"/>
                    <a:gd name="T20" fmla="*/ 36 w 102"/>
                    <a:gd name="T21" fmla="*/ 72 h 72"/>
                    <a:gd name="T22" fmla="*/ 24 w 102"/>
                    <a:gd name="T23" fmla="*/ 72 h 72"/>
                    <a:gd name="T24" fmla="*/ 12 w 102"/>
                    <a:gd name="T25" fmla="*/ 72 h 72"/>
                    <a:gd name="T26" fmla="*/ 0 w 102"/>
                    <a:gd name="T27" fmla="*/ 66 h 72"/>
                    <a:gd name="T28" fmla="*/ 0 w 102"/>
                    <a:gd name="T29" fmla="*/ 54 h 72"/>
                    <a:gd name="T30" fmla="*/ 0 w 102"/>
                    <a:gd name="T31" fmla="*/ 48 h 72"/>
                    <a:gd name="T32" fmla="*/ 0 w 102"/>
                    <a:gd name="T33" fmla="*/ 36 h 72"/>
                    <a:gd name="T34" fmla="*/ 6 w 102"/>
                    <a:gd name="T35" fmla="*/ 24 h 72"/>
                    <a:gd name="T36" fmla="*/ 18 w 102"/>
                    <a:gd name="T37" fmla="*/ 18 h 72"/>
                    <a:gd name="T38" fmla="*/ 48 w 102"/>
                    <a:gd name="T39" fmla="*/ 6 h 72"/>
                    <a:gd name="T40" fmla="*/ 66 w 102"/>
                    <a:gd name="T41" fmla="*/ 0 h 72"/>
                    <a:gd name="T42" fmla="*/ 84 w 102"/>
                    <a:gd name="T43"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2" h="72">
                      <a:moveTo>
                        <a:pt x="84" y="0"/>
                      </a:moveTo>
                      <a:lnTo>
                        <a:pt x="96" y="0"/>
                      </a:lnTo>
                      <a:lnTo>
                        <a:pt x="102" y="6"/>
                      </a:lnTo>
                      <a:lnTo>
                        <a:pt x="102" y="12"/>
                      </a:lnTo>
                      <a:lnTo>
                        <a:pt x="102" y="18"/>
                      </a:lnTo>
                      <a:lnTo>
                        <a:pt x="96" y="30"/>
                      </a:lnTo>
                      <a:lnTo>
                        <a:pt x="90" y="36"/>
                      </a:lnTo>
                      <a:lnTo>
                        <a:pt x="78" y="48"/>
                      </a:lnTo>
                      <a:lnTo>
                        <a:pt x="66" y="60"/>
                      </a:lnTo>
                      <a:lnTo>
                        <a:pt x="54" y="66"/>
                      </a:lnTo>
                      <a:lnTo>
                        <a:pt x="36" y="72"/>
                      </a:lnTo>
                      <a:lnTo>
                        <a:pt x="24" y="72"/>
                      </a:lnTo>
                      <a:lnTo>
                        <a:pt x="12" y="72"/>
                      </a:lnTo>
                      <a:lnTo>
                        <a:pt x="0" y="66"/>
                      </a:lnTo>
                      <a:lnTo>
                        <a:pt x="0" y="54"/>
                      </a:lnTo>
                      <a:lnTo>
                        <a:pt x="0" y="48"/>
                      </a:lnTo>
                      <a:lnTo>
                        <a:pt x="0" y="36"/>
                      </a:lnTo>
                      <a:lnTo>
                        <a:pt x="6" y="24"/>
                      </a:lnTo>
                      <a:lnTo>
                        <a:pt x="18" y="18"/>
                      </a:lnTo>
                      <a:lnTo>
                        <a:pt x="48" y="6"/>
                      </a:lnTo>
                      <a:lnTo>
                        <a:pt x="66" y="0"/>
                      </a:lnTo>
                      <a:lnTo>
                        <a:pt x="84"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29" name="Freeform 169"/>
                <p:cNvSpPr>
                  <a:spLocks/>
                </p:cNvSpPr>
                <p:nvPr/>
              </p:nvSpPr>
              <p:spPr bwMode="auto">
                <a:xfrm>
                  <a:off x="3701" y="-8178"/>
                  <a:ext cx="156" cy="168"/>
                </a:xfrm>
                <a:custGeom>
                  <a:avLst/>
                  <a:gdLst>
                    <a:gd name="T0" fmla="*/ 114 w 156"/>
                    <a:gd name="T1" fmla="*/ 0 h 168"/>
                    <a:gd name="T2" fmla="*/ 138 w 156"/>
                    <a:gd name="T3" fmla="*/ 0 h 168"/>
                    <a:gd name="T4" fmla="*/ 150 w 156"/>
                    <a:gd name="T5" fmla="*/ 0 h 168"/>
                    <a:gd name="T6" fmla="*/ 156 w 156"/>
                    <a:gd name="T7" fmla="*/ 6 h 168"/>
                    <a:gd name="T8" fmla="*/ 156 w 156"/>
                    <a:gd name="T9" fmla="*/ 18 h 168"/>
                    <a:gd name="T10" fmla="*/ 150 w 156"/>
                    <a:gd name="T11" fmla="*/ 30 h 168"/>
                    <a:gd name="T12" fmla="*/ 138 w 156"/>
                    <a:gd name="T13" fmla="*/ 42 h 168"/>
                    <a:gd name="T14" fmla="*/ 126 w 156"/>
                    <a:gd name="T15" fmla="*/ 54 h 168"/>
                    <a:gd name="T16" fmla="*/ 108 w 156"/>
                    <a:gd name="T17" fmla="*/ 60 h 168"/>
                    <a:gd name="T18" fmla="*/ 96 w 156"/>
                    <a:gd name="T19" fmla="*/ 72 h 168"/>
                    <a:gd name="T20" fmla="*/ 90 w 156"/>
                    <a:gd name="T21" fmla="*/ 78 h 168"/>
                    <a:gd name="T22" fmla="*/ 84 w 156"/>
                    <a:gd name="T23" fmla="*/ 84 h 168"/>
                    <a:gd name="T24" fmla="*/ 84 w 156"/>
                    <a:gd name="T25" fmla="*/ 90 h 168"/>
                    <a:gd name="T26" fmla="*/ 84 w 156"/>
                    <a:gd name="T27" fmla="*/ 96 h 168"/>
                    <a:gd name="T28" fmla="*/ 84 w 156"/>
                    <a:gd name="T29" fmla="*/ 102 h 168"/>
                    <a:gd name="T30" fmla="*/ 84 w 156"/>
                    <a:gd name="T31" fmla="*/ 120 h 168"/>
                    <a:gd name="T32" fmla="*/ 72 w 156"/>
                    <a:gd name="T33" fmla="*/ 132 h 168"/>
                    <a:gd name="T34" fmla="*/ 66 w 156"/>
                    <a:gd name="T35" fmla="*/ 150 h 168"/>
                    <a:gd name="T36" fmla="*/ 54 w 156"/>
                    <a:gd name="T37" fmla="*/ 156 h 168"/>
                    <a:gd name="T38" fmla="*/ 42 w 156"/>
                    <a:gd name="T39" fmla="*/ 168 h 168"/>
                    <a:gd name="T40" fmla="*/ 30 w 156"/>
                    <a:gd name="T41" fmla="*/ 168 h 168"/>
                    <a:gd name="T42" fmla="*/ 24 w 156"/>
                    <a:gd name="T43" fmla="*/ 162 h 168"/>
                    <a:gd name="T44" fmla="*/ 12 w 156"/>
                    <a:gd name="T45" fmla="*/ 156 h 168"/>
                    <a:gd name="T46" fmla="*/ 6 w 156"/>
                    <a:gd name="T47" fmla="*/ 138 h 168"/>
                    <a:gd name="T48" fmla="*/ 0 w 156"/>
                    <a:gd name="T49" fmla="*/ 126 h 168"/>
                    <a:gd name="T50" fmla="*/ 0 w 156"/>
                    <a:gd name="T51" fmla="*/ 114 h 168"/>
                    <a:gd name="T52" fmla="*/ 6 w 156"/>
                    <a:gd name="T53" fmla="*/ 102 h 168"/>
                    <a:gd name="T54" fmla="*/ 24 w 156"/>
                    <a:gd name="T55" fmla="*/ 96 h 168"/>
                    <a:gd name="T56" fmla="*/ 36 w 156"/>
                    <a:gd name="T57" fmla="*/ 90 h 168"/>
                    <a:gd name="T58" fmla="*/ 36 w 156"/>
                    <a:gd name="T59" fmla="*/ 78 h 168"/>
                    <a:gd name="T60" fmla="*/ 42 w 156"/>
                    <a:gd name="T61" fmla="*/ 72 h 168"/>
                    <a:gd name="T62" fmla="*/ 42 w 156"/>
                    <a:gd name="T63" fmla="*/ 60 h 168"/>
                    <a:gd name="T64" fmla="*/ 36 w 156"/>
                    <a:gd name="T65" fmla="*/ 42 h 168"/>
                    <a:gd name="T66" fmla="*/ 36 w 156"/>
                    <a:gd name="T67" fmla="*/ 30 h 168"/>
                    <a:gd name="T68" fmla="*/ 42 w 156"/>
                    <a:gd name="T69" fmla="*/ 24 h 168"/>
                    <a:gd name="T70" fmla="*/ 48 w 156"/>
                    <a:gd name="T71" fmla="*/ 12 h 168"/>
                    <a:gd name="T72" fmla="*/ 66 w 156"/>
                    <a:gd name="T73" fmla="*/ 0 h 168"/>
                    <a:gd name="T74" fmla="*/ 90 w 156"/>
                    <a:gd name="T75" fmla="*/ 0 h 168"/>
                    <a:gd name="T76" fmla="*/ 114 w 156"/>
                    <a:gd name="T7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6" h="168">
                      <a:moveTo>
                        <a:pt x="114" y="0"/>
                      </a:moveTo>
                      <a:lnTo>
                        <a:pt x="138" y="0"/>
                      </a:lnTo>
                      <a:lnTo>
                        <a:pt x="150" y="0"/>
                      </a:lnTo>
                      <a:lnTo>
                        <a:pt x="156" y="6"/>
                      </a:lnTo>
                      <a:lnTo>
                        <a:pt x="156" y="18"/>
                      </a:lnTo>
                      <a:lnTo>
                        <a:pt x="150" y="30"/>
                      </a:lnTo>
                      <a:lnTo>
                        <a:pt x="138" y="42"/>
                      </a:lnTo>
                      <a:lnTo>
                        <a:pt x="126" y="54"/>
                      </a:lnTo>
                      <a:lnTo>
                        <a:pt x="108" y="60"/>
                      </a:lnTo>
                      <a:lnTo>
                        <a:pt x="96" y="72"/>
                      </a:lnTo>
                      <a:lnTo>
                        <a:pt x="90" y="78"/>
                      </a:lnTo>
                      <a:lnTo>
                        <a:pt x="84" y="84"/>
                      </a:lnTo>
                      <a:lnTo>
                        <a:pt x="84" y="90"/>
                      </a:lnTo>
                      <a:lnTo>
                        <a:pt x="84" y="96"/>
                      </a:lnTo>
                      <a:lnTo>
                        <a:pt x="84" y="102"/>
                      </a:lnTo>
                      <a:lnTo>
                        <a:pt x="84" y="120"/>
                      </a:lnTo>
                      <a:lnTo>
                        <a:pt x="72" y="132"/>
                      </a:lnTo>
                      <a:lnTo>
                        <a:pt x="66" y="150"/>
                      </a:lnTo>
                      <a:lnTo>
                        <a:pt x="54" y="156"/>
                      </a:lnTo>
                      <a:lnTo>
                        <a:pt x="42" y="168"/>
                      </a:lnTo>
                      <a:lnTo>
                        <a:pt x="30" y="168"/>
                      </a:lnTo>
                      <a:lnTo>
                        <a:pt x="24" y="162"/>
                      </a:lnTo>
                      <a:lnTo>
                        <a:pt x="12" y="156"/>
                      </a:lnTo>
                      <a:lnTo>
                        <a:pt x="6" y="138"/>
                      </a:lnTo>
                      <a:lnTo>
                        <a:pt x="0" y="126"/>
                      </a:lnTo>
                      <a:lnTo>
                        <a:pt x="0" y="114"/>
                      </a:lnTo>
                      <a:lnTo>
                        <a:pt x="6" y="102"/>
                      </a:lnTo>
                      <a:lnTo>
                        <a:pt x="24" y="96"/>
                      </a:lnTo>
                      <a:lnTo>
                        <a:pt x="36" y="90"/>
                      </a:lnTo>
                      <a:lnTo>
                        <a:pt x="36" y="78"/>
                      </a:lnTo>
                      <a:lnTo>
                        <a:pt x="42" y="72"/>
                      </a:lnTo>
                      <a:lnTo>
                        <a:pt x="42" y="60"/>
                      </a:lnTo>
                      <a:lnTo>
                        <a:pt x="36" y="42"/>
                      </a:lnTo>
                      <a:lnTo>
                        <a:pt x="36" y="30"/>
                      </a:lnTo>
                      <a:lnTo>
                        <a:pt x="42" y="24"/>
                      </a:lnTo>
                      <a:lnTo>
                        <a:pt x="48" y="12"/>
                      </a:lnTo>
                      <a:lnTo>
                        <a:pt x="66" y="0"/>
                      </a:lnTo>
                      <a:lnTo>
                        <a:pt x="90" y="0"/>
                      </a:lnTo>
                      <a:lnTo>
                        <a:pt x="114"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30" name="Freeform 170"/>
                <p:cNvSpPr>
                  <a:spLocks/>
                </p:cNvSpPr>
                <p:nvPr/>
              </p:nvSpPr>
              <p:spPr bwMode="auto">
                <a:xfrm>
                  <a:off x="3809" y="-8208"/>
                  <a:ext cx="192" cy="216"/>
                </a:xfrm>
                <a:custGeom>
                  <a:avLst/>
                  <a:gdLst>
                    <a:gd name="T0" fmla="*/ 180 w 192"/>
                    <a:gd name="T1" fmla="*/ 0 h 216"/>
                    <a:gd name="T2" fmla="*/ 186 w 192"/>
                    <a:gd name="T3" fmla="*/ 0 h 216"/>
                    <a:gd name="T4" fmla="*/ 192 w 192"/>
                    <a:gd name="T5" fmla="*/ 6 h 216"/>
                    <a:gd name="T6" fmla="*/ 192 w 192"/>
                    <a:gd name="T7" fmla="*/ 12 h 216"/>
                    <a:gd name="T8" fmla="*/ 192 w 192"/>
                    <a:gd name="T9" fmla="*/ 18 h 216"/>
                    <a:gd name="T10" fmla="*/ 192 w 192"/>
                    <a:gd name="T11" fmla="*/ 30 h 216"/>
                    <a:gd name="T12" fmla="*/ 192 w 192"/>
                    <a:gd name="T13" fmla="*/ 42 h 216"/>
                    <a:gd name="T14" fmla="*/ 186 w 192"/>
                    <a:gd name="T15" fmla="*/ 60 h 216"/>
                    <a:gd name="T16" fmla="*/ 180 w 192"/>
                    <a:gd name="T17" fmla="*/ 66 h 216"/>
                    <a:gd name="T18" fmla="*/ 174 w 192"/>
                    <a:gd name="T19" fmla="*/ 78 h 216"/>
                    <a:gd name="T20" fmla="*/ 168 w 192"/>
                    <a:gd name="T21" fmla="*/ 84 h 216"/>
                    <a:gd name="T22" fmla="*/ 156 w 192"/>
                    <a:gd name="T23" fmla="*/ 96 h 216"/>
                    <a:gd name="T24" fmla="*/ 144 w 192"/>
                    <a:gd name="T25" fmla="*/ 108 h 216"/>
                    <a:gd name="T26" fmla="*/ 144 w 192"/>
                    <a:gd name="T27" fmla="*/ 120 h 216"/>
                    <a:gd name="T28" fmla="*/ 144 w 192"/>
                    <a:gd name="T29" fmla="*/ 138 h 216"/>
                    <a:gd name="T30" fmla="*/ 150 w 192"/>
                    <a:gd name="T31" fmla="*/ 150 h 216"/>
                    <a:gd name="T32" fmla="*/ 150 w 192"/>
                    <a:gd name="T33" fmla="*/ 162 h 216"/>
                    <a:gd name="T34" fmla="*/ 156 w 192"/>
                    <a:gd name="T35" fmla="*/ 180 h 216"/>
                    <a:gd name="T36" fmla="*/ 150 w 192"/>
                    <a:gd name="T37" fmla="*/ 198 h 216"/>
                    <a:gd name="T38" fmla="*/ 144 w 192"/>
                    <a:gd name="T39" fmla="*/ 204 h 216"/>
                    <a:gd name="T40" fmla="*/ 132 w 192"/>
                    <a:gd name="T41" fmla="*/ 216 h 216"/>
                    <a:gd name="T42" fmla="*/ 120 w 192"/>
                    <a:gd name="T43" fmla="*/ 216 h 216"/>
                    <a:gd name="T44" fmla="*/ 108 w 192"/>
                    <a:gd name="T45" fmla="*/ 216 h 216"/>
                    <a:gd name="T46" fmla="*/ 96 w 192"/>
                    <a:gd name="T47" fmla="*/ 216 h 216"/>
                    <a:gd name="T48" fmla="*/ 72 w 192"/>
                    <a:gd name="T49" fmla="*/ 216 h 216"/>
                    <a:gd name="T50" fmla="*/ 54 w 192"/>
                    <a:gd name="T51" fmla="*/ 216 h 216"/>
                    <a:gd name="T52" fmla="*/ 36 w 192"/>
                    <a:gd name="T53" fmla="*/ 216 h 216"/>
                    <a:gd name="T54" fmla="*/ 18 w 192"/>
                    <a:gd name="T55" fmla="*/ 216 h 216"/>
                    <a:gd name="T56" fmla="*/ 6 w 192"/>
                    <a:gd name="T57" fmla="*/ 216 h 216"/>
                    <a:gd name="T58" fmla="*/ 0 w 192"/>
                    <a:gd name="T59" fmla="*/ 210 h 216"/>
                    <a:gd name="T60" fmla="*/ 0 w 192"/>
                    <a:gd name="T61" fmla="*/ 198 h 216"/>
                    <a:gd name="T62" fmla="*/ 6 w 192"/>
                    <a:gd name="T63" fmla="*/ 192 h 216"/>
                    <a:gd name="T64" fmla="*/ 12 w 192"/>
                    <a:gd name="T65" fmla="*/ 186 h 216"/>
                    <a:gd name="T66" fmla="*/ 30 w 192"/>
                    <a:gd name="T67" fmla="*/ 180 h 216"/>
                    <a:gd name="T68" fmla="*/ 42 w 192"/>
                    <a:gd name="T69" fmla="*/ 174 h 216"/>
                    <a:gd name="T70" fmla="*/ 54 w 192"/>
                    <a:gd name="T71" fmla="*/ 174 h 216"/>
                    <a:gd name="T72" fmla="*/ 54 w 192"/>
                    <a:gd name="T73" fmla="*/ 168 h 216"/>
                    <a:gd name="T74" fmla="*/ 54 w 192"/>
                    <a:gd name="T75" fmla="*/ 162 h 216"/>
                    <a:gd name="T76" fmla="*/ 48 w 192"/>
                    <a:gd name="T77" fmla="*/ 156 h 216"/>
                    <a:gd name="T78" fmla="*/ 48 w 192"/>
                    <a:gd name="T79" fmla="*/ 144 h 216"/>
                    <a:gd name="T80" fmla="*/ 48 w 192"/>
                    <a:gd name="T81" fmla="*/ 132 h 216"/>
                    <a:gd name="T82" fmla="*/ 48 w 192"/>
                    <a:gd name="T83" fmla="*/ 132 h 216"/>
                    <a:gd name="T84" fmla="*/ 54 w 192"/>
                    <a:gd name="T85" fmla="*/ 132 h 216"/>
                    <a:gd name="T86" fmla="*/ 60 w 192"/>
                    <a:gd name="T87" fmla="*/ 132 h 216"/>
                    <a:gd name="T88" fmla="*/ 72 w 192"/>
                    <a:gd name="T89" fmla="*/ 132 h 216"/>
                    <a:gd name="T90" fmla="*/ 78 w 192"/>
                    <a:gd name="T91" fmla="*/ 132 h 216"/>
                    <a:gd name="T92" fmla="*/ 90 w 192"/>
                    <a:gd name="T93" fmla="*/ 126 h 216"/>
                    <a:gd name="T94" fmla="*/ 96 w 192"/>
                    <a:gd name="T95" fmla="*/ 120 h 216"/>
                    <a:gd name="T96" fmla="*/ 96 w 192"/>
                    <a:gd name="T97" fmla="*/ 108 h 216"/>
                    <a:gd name="T98" fmla="*/ 90 w 192"/>
                    <a:gd name="T99" fmla="*/ 102 h 216"/>
                    <a:gd name="T100" fmla="*/ 90 w 192"/>
                    <a:gd name="T101" fmla="*/ 90 h 216"/>
                    <a:gd name="T102" fmla="*/ 96 w 192"/>
                    <a:gd name="T103" fmla="*/ 78 h 216"/>
                    <a:gd name="T104" fmla="*/ 102 w 192"/>
                    <a:gd name="T105" fmla="*/ 60 h 216"/>
                    <a:gd name="T106" fmla="*/ 108 w 192"/>
                    <a:gd name="T107" fmla="*/ 48 h 216"/>
                    <a:gd name="T108" fmla="*/ 120 w 192"/>
                    <a:gd name="T109" fmla="*/ 30 h 216"/>
                    <a:gd name="T110" fmla="*/ 132 w 192"/>
                    <a:gd name="T111" fmla="*/ 18 h 216"/>
                    <a:gd name="T112" fmla="*/ 156 w 192"/>
                    <a:gd name="T113" fmla="*/ 6 h 216"/>
                    <a:gd name="T114" fmla="*/ 168 w 192"/>
                    <a:gd name="T115" fmla="*/ 0 h 216"/>
                    <a:gd name="T116" fmla="*/ 180 w 192"/>
                    <a:gd name="T117"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2" h="216">
                      <a:moveTo>
                        <a:pt x="180" y="0"/>
                      </a:moveTo>
                      <a:lnTo>
                        <a:pt x="186" y="0"/>
                      </a:lnTo>
                      <a:lnTo>
                        <a:pt x="192" y="6"/>
                      </a:lnTo>
                      <a:lnTo>
                        <a:pt x="192" y="12"/>
                      </a:lnTo>
                      <a:lnTo>
                        <a:pt x="192" y="18"/>
                      </a:lnTo>
                      <a:lnTo>
                        <a:pt x="192" y="30"/>
                      </a:lnTo>
                      <a:lnTo>
                        <a:pt x="192" y="42"/>
                      </a:lnTo>
                      <a:lnTo>
                        <a:pt x="186" y="60"/>
                      </a:lnTo>
                      <a:lnTo>
                        <a:pt x="180" y="66"/>
                      </a:lnTo>
                      <a:lnTo>
                        <a:pt x="174" y="78"/>
                      </a:lnTo>
                      <a:lnTo>
                        <a:pt x="168" y="84"/>
                      </a:lnTo>
                      <a:lnTo>
                        <a:pt x="156" y="96"/>
                      </a:lnTo>
                      <a:lnTo>
                        <a:pt x="144" y="108"/>
                      </a:lnTo>
                      <a:lnTo>
                        <a:pt x="144" y="120"/>
                      </a:lnTo>
                      <a:lnTo>
                        <a:pt x="144" y="138"/>
                      </a:lnTo>
                      <a:lnTo>
                        <a:pt x="150" y="150"/>
                      </a:lnTo>
                      <a:lnTo>
                        <a:pt x="150" y="162"/>
                      </a:lnTo>
                      <a:lnTo>
                        <a:pt x="156" y="180"/>
                      </a:lnTo>
                      <a:lnTo>
                        <a:pt x="150" y="198"/>
                      </a:lnTo>
                      <a:lnTo>
                        <a:pt x="144" y="204"/>
                      </a:lnTo>
                      <a:lnTo>
                        <a:pt x="132" y="216"/>
                      </a:lnTo>
                      <a:lnTo>
                        <a:pt x="120" y="216"/>
                      </a:lnTo>
                      <a:lnTo>
                        <a:pt x="108" y="216"/>
                      </a:lnTo>
                      <a:lnTo>
                        <a:pt x="96" y="216"/>
                      </a:lnTo>
                      <a:lnTo>
                        <a:pt x="72" y="216"/>
                      </a:lnTo>
                      <a:lnTo>
                        <a:pt x="54" y="216"/>
                      </a:lnTo>
                      <a:lnTo>
                        <a:pt x="36" y="216"/>
                      </a:lnTo>
                      <a:lnTo>
                        <a:pt x="18" y="216"/>
                      </a:lnTo>
                      <a:lnTo>
                        <a:pt x="6" y="216"/>
                      </a:lnTo>
                      <a:lnTo>
                        <a:pt x="0" y="210"/>
                      </a:lnTo>
                      <a:lnTo>
                        <a:pt x="0" y="198"/>
                      </a:lnTo>
                      <a:lnTo>
                        <a:pt x="6" y="192"/>
                      </a:lnTo>
                      <a:lnTo>
                        <a:pt x="12" y="186"/>
                      </a:lnTo>
                      <a:lnTo>
                        <a:pt x="30" y="180"/>
                      </a:lnTo>
                      <a:lnTo>
                        <a:pt x="42" y="174"/>
                      </a:lnTo>
                      <a:lnTo>
                        <a:pt x="54" y="174"/>
                      </a:lnTo>
                      <a:lnTo>
                        <a:pt x="54" y="168"/>
                      </a:lnTo>
                      <a:lnTo>
                        <a:pt x="54" y="162"/>
                      </a:lnTo>
                      <a:lnTo>
                        <a:pt x="48" y="156"/>
                      </a:lnTo>
                      <a:lnTo>
                        <a:pt x="48" y="144"/>
                      </a:lnTo>
                      <a:lnTo>
                        <a:pt x="48" y="132"/>
                      </a:lnTo>
                      <a:lnTo>
                        <a:pt x="48" y="132"/>
                      </a:lnTo>
                      <a:lnTo>
                        <a:pt x="54" y="132"/>
                      </a:lnTo>
                      <a:lnTo>
                        <a:pt x="60" y="132"/>
                      </a:lnTo>
                      <a:lnTo>
                        <a:pt x="72" y="132"/>
                      </a:lnTo>
                      <a:lnTo>
                        <a:pt x="78" y="132"/>
                      </a:lnTo>
                      <a:lnTo>
                        <a:pt x="90" y="126"/>
                      </a:lnTo>
                      <a:lnTo>
                        <a:pt x="96" y="120"/>
                      </a:lnTo>
                      <a:lnTo>
                        <a:pt x="96" y="108"/>
                      </a:lnTo>
                      <a:lnTo>
                        <a:pt x="90" y="102"/>
                      </a:lnTo>
                      <a:lnTo>
                        <a:pt x="90" y="90"/>
                      </a:lnTo>
                      <a:lnTo>
                        <a:pt x="96" y="78"/>
                      </a:lnTo>
                      <a:lnTo>
                        <a:pt x="102" y="60"/>
                      </a:lnTo>
                      <a:lnTo>
                        <a:pt x="108" y="48"/>
                      </a:lnTo>
                      <a:lnTo>
                        <a:pt x="120" y="30"/>
                      </a:lnTo>
                      <a:lnTo>
                        <a:pt x="132" y="18"/>
                      </a:lnTo>
                      <a:lnTo>
                        <a:pt x="156" y="6"/>
                      </a:lnTo>
                      <a:lnTo>
                        <a:pt x="168" y="0"/>
                      </a:lnTo>
                      <a:lnTo>
                        <a:pt x="180"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31" name="Freeform 171"/>
                <p:cNvSpPr>
                  <a:spLocks/>
                </p:cNvSpPr>
                <p:nvPr/>
              </p:nvSpPr>
              <p:spPr bwMode="auto">
                <a:xfrm>
                  <a:off x="4337" y="-8496"/>
                  <a:ext cx="78" cy="54"/>
                </a:xfrm>
                <a:custGeom>
                  <a:avLst/>
                  <a:gdLst>
                    <a:gd name="T0" fmla="*/ 60 w 78"/>
                    <a:gd name="T1" fmla="*/ 0 h 54"/>
                    <a:gd name="T2" fmla="*/ 72 w 78"/>
                    <a:gd name="T3" fmla="*/ 0 h 54"/>
                    <a:gd name="T4" fmla="*/ 78 w 78"/>
                    <a:gd name="T5" fmla="*/ 6 h 54"/>
                    <a:gd name="T6" fmla="*/ 78 w 78"/>
                    <a:gd name="T7" fmla="*/ 6 h 54"/>
                    <a:gd name="T8" fmla="*/ 78 w 78"/>
                    <a:gd name="T9" fmla="*/ 12 h 54"/>
                    <a:gd name="T10" fmla="*/ 72 w 78"/>
                    <a:gd name="T11" fmla="*/ 24 h 54"/>
                    <a:gd name="T12" fmla="*/ 66 w 78"/>
                    <a:gd name="T13" fmla="*/ 30 h 54"/>
                    <a:gd name="T14" fmla="*/ 60 w 78"/>
                    <a:gd name="T15" fmla="*/ 36 h 54"/>
                    <a:gd name="T16" fmla="*/ 48 w 78"/>
                    <a:gd name="T17" fmla="*/ 42 h 54"/>
                    <a:gd name="T18" fmla="*/ 42 w 78"/>
                    <a:gd name="T19" fmla="*/ 48 h 54"/>
                    <a:gd name="T20" fmla="*/ 30 w 78"/>
                    <a:gd name="T21" fmla="*/ 54 h 54"/>
                    <a:gd name="T22" fmla="*/ 18 w 78"/>
                    <a:gd name="T23" fmla="*/ 54 h 54"/>
                    <a:gd name="T24" fmla="*/ 12 w 78"/>
                    <a:gd name="T25" fmla="*/ 54 h 54"/>
                    <a:gd name="T26" fmla="*/ 6 w 78"/>
                    <a:gd name="T27" fmla="*/ 48 h 54"/>
                    <a:gd name="T28" fmla="*/ 0 w 78"/>
                    <a:gd name="T29" fmla="*/ 36 h 54"/>
                    <a:gd name="T30" fmla="*/ 0 w 78"/>
                    <a:gd name="T31" fmla="*/ 24 h 54"/>
                    <a:gd name="T32" fmla="*/ 0 w 78"/>
                    <a:gd name="T33" fmla="*/ 18 h 54"/>
                    <a:gd name="T34" fmla="*/ 6 w 78"/>
                    <a:gd name="T35" fmla="*/ 12 h 54"/>
                    <a:gd name="T36" fmla="*/ 18 w 78"/>
                    <a:gd name="T37" fmla="*/ 6 h 54"/>
                    <a:gd name="T38" fmla="*/ 42 w 78"/>
                    <a:gd name="T39" fmla="*/ 0 h 54"/>
                    <a:gd name="T40" fmla="*/ 60 w 78"/>
                    <a:gd name="T4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8" h="54">
                      <a:moveTo>
                        <a:pt x="60" y="0"/>
                      </a:moveTo>
                      <a:lnTo>
                        <a:pt x="72" y="0"/>
                      </a:lnTo>
                      <a:lnTo>
                        <a:pt x="78" y="6"/>
                      </a:lnTo>
                      <a:lnTo>
                        <a:pt x="78" y="6"/>
                      </a:lnTo>
                      <a:lnTo>
                        <a:pt x="78" y="12"/>
                      </a:lnTo>
                      <a:lnTo>
                        <a:pt x="72" y="24"/>
                      </a:lnTo>
                      <a:lnTo>
                        <a:pt x="66" y="30"/>
                      </a:lnTo>
                      <a:lnTo>
                        <a:pt x="60" y="36"/>
                      </a:lnTo>
                      <a:lnTo>
                        <a:pt x="48" y="42"/>
                      </a:lnTo>
                      <a:lnTo>
                        <a:pt x="42" y="48"/>
                      </a:lnTo>
                      <a:lnTo>
                        <a:pt x="30" y="54"/>
                      </a:lnTo>
                      <a:lnTo>
                        <a:pt x="18" y="54"/>
                      </a:lnTo>
                      <a:lnTo>
                        <a:pt x="12" y="54"/>
                      </a:lnTo>
                      <a:lnTo>
                        <a:pt x="6" y="48"/>
                      </a:lnTo>
                      <a:lnTo>
                        <a:pt x="0" y="36"/>
                      </a:lnTo>
                      <a:lnTo>
                        <a:pt x="0" y="24"/>
                      </a:lnTo>
                      <a:lnTo>
                        <a:pt x="0" y="18"/>
                      </a:lnTo>
                      <a:lnTo>
                        <a:pt x="6" y="12"/>
                      </a:lnTo>
                      <a:lnTo>
                        <a:pt x="18" y="6"/>
                      </a:lnTo>
                      <a:lnTo>
                        <a:pt x="42" y="0"/>
                      </a:lnTo>
                      <a:lnTo>
                        <a:pt x="60"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32" name="Freeform 172"/>
                <p:cNvSpPr>
                  <a:spLocks/>
                </p:cNvSpPr>
                <p:nvPr/>
              </p:nvSpPr>
              <p:spPr bwMode="auto">
                <a:xfrm>
                  <a:off x="4289" y="-8400"/>
                  <a:ext cx="174" cy="84"/>
                </a:xfrm>
                <a:custGeom>
                  <a:avLst/>
                  <a:gdLst>
                    <a:gd name="T0" fmla="*/ 162 w 174"/>
                    <a:gd name="T1" fmla="*/ 0 h 84"/>
                    <a:gd name="T2" fmla="*/ 174 w 174"/>
                    <a:gd name="T3" fmla="*/ 0 h 84"/>
                    <a:gd name="T4" fmla="*/ 174 w 174"/>
                    <a:gd name="T5" fmla="*/ 6 h 84"/>
                    <a:gd name="T6" fmla="*/ 174 w 174"/>
                    <a:gd name="T7" fmla="*/ 18 h 84"/>
                    <a:gd name="T8" fmla="*/ 162 w 174"/>
                    <a:gd name="T9" fmla="*/ 30 h 84"/>
                    <a:gd name="T10" fmla="*/ 150 w 174"/>
                    <a:gd name="T11" fmla="*/ 48 h 84"/>
                    <a:gd name="T12" fmla="*/ 132 w 174"/>
                    <a:gd name="T13" fmla="*/ 60 h 84"/>
                    <a:gd name="T14" fmla="*/ 114 w 174"/>
                    <a:gd name="T15" fmla="*/ 66 h 84"/>
                    <a:gd name="T16" fmla="*/ 102 w 174"/>
                    <a:gd name="T17" fmla="*/ 66 h 84"/>
                    <a:gd name="T18" fmla="*/ 90 w 174"/>
                    <a:gd name="T19" fmla="*/ 66 h 84"/>
                    <a:gd name="T20" fmla="*/ 78 w 174"/>
                    <a:gd name="T21" fmla="*/ 72 h 84"/>
                    <a:gd name="T22" fmla="*/ 66 w 174"/>
                    <a:gd name="T23" fmla="*/ 78 h 84"/>
                    <a:gd name="T24" fmla="*/ 48 w 174"/>
                    <a:gd name="T25" fmla="*/ 78 h 84"/>
                    <a:gd name="T26" fmla="*/ 36 w 174"/>
                    <a:gd name="T27" fmla="*/ 84 h 84"/>
                    <a:gd name="T28" fmla="*/ 24 w 174"/>
                    <a:gd name="T29" fmla="*/ 84 h 84"/>
                    <a:gd name="T30" fmla="*/ 12 w 174"/>
                    <a:gd name="T31" fmla="*/ 78 h 84"/>
                    <a:gd name="T32" fmla="*/ 0 w 174"/>
                    <a:gd name="T33" fmla="*/ 72 h 84"/>
                    <a:gd name="T34" fmla="*/ 0 w 174"/>
                    <a:gd name="T35" fmla="*/ 60 h 84"/>
                    <a:gd name="T36" fmla="*/ 6 w 174"/>
                    <a:gd name="T37" fmla="*/ 48 h 84"/>
                    <a:gd name="T38" fmla="*/ 12 w 174"/>
                    <a:gd name="T39" fmla="*/ 36 h 84"/>
                    <a:gd name="T40" fmla="*/ 18 w 174"/>
                    <a:gd name="T41" fmla="*/ 24 h 84"/>
                    <a:gd name="T42" fmla="*/ 30 w 174"/>
                    <a:gd name="T43" fmla="*/ 12 h 84"/>
                    <a:gd name="T44" fmla="*/ 48 w 174"/>
                    <a:gd name="T45" fmla="*/ 12 h 84"/>
                    <a:gd name="T46" fmla="*/ 84 w 174"/>
                    <a:gd name="T47" fmla="*/ 12 h 84"/>
                    <a:gd name="T48" fmla="*/ 108 w 174"/>
                    <a:gd name="T49" fmla="*/ 12 h 84"/>
                    <a:gd name="T50" fmla="*/ 126 w 174"/>
                    <a:gd name="T51" fmla="*/ 6 h 84"/>
                    <a:gd name="T52" fmla="*/ 150 w 174"/>
                    <a:gd name="T53" fmla="*/ 0 h 84"/>
                    <a:gd name="T54" fmla="*/ 162 w 174"/>
                    <a:gd name="T55"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 h="84">
                      <a:moveTo>
                        <a:pt x="162" y="0"/>
                      </a:moveTo>
                      <a:lnTo>
                        <a:pt x="174" y="0"/>
                      </a:lnTo>
                      <a:lnTo>
                        <a:pt x="174" y="6"/>
                      </a:lnTo>
                      <a:lnTo>
                        <a:pt x="174" y="18"/>
                      </a:lnTo>
                      <a:lnTo>
                        <a:pt x="162" y="30"/>
                      </a:lnTo>
                      <a:lnTo>
                        <a:pt x="150" y="48"/>
                      </a:lnTo>
                      <a:lnTo>
                        <a:pt x="132" y="60"/>
                      </a:lnTo>
                      <a:lnTo>
                        <a:pt x="114" y="66"/>
                      </a:lnTo>
                      <a:lnTo>
                        <a:pt x="102" y="66"/>
                      </a:lnTo>
                      <a:lnTo>
                        <a:pt x="90" y="66"/>
                      </a:lnTo>
                      <a:lnTo>
                        <a:pt x="78" y="72"/>
                      </a:lnTo>
                      <a:lnTo>
                        <a:pt x="66" y="78"/>
                      </a:lnTo>
                      <a:lnTo>
                        <a:pt x="48" y="78"/>
                      </a:lnTo>
                      <a:lnTo>
                        <a:pt x="36" y="84"/>
                      </a:lnTo>
                      <a:lnTo>
                        <a:pt x="24" y="84"/>
                      </a:lnTo>
                      <a:lnTo>
                        <a:pt x="12" y="78"/>
                      </a:lnTo>
                      <a:lnTo>
                        <a:pt x="0" y="72"/>
                      </a:lnTo>
                      <a:lnTo>
                        <a:pt x="0" y="60"/>
                      </a:lnTo>
                      <a:lnTo>
                        <a:pt x="6" y="48"/>
                      </a:lnTo>
                      <a:lnTo>
                        <a:pt x="12" y="36"/>
                      </a:lnTo>
                      <a:lnTo>
                        <a:pt x="18" y="24"/>
                      </a:lnTo>
                      <a:lnTo>
                        <a:pt x="30" y="12"/>
                      </a:lnTo>
                      <a:lnTo>
                        <a:pt x="48" y="12"/>
                      </a:lnTo>
                      <a:lnTo>
                        <a:pt x="84" y="12"/>
                      </a:lnTo>
                      <a:lnTo>
                        <a:pt x="108" y="12"/>
                      </a:lnTo>
                      <a:lnTo>
                        <a:pt x="126" y="6"/>
                      </a:lnTo>
                      <a:lnTo>
                        <a:pt x="150" y="0"/>
                      </a:lnTo>
                      <a:lnTo>
                        <a:pt x="162"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33" name="Freeform 173"/>
                <p:cNvSpPr>
                  <a:spLocks/>
                </p:cNvSpPr>
                <p:nvPr/>
              </p:nvSpPr>
              <p:spPr bwMode="auto">
                <a:xfrm>
                  <a:off x="4229" y="-8268"/>
                  <a:ext cx="198" cy="60"/>
                </a:xfrm>
                <a:custGeom>
                  <a:avLst/>
                  <a:gdLst>
                    <a:gd name="T0" fmla="*/ 186 w 198"/>
                    <a:gd name="T1" fmla="*/ 0 h 60"/>
                    <a:gd name="T2" fmla="*/ 198 w 198"/>
                    <a:gd name="T3" fmla="*/ 6 h 60"/>
                    <a:gd name="T4" fmla="*/ 198 w 198"/>
                    <a:gd name="T5" fmla="*/ 12 h 60"/>
                    <a:gd name="T6" fmla="*/ 198 w 198"/>
                    <a:gd name="T7" fmla="*/ 18 h 60"/>
                    <a:gd name="T8" fmla="*/ 186 w 198"/>
                    <a:gd name="T9" fmla="*/ 30 h 60"/>
                    <a:gd name="T10" fmla="*/ 174 w 198"/>
                    <a:gd name="T11" fmla="*/ 42 h 60"/>
                    <a:gd name="T12" fmla="*/ 156 w 198"/>
                    <a:gd name="T13" fmla="*/ 48 h 60"/>
                    <a:gd name="T14" fmla="*/ 138 w 198"/>
                    <a:gd name="T15" fmla="*/ 54 h 60"/>
                    <a:gd name="T16" fmla="*/ 120 w 198"/>
                    <a:gd name="T17" fmla="*/ 54 h 60"/>
                    <a:gd name="T18" fmla="*/ 102 w 198"/>
                    <a:gd name="T19" fmla="*/ 54 h 60"/>
                    <a:gd name="T20" fmla="*/ 84 w 198"/>
                    <a:gd name="T21" fmla="*/ 60 h 60"/>
                    <a:gd name="T22" fmla="*/ 66 w 198"/>
                    <a:gd name="T23" fmla="*/ 60 h 60"/>
                    <a:gd name="T24" fmla="*/ 42 w 198"/>
                    <a:gd name="T25" fmla="*/ 54 h 60"/>
                    <a:gd name="T26" fmla="*/ 24 w 198"/>
                    <a:gd name="T27" fmla="*/ 48 h 60"/>
                    <a:gd name="T28" fmla="*/ 12 w 198"/>
                    <a:gd name="T29" fmla="*/ 42 h 60"/>
                    <a:gd name="T30" fmla="*/ 0 w 198"/>
                    <a:gd name="T31" fmla="*/ 36 h 60"/>
                    <a:gd name="T32" fmla="*/ 0 w 198"/>
                    <a:gd name="T33" fmla="*/ 24 h 60"/>
                    <a:gd name="T34" fmla="*/ 6 w 198"/>
                    <a:gd name="T35" fmla="*/ 12 h 60"/>
                    <a:gd name="T36" fmla="*/ 12 w 198"/>
                    <a:gd name="T37" fmla="*/ 6 h 60"/>
                    <a:gd name="T38" fmla="*/ 24 w 198"/>
                    <a:gd name="T39" fmla="*/ 0 h 60"/>
                    <a:gd name="T40" fmla="*/ 36 w 198"/>
                    <a:gd name="T41" fmla="*/ 0 h 60"/>
                    <a:gd name="T42" fmla="*/ 54 w 198"/>
                    <a:gd name="T43" fmla="*/ 6 h 60"/>
                    <a:gd name="T44" fmla="*/ 66 w 198"/>
                    <a:gd name="T45" fmla="*/ 6 h 60"/>
                    <a:gd name="T46" fmla="*/ 78 w 198"/>
                    <a:gd name="T47" fmla="*/ 6 h 60"/>
                    <a:gd name="T48" fmla="*/ 102 w 198"/>
                    <a:gd name="T49" fmla="*/ 6 h 60"/>
                    <a:gd name="T50" fmla="*/ 126 w 198"/>
                    <a:gd name="T51" fmla="*/ 6 h 60"/>
                    <a:gd name="T52" fmla="*/ 150 w 198"/>
                    <a:gd name="T53" fmla="*/ 6 h 60"/>
                    <a:gd name="T54" fmla="*/ 174 w 198"/>
                    <a:gd name="T55" fmla="*/ 6 h 60"/>
                    <a:gd name="T56" fmla="*/ 186 w 198"/>
                    <a:gd name="T5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8" h="60">
                      <a:moveTo>
                        <a:pt x="186" y="0"/>
                      </a:moveTo>
                      <a:lnTo>
                        <a:pt x="198" y="6"/>
                      </a:lnTo>
                      <a:lnTo>
                        <a:pt x="198" y="12"/>
                      </a:lnTo>
                      <a:lnTo>
                        <a:pt x="198" y="18"/>
                      </a:lnTo>
                      <a:lnTo>
                        <a:pt x="186" y="30"/>
                      </a:lnTo>
                      <a:lnTo>
                        <a:pt x="174" y="42"/>
                      </a:lnTo>
                      <a:lnTo>
                        <a:pt x="156" y="48"/>
                      </a:lnTo>
                      <a:lnTo>
                        <a:pt x="138" y="54"/>
                      </a:lnTo>
                      <a:lnTo>
                        <a:pt x="120" y="54"/>
                      </a:lnTo>
                      <a:lnTo>
                        <a:pt x="102" y="54"/>
                      </a:lnTo>
                      <a:lnTo>
                        <a:pt x="84" y="60"/>
                      </a:lnTo>
                      <a:lnTo>
                        <a:pt x="66" y="60"/>
                      </a:lnTo>
                      <a:lnTo>
                        <a:pt x="42" y="54"/>
                      </a:lnTo>
                      <a:lnTo>
                        <a:pt x="24" y="48"/>
                      </a:lnTo>
                      <a:lnTo>
                        <a:pt x="12" y="42"/>
                      </a:lnTo>
                      <a:lnTo>
                        <a:pt x="0" y="36"/>
                      </a:lnTo>
                      <a:lnTo>
                        <a:pt x="0" y="24"/>
                      </a:lnTo>
                      <a:lnTo>
                        <a:pt x="6" y="12"/>
                      </a:lnTo>
                      <a:lnTo>
                        <a:pt x="12" y="6"/>
                      </a:lnTo>
                      <a:lnTo>
                        <a:pt x="24" y="0"/>
                      </a:lnTo>
                      <a:lnTo>
                        <a:pt x="36" y="0"/>
                      </a:lnTo>
                      <a:lnTo>
                        <a:pt x="54" y="6"/>
                      </a:lnTo>
                      <a:lnTo>
                        <a:pt x="66" y="6"/>
                      </a:lnTo>
                      <a:lnTo>
                        <a:pt x="78" y="6"/>
                      </a:lnTo>
                      <a:lnTo>
                        <a:pt x="102" y="6"/>
                      </a:lnTo>
                      <a:lnTo>
                        <a:pt x="126" y="6"/>
                      </a:lnTo>
                      <a:lnTo>
                        <a:pt x="150" y="6"/>
                      </a:lnTo>
                      <a:lnTo>
                        <a:pt x="174" y="6"/>
                      </a:lnTo>
                      <a:lnTo>
                        <a:pt x="186"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34" name="Freeform 174"/>
                <p:cNvSpPr>
                  <a:spLocks/>
                </p:cNvSpPr>
                <p:nvPr/>
              </p:nvSpPr>
              <p:spPr bwMode="auto">
                <a:xfrm>
                  <a:off x="4463" y="-8244"/>
                  <a:ext cx="114" cy="126"/>
                </a:xfrm>
                <a:custGeom>
                  <a:avLst/>
                  <a:gdLst>
                    <a:gd name="T0" fmla="*/ 96 w 114"/>
                    <a:gd name="T1" fmla="*/ 0 h 126"/>
                    <a:gd name="T2" fmla="*/ 108 w 114"/>
                    <a:gd name="T3" fmla="*/ 6 h 126"/>
                    <a:gd name="T4" fmla="*/ 114 w 114"/>
                    <a:gd name="T5" fmla="*/ 18 h 126"/>
                    <a:gd name="T6" fmla="*/ 108 w 114"/>
                    <a:gd name="T7" fmla="*/ 42 h 126"/>
                    <a:gd name="T8" fmla="*/ 90 w 114"/>
                    <a:gd name="T9" fmla="*/ 72 h 126"/>
                    <a:gd name="T10" fmla="*/ 84 w 114"/>
                    <a:gd name="T11" fmla="*/ 102 h 126"/>
                    <a:gd name="T12" fmla="*/ 84 w 114"/>
                    <a:gd name="T13" fmla="*/ 114 h 126"/>
                    <a:gd name="T14" fmla="*/ 78 w 114"/>
                    <a:gd name="T15" fmla="*/ 126 h 126"/>
                    <a:gd name="T16" fmla="*/ 72 w 114"/>
                    <a:gd name="T17" fmla="*/ 126 h 126"/>
                    <a:gd name="T18" fmla="*/ 60 w 114"/>
                    <a:gd name="T19" fmla="*/ 126 h 126"/>
                    <a:gd name="T20" fmla="*/ 48 w 114"/>
                    <a:gd name="T21" fmla="*/ 120 h 126"/>
                    <a:gd name="T22" fmla="*/ 36 w 114"/>
                    <a:gd name="T23" fmla="*/ 114 h 126"/>
                    <a:gd name="T24" fmla="*/ 24 w 114"/>
                    <a:gd name="T25" fmla="*/ 102 h 126"/>
                    <a:gd name="T26" fmla="*/ 12 w 114"/>
                    <a:gd name="T27" fmla="*/ 90 h 126"/>
                    <a:gd name="T28" fmla="*/ 6 w 114"/>
                    <a:gd name="T29" fmla="*/ 78 h 126"/>
                    <a:gd name="T30" fmla="*/ 0 w 114"/>
                    <a:gd name="T31" fmla="*/ 66 h 126"/>
                    <a:gd name="T32" fmla="*/ 0 w 114"/>
                    <a:gd name="T33" fmla="*/ 60 h 126"/>
                    <a:gd name="T34" fmla="*/ 6 w 114"/>
                    <a:gd name="T35" fmla="*/ 54 h 126"/>
                    <a:gd name="T36" fmla="*/ 12 w 114"/>
                    <a:gd name="T37" fmla="*/ 42 h 126"/>
                    <a:gd name="T38" fmla="*/ 24 w 114"/>
                    <a:gd name="T39" fmla="*/ 36 h 126"/>
                    <a:gd name="T40" fmla="*/ 36 w 114"/>
                    <a:gd name="T41" fmla="*/ 24 h 126"/>
                    <a:gd name="T42" fmla="*/ 48 w 114"/>
                    <a:gd name="T43" fmla="*/ 12 h 126"/>
                    <a:gd name="T44" fmla="*/ 66 w 114"/>
                    <a:gd name="T45" fmla="*/ 6 h 126"/>
                    <a:gd name="T46" fmla="*/ 84 w 114"/>
                    <a:gd name="T47" fmla="*/ 0 h 126"/>
                    <a:gd name="T48" fmla="*/ 96 w 114"/>
                    <a:gd name="T49"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4" h="126">
                      <a:moveTo>
                        <a:pt x="96" y="0"/>
                      </a:moveTo>
                      <a:lnTo>
                        <a:pt x="108" y="6"/>
                      </a:lnTo>
                      <a:lnTo>
                        <a:pt x="114" y="18"/>
                      </a:lnTo>
                      <a:lnTo>
                        <a:pt x="108" y="42"/>
                      </a:lnTo>
                      <a:lnTo>
                        <a:pt x="90" y="72"/>
                      </a:lnTo>
                      <a:lnTo>
                        <a:pt x="84" y="102"/>
                      </a:lnTo>
                      <a:lnTo>
                        <a:pt x="84" y="114"/>
                      </a:lnTo>
                      <a:lnTo>
                        <a:pt x="78" y="126"/>
                      </a:lnTo>
                      <a:lnTo>
                        <a:pt x="72" y="126"/>
                      </a:lnTo>
                      <a:lnTo>
                        <a:pt x="60" y="126"/>
                      </a:lnTo>
                      <a:lnTo>
                        <a:pt x="48" y="120"/>
                      </a:lnTo>
                      <a:lnTo>
                        <a:pt x="36" y="114"/>
                      </a:lnTo>
                      <a:lnTo>
                        <a:pt x="24" y="102"/>
                      </a:lnTo>
                      <a:lnTo>
                        <a:pt x="12" y="90"/>
                      </a:lnTo>
                      <a:lnTo>
                        <a:pt x="6" y="78"/>
                      </a:lnTo>
                      <a:lnTo>
                        <a:pt x="0" y="66"/>
                      </a:lnTo>
                      <a:lnTo>
                        <a:pt x="0" y="60"/>
                      </a:lnTo>
                      <a:lnTo>
                        <a:pt x="6" y="54"/>
                      </a:lnTo>
                      <a:lnTo>
                        <a:pt x="12" y="42"/>
                      </a:lnTo>
                      <a:lnTo>
                        <a:pt x="24" y="36"/>
                      </a:lnTo>
                      <a:lnTo>
                        <a:pt x="36" y="24"/>
                      </a:lnTo>
                      <a:lnTo>
                        <a:pt x="48" y="12"/>
                      </a:lnTo>
                      <a:lnTo>
                        <a:pt x="66" y="6"/>
                      </a:lnTo>
                      <a:lnTo>
                        <a:pt x="84" y="0"/>
                      </a:lnTo>
                      <a:lnTo>
                        <a:pt x="96"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35" name="Freeform 175"/>
                <p:cNvSpPr>
                  <a:spLocks/>
                </p:cNvSpPr>
                <p:nvPr/>
              </p:nvSpPr>
              <p:spPr bwMode="auto">
                <a:xfrm>
                  <a:off x="4637" y="-8340"/>
                  <a:ext cx="174" cy="150"/>
                </a:xfrm>
                <a:custGeom>
                  <a:avLst/>
                  <a:gdLst>
                    <a:gd name="T0" fmla="*/ 90 w 174"/>
                    <a:gd name="T1" fmla="*/ 0 h 150"/>
                    <a:gd name="T2" fmla="*/ 132 w 174"/>
                    <a:gd name="T3" fmla="*/ 6 h 150"/>
                    <a:gd name="T4" fmla="*/ 168 w 174"/>
                    <a:gd name="T5" fmla="*/ 24 h 150"/>
                    <a:gd name="T6" fmla="*/ 174 w 174"/>
                    <a:gd name="T7" fmla="*/ 36 h 150"/>
                    <a:gd name="T8" fmla="*/ 174 w 174"/>
                    <a:gd name="T9" fmla="*/ 48 h 150"/>
                    <a:gd name="T10" fmla="*/ 168 w 174"/>
                    <a:gd name="T11" fmla="*/ 60 h 150"/>
                    <a:gd name="T12" fmla="*/ 156 w 174"/>
                    <a:gd name="T13" fmla="*/ 78 h 150"/>
                    <a:gd name="T14" fmla="*/ 150 w 174"/>
                    <a:gd name="T15" fmla="*/ 90 h 150"/>
                    <a:gd name="T16" fmla="*/ 144 w 174"/>
                    <a:gd name="T17" fmla="*/ 114 h 150"/>
                    <a:gd name="T18" fmla="*/ 138 w 174"/>
                    <a:gd name="T19" fmla="*/ 132 h 150"/>
                    <a:gd name="T20" fmla="*/ 126 w 174"/>
                    <a:gd name="T21" fmla="*/ 144 h 150"/>
                    <a:gd name="T22" fmla="*/ 114 w 174"/>
                    <a:gd name="T23" fmla="*/ 150 h 150"/>
                    <a:gd name="T24" fmla="*/ 102 w 174"/>
                    <a:gd name="T25" fmla="*/ 150 h 150"/>
                    <a:gd name="T26" fmla="*/ 90 w 174"/>
                    <a:gd name="T27" fmla="*/ 150 h 150"/>
                    <a:gd name="T28" fmla="*/ 78 w 174"/>
                    <a:gd name="T29" fmla="*/ 144 h 150"/>
                    <a:gd name="T30" fmla="*/ 66 w 174"/>
                    <a:gd name="T31" fmla="*/ 138 h 150"/>
                    <a:gd name="T32" fmla="*/ 54 w 174"/>
                    <a:gd name="T33" fmla="*/ 132 h 150"/>
                    <a:gd name="T34" fmla="*/ 42 w 174"/>
                    <a:gd name="T35" fmla="*/ 132 h 150"/>
                    <a:gd name="T36" fmla="*/ 30 w 174"/>
                    <a:gd name="T37" fmla="*/ 132 h 150"/>
                    <a:gd name="T38" fmla="*/ 24 w 174"/>
                    <a:gd name="T39" fmla="*/ 138 h 150"/>
                    <a:gd name="T40" fmla="*/ 18 w 174"/>
                    <a:gd name="T41" fmla="*/ 144 h 150"/>
                    <a:gd name="T42" fmla="*/ 12 w 174"/>
                    <a:gd name="T43" fmla="*/ 144 h 150"/>
                    <a:gd name="T44" fmla="*/ 6 w 174"/>
                    <a:gd name="T45" fmla="*/ 132 h 150"/>
                    <a:gd name="T46" fmla="*/ 0 w 174"/>
                    <a:gd name="T47" fmla="*/ 120 h 150"/>
                    <a:gd name="T48" fmla="*/ 0 w 174"/>
                    <a:gd name="T49" fmla="*/ 102 h 150"/>
                    <a:gd name="T50" fmla="*/ 0 w 174"/>
                    <a:gd name="T51" fmla="*/ 84 h 150"/>
                    <a:gd name="T52" fmla="*/ 0 w 174"/>
                    <a:gd name="T53" fmla="*/ 66 h 150"/>
                    <a:gd name="T54" fmla="*/ 6 w 174"/>
                    <a:gd name="T55" fmla="*/ 48 h 150"/>
                    <a:gd name="T56" fmla="*/ 18 w 174"/>
                    <a:gd name="T57" fmla="*/ 36 h 150"/>
                    <a:gd name="T58" fmla="*/ 30 w 174"/>
                    <a:gd name="T59" fmla="*/ 24 h 150"/>
                    <a:gd name="T60" fmla="*/ 48 w 174"/>
                    <a:gd name="T61" fmla="*/ 12 h 150"/>
                    <a:gd name="T62" fmla="*/ 90 w 174"/>
                    <a:gd name="T63"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150">
                      <a:moveTo>
                        <a:pt x="90" y="0"/>
                      </a:moveTo>
                      <a:lnTo>
                        <a:pt x="132" y="6"/>
                      </a:lnTo>
                      <a:lnTo>
                        <a:pt x="168" y="24"/>
                      </a:lnTo>
                      <a:lnTo>
                        <a:pt x="174" y="36"/>
                      </a:lnTo>
                      <a:lnTo>
                        <a:pt x="174" y="48"/>
                      </a:lnTo>
                      <a:lnTo>
                        <a:pt x="168" y="60"/>
                      </a:lnTo>
                      <a:lnTo>
                        <a:pt x="156" y="78"/>
                      </a:lnTo>
                      <a:lnTo>
                        <a:pt x="150" y="90"/>
                      </a:lnTo>
                      <a:lnTo>
                        <a:pt x="144" y="114"/>
                      </a:lnTo>
                      <a:lnTo>
                        <a:pt x="138" y="132"/>
                      </a:lnTo>
                      <a:lnTo>
                        <a:pt x="126" y="144"/>
                      </a:lnTo>
                      <a:lnTo>
                        <a:pt x="114" y="150"/>
                      </a:lnTo>
                      <a:lnTo>
                        <a:pt x="102" y="150"/>
                      </a:lnTo>
                      <a:lnTo>
                        <a:pt x="90" y="150"/>
                      </a:lnTo>
                      <a:lnTo>
                        <a:pt x="78" y="144"/>
                      </a:lnTo>
                      <a:lnTo>
                        <a:pt x="66" y="138"/>
                      </a:lnTo>
                      <a:lnTo>
                        <a:pt x="54" y="132"/>
                      </a:lnTo>
                      <a:lnTo>
                        <a:pt x="42" y="132"/>
                      </a:lnTo>
                      <a:lnTo>
                        <a:pt x="30" y="132"/>
                      </a:lnTo>
                      <a:lnTo>
                        <a:pt x="24" y="138"/>
                      </a:lnTo>
                      <a:lnTo>
                        <a:pt x="18" y="144"/>
                      </a:lnTo>
                      <a:lnTo>
                        <a:pt x="12" y="144"/>
                      </a:lnTo>
                      <a:lnTo>
                        <a:pt x="6" y="132"/>
                      </a:lnTo>
                      <a:lnTo>
                        <a:pt x="0" y="120"/>
                      </a:lnTo>
                      <a:lnTo>
                        <a:pt x="0" y="102"/>
                      </a:lnTo>
                      <a:lnTo>
                        <a:pt x="0" y="84"/>
                      </a:lnTo>
                      <a:lnTo>
                        <a:pt x="0" y="66"/>
                      </a:lnTo>
                      <a:lnTo>
                        <a:pt x="6" y="48"/>
                      </a:lnTo>
                      <a:lnTo>
                        <a:pt x="18" y="36"/>
                      </a:lnTo>
                      <a:lnTo>
                        <a:pt x="30" y="24"/>
                      </a:lnTo>
                      <a:lnTo>
                        <a:pt x="48" y="12"/>
                      </a:lnTo>
                      <a:lnTo>
                        <a:pt x="90"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36" name="Freeform 176"/>
                <p:cNvSpPr>
                  <a:spLocks/>
                </p:cNvSpPr>
                <p:nvPr/>
              </p:nvSpPr>
              <p:spPr bwMode="auto">
                <a:xfrm>
                  <a:off x="4865" y="-8472"/>
                  <a:ext cx="156" cy="192"/>
                </a:xfrm>
                <a:custGeom>
                  <a:avLst/>
                  <a:gdLst>
                    <a:gd name="T0" fmla="*/ 78 w 156"/>
                    <a:gd name="T1" fmla="*/ 0 h 192"/>
                    <a:gd name="T2" fmla="*/ 102 w 156"/>
                    <a:gd name="T3" fmla="*/ 6 h 192"/>
                    <a:gd name="T4" fmla="*/ 120 w 156"/>
                    <a:gd name="T5" fmla="*/ 6 h 192"/>
                    <a:gd name="T6" fmla="*/ 132 w 156"/>
                    <a:gd name="T7" fmla="*/ 12 h 192"/>
                    <a:gd name="T8" fmla="*/ 138 w 156"/>
                    <a:gd name="T9" fmla="*/ 24 h 192"/>
                    <a:gd name="T10" fmla="*/ 138 w 156"/>
                    <a:gd name="T11" fmla="*/ 30 h 192"/>
                    <a:gd name="T12" fmla="*/ 144 w 156"/>
                    <a:gd name="T13" fmla="*/ 42 h 192"/>
                    <a:gd name="T14" fmla="*/ 144 w 156"/>
                    <a:gd name="T15" fmla="*/ 54 h 192"/>
                    <a:gd name="T16" fmla="*/ 144 w 156"/>
                    <a:gd name="T17" fmla="*/ 66 h 192"/>
                    <a:gd name="T18" fmla="*/ 150 w 156"/>
                    <a:gd name="T19" fmla="*/ 78 h 192"/>
                    <a:gd name="T20" fmla="*/ 156 w 156"/>
                    <a:gd name="T21" fmla="*/ 96 h 192"/>
                    <a:gd name="T22" fmla="*/ 150 w 156"/>
                    <a:gd name="T23" fmla="*/ 114 h 192"/>
                    <a:gd name="T24" fmla="*/ 144 w 156"/>
                    <a:gd name="T25" fmla="*/ 126 h 192"/>
                    <a:gd name="T26" fmla="*/ 132 w 156"/>
                    <a:gd name="T27" fmla="*/ 144 h 192"/>
                    <a:gd name="T28" fmla="*/ 114 w 156"/>
                    <a:gd name="T29" fmla="*/ 162 h 192"/>
                    <a:gd name="T30" fmla="*/ 78 w 156"/>
                    <a:gd name="T31" fmla="*/ 186 h 192"/>
                    <a:gd name="T32" fmla="*/ 48 w 156"/>
                    <a:gd name="T33" fmla="*/ 192 h 192"/>
                    <a:gd name="T34" fmla="*/ 12 w 156"/>
                    <a:gd name="T35" fmla="*/ 174 h 192"/>
                    <a:gd name="T36" fmla="*/ 6 w 156"/>
                    <a:gd name="T37" fmla="*/ 156 h 192"/>
                    <a:gd name="T38" fmla="*/ 0 w 156"/>
                    <a:gd name="T39" fmla="*/ 144 h 192"/>
                    <a:gd name="T40" fmla="*/ 0 w 156"/>
                    <a:gd name="T41" fmla="*/ 132 h 192"/>
                    <a:gd name="T42" fmla="*/ 6 w 156"/>
                    <a:gd name="T43" fmla="*/ 114 h 192"/>
                    <a:gd name="T44" fmla="*/ 18 w 156"/>
                    <a:gd name="T45" fmla="*/ 102 h 192"/>
                    <a:gd name="T46" fmla="*/ 24 w 156"/>
                    <a:gd name="T47" fmla="*/ 90 h 192"/>
                    <a:gd name="T48" fmla="*/ 42 w 156"/>
                    <a:gd name="T49" fmla="*/ 84 h 192"/>
                    <a:gd name="T50" fmla="*/ 48 w 156"/>
                    <a:gd name="T51" fmla="*/ 78 h 192"/>
                    <a:gd name="T52" fmla="*/ 54 w 156"/>
                    <a:gd name="T53" fmla="*/ 72 h 192"/>
                    <a:gd name="T54" fmla="*/ 54 w 156"/>
                    <a:gd name="T55" fmla="*/ 60 h 192"/>
                    <a:gd name="T56" fmla="*/ 48 w 156"/>
                    <a:gd name="T57" fmla="*/ 54 h 192"/>
                    <a:gd name="T58" fmla="*/ 42 w 156"/>
                    <a:gd name="T59" fmla="*/ 42 h 192"/>
                    <a:gd name="T60" fmla="*/ 36 w 156"/>
                    <a:gd name="T61" fmla="*/ 30 h 192"/>
                    <a:gd name="T62" fmla="*/ 30 w 156"/>
                    <a:gd name="T63" fmla="*/ 24 h 192"/>
                    <a:gd name="T64" fmla="*/ 30 w 156"/>
                    <a:gd name="T65" fmla="*/ 12 h 192"/>
                    <a:gd name="T66" fmla="*/ 42 w 156"/>
                    <a:gd name="T67" fmla="*/ 6 h 192"/>
                    <a:gd name="T68" fmla="*/ 54 w 156"/>
                    <a:gd name="T69" fmla="*/ 6 h 192"/>
                    <a:gd name="T70" fmla="*/ 78 w 156"/>
                    <a:gd name="T71"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6" h="192">
                      <a:moveTo>
                        <a:pt x="78" y="0"/>
                      </a:moveTo>
                      <a:lnTo>
                        <a:pt x="102" y="6"/>
                      </a:lnTo>
                      <a:lnTo>
                        <a:pt x="120" y="6"/>
                      </a:lnTo>
                      <a:lnTo>
                        <a:pt x="132" y="12"/>
                      </a:lnTo>
                      <a:lnTo>
                        <a:pt x="138" y="24"/>
                      </a:lnTo>
                      <a:lnTo>
                        <a:pt x="138" y="30"/>
                      </a:lnTo>
                      <a:lnTo>
                        <a:pt x="144" y="42"/>
                      </a:lnTo>
                      <a:lnTo>
                        <a:pt x="144" y="54"/>
                      </a:lnTo>
                      <a:lnTo>
                        <a:pt x="144" y="66"/>
                      </a:lnTo>
                      <a:lnTo>
                        <a:pt x="150" y="78"/>
                      </a:lnTo>
                      <a:lnTo>
                        <a:pt x="156" y="96"/>
                      </a:lnTo>
                      <a:lnTo>
                        <a:pt x="150" y="114"/>
                      </a:lnTo>
                      <a:lnTo>
                        <a:pt x="144" y="126"/>
                      </a:lnTo>
                      <a:lnTo>
                        <a:pt x="132" y="144"/>
                      </a:lnTo>
                      <a:lnTo>
                        <a:pt x="114" y="162"/>
                      </a:lnTo>
                      <a:lnTo>
                        <a:pt x="78" y="186"/>
                      </a:lnTo>
                      <a:lnTo>
                        <a:pt x="48" y="192"/>
                      </a:lnTo>
                      <a:lnTo>
                        <a:pt x="12" y="174"/>
                      </a:lnTo>
                      <a:lnTo>
                        <a:pt x="6" y="156"/>
                      </a:lnTo>
                      <a:lnTo>
                        <a:pt x="0" y="144"/>
                      </a:lnTo>
                      <a:lnTo>
                        <a:pt x="0" y="132"/>
                      </a:lnTo>
                      <a:lnTo>
                        <a:pt x="6" y="114"/>
                      </a:lnTo>
                      <a:lnTo>
                        <a:pt x="18" y="102"/>
                      </a:lnTo>
                      <a:lnTo>
                        <a:pt x="24" y="90"/>
                      </a:lnTo>
                      <a:lnTo>
                        <a:pt x="42" y="84"/>
                      </a:lnTo>
                      <a:lnTo>
                        <a:pt x="48" y="78"/>
                      </a:lnTo>
                      <a:lnTo>
                        <a:pt x="54" y="72"/>
                      </a:lnTo>
                      <a:lnTo>
                        <a:pt x="54" y="60"/>
                      </a:lnTo>
                      <a:lnTo>
                        <a:pt x="48" y="54"/>
                      </a:lnTo>
                      <a:lnTo>
                        <a:pt x="42" y="42"/>
                      </a:lnTo>
                      <a:lnTo>
                        <a:pt x="36" y="30"/>
                      </a:lnTo>
                      <a:lnTo>
                        <a:pt x="30" y="24"/>
                      </a:lnTo>
                      <a:lnTo>
                        <a:pt x="30" y="12"/>
                      </a:lnTo>
                      <a:lnTo>
                        <a:pt x="42" y="6"/>
                      </a:lnTo>
                      <a:lnTo>
                        <a:pt x="54" y="6"/>
                      </a:lnTo>
                      <a:lnTo>
                        <a:pt x="78"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37" name="Freeform 177"/>
                <p:cNvSpPr>
                  <a:spLocks/>
                </p:cNvSpPr>
                <p:nvPr/>
              </p:nvSpPr>
              <p:spPr bwMode="auto">
                <a:xfrm>
                  <a:off x="4613" y="-8436"/>
                  <a:ext cx="60" cy="66"/>
                </a:xfrm>
                <a:custGeom>
                  <a:avLst/>
                  <a:gdLst>
                    <a:gd name="T0" fmla="*/ 30 w 60"/>
                    <a:gd name="T1" fmla="*/ 0 h 66"/>
                    <a:gd name="T2" fmla="*/ 42 w 60"/>
                    <a:gd name="T3" fmla="*/ 0 h 66"/>
                    <a:gd name="T4" fmla="*/ 54 w 60"/>
                    <a:gd name="T5" fmla="*/ 6 h 66"/>
                    <a:gd name="T6" fmla="*/ 60 w 60"/>
                    <a:gd name="T7" fmla="*/ 12 h 66"/>
                    <a:gd name="T8" fmla="*/ 60 w 60"/>
                    <a:gd name="T9" fmla="*/ 24 h 66"/>
                    <a:gd name="T10" fmla="*/ 54 w 60"/>
                    <a:gd name="T11" fmla="*/ 36 h 66"/>
                    <a:gd name="T12" fmla="*/ 48 w 60"/>
                    <a:gd name="T13" fmla="*/ 48 h 66"/>
                    <a:gd name="T14" fmla="*/ 36 w 60"/>
                    <a:gd name="T15" fmla="*/ 60 h 66"/>
                    <a:gd name="T16" fmla="*/ 24 w 60"/>
                    <a:gd name="T17" fmla="*/ 66 h 66"/>
                    <a:gd name="T18" fmla="*/ 12 w 60"/>
                    <a:gd name="T19" fmla="*/ 66 h 66"/>
                    <a:gd name="T20" fmla="*/ 6 w 60"/>
                    <a:gd name="T21" fmla="*/ 60 h 66"/>
                    <a:gd name="T22" fmla="*/ 0 w 60"/>
                    <a:gd name="T23" fmla="*/ 48 h 66"/>
                    <a:gd name="T24" fmla="*/ 0 w 60"/>
                    <a:gd name="T25" fmla="*/ 36 h 66"/>
                    <a:gd name="T26" fmla="*/ 0 w 60"/>
                    <a:gd name="T27" fmla="*/ 24 h 66"/>
                    <a:gd name="T28" fmla="*/ 6 w 60"/>
                    <a:gd name="T29" fmla="*/ 12 h 66"/>
                    <a:gd name="T30" fmla="*/ 12 w 60"/>
                    <a:gd name="T31" fmla="*/ 6 h 66"/>
                    <a:gd name="T32" fmla="*/ 30 w 60"/>
                    <a:gd name="T33"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 h="66">
                      <a:moveTo>
                        <a:pt x="30" y="0"/>
                      </a:moveTo>
                      <a:lnTo>
                        <a:pt x="42" y="0"/>
                      </a:lnTo>
                      <a:lnTo>
                        <a:pt x="54" y="6"/>
                      </a:lnTo>
                      <a:lnTo>
                        <a:pt x="60" y="12"/>
                      </a:lnTo>
                      <a:lnTo>
                        <a:pt x="60" y="24"/>
                      </a:lnTo>
                      <a:lnTo>
                        <a:pt x="54" y="36"/>
                      </a:lnTo>
                      <a:lnTo>
                        <a:pt x="48" y="48"/>
                      </a:lnTo>
                      <a:lnTo>
                        <a:pt x="36" y="60"/>
                      </a:lnTo>
                      <a:lnTo>
                        <a:pt x="24" y="66"/>
                      </a:lnTo>
                      <a:lnTo>
                        <a:pt x="12" y="66"/>
                      </a:lnTo>
                      <a:lnTo>
                        <a:pt x="6" y="60"/>
                      </a:lnTo>
                      <a:lnTo>
                        <a:pt x="0" y="48"/>
                      </a:lnTo>
                      <a:lnTo>
                        <a:pt x="0" y="36"/>
                      </a:lnTo>
                      <a:lnTo>
                        <a:pt x="0" y="24"/>
                      </a:lnTo>
                      <a:lnTo>
                        <a:pt x="6" y="12"/>
                      </a:lnTo>
                      <a:lnTo>
                        <a:pt x="12" y="6"/>
                      </a:lnTo>
                      <a:lnTo>
                        <a:pt x="30"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38" name="Freeform 178"/>
                <p:cNvSpPr>
                  <a:spLocks/>
                </p:cNvSpPr>
                <p:nvPr/>
              </p:nvSpPr>
              <p:spPr bwMode="auto">
                <a:xfrm>
                  <a:off x="4133" y="-8118"/>
                  <a:ext cx="96" cy="72"/>
                </a:xfrm>
                <a:custGeom>
                  <a:avLst/>
                  <a:gdLst>
                    <a:gd name="T0" fmla="*/ 48 w 96"/>
                    <a:gd name="T1" fmla="*/ 0 h 72"/>
                    <a:gd name="T2" fmla="*/ 72 w 96"/>
                    <a:gd name="T3" fmla="*/ 0 h 72"/>
                    <a:gd name="T4" fmla="*/ 84 w 96"/>
                    <a:gd name="T5" fmla="*/ 6 h 72"/>
                    <a:gd name="T6" fmla="*/ 90 w 96"/>
                    <a:gd name="T7" fmla="*/ 12 h 72"/>
                    <a:gd name="T8" fmla="*/ 96 w 96"/>
                    <a:gd name="T9" fmla="*/ 18 h 72"/>
                    <a:gd name="T10" fmla="*/ 96 w 96"/>
                    <a:gd name="T11" fmla="*/ 30 h 72"/>
                    <a:gd name="T12" fmla="*/ 90 w 96"/>
                    <a:gd name="T13" fmla="*/ 42 h 72"/>
                    <a:gd name="T14" fmla="*/ 78 w 96"/>
                    <a:gd name="T15" fmla="*/ 54 h 72"/>
                    <a:gd name="T16" fmla="*/ 66 w 96"/>
                    <a:gd name="T17" fmla="*/ 60 h 72"/>
                    <a:gd name="T18" fmla="*/ 54 w 96"/>
                    <a:gd name="T19" fmla="*/ 66 h 72"/>
                    <a:gd name="T20" fmla="*/ 36 w 96"/>
                    <a:gd name="T21" fmla="*/ 72 h 72"/>
                    <a:gd name="T22" fmla="*/ 24 w 96"/>
                    <a:gd name="T23" fmla="*/ 72 h 72"/>
                    <a:gd name="T24" fmla="*/ 12 w 96"/>
                    <a:gd name="T25" fmla="*/ 66 h 72"/>
                    <a:gd name="T26" fmla="*/ 6 w 96"/>
                    <a:gd name="T27" fmla="*/ 60 h 72"/>
                    <a:gd name="T28" fmla="*/ 0 w 96"/>
                    <a:gd name="T29" fmla="*/ 54 h 72"/>
                    <a:gd name="T30" fmla="*/ 0 w 96"/>
                    <a:gd name="T31" fmla="*/ 42 h 72"/>
                    <a:gd name="T32" fmla="*/ 6 w 96"/>
                    <a:gd name="T33" fmla="*/ 30 h 72"/>
                    <a:gd name="T34" fmla="*/ 12 w 96"/>
                    <a:gd name="T35" fmla="*/ 18 h 72"/>
                    <a:gd name="T36" fmla="*/ 24 w 96"/>
                    <a:gd name="T37" fmla="*/ 12 h 72"/>
                    <a:gd name="T38" fmla="*/ 36 w 96"/>
                    <a:gd name="T39" fmla="*/ 6 h 72"/>
                    <a:gd name="T40" fmla="*/ 48 w 96"/>
                    <a:gd name="T41"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72">
                      <a:moveTo>
                        <a:pt x="48" y="0"/>
                      </a:moveTo>
                      <a:lnTo>
                        <a:pt x="72" y="0"/>
                      </a:lnTo>
                      <a:lnTo>
                        <a:pt x="84" y="6"/>
                      </a:lnTo>
                      <a:lnTo>
                        <a:pt x="90" y="12"/>
                      </a:lnTo>
                      <a:lnTo>
                        <a:pt x="96" y="18"/>
                      </a:lnTo>
                      <a:lnTo>
                        <a:pt x="96" y="30"/>
                      </a:lnTo>
                      <a:lnTo>
                        <a:pt x="90" y="42"/>
                      </a:lnTo>
                      <a:lnTo>
                        <a:pt x="78" y="54"/>
                      </a:lnTo>
                      <a:lnTo>
                        <a:pt x="66" y="60"/>
                      </a:lnTo>
                      <a:lnTo>
                        <a:pt x="54" y="66"/>
                      </a:lnTo>
                      <a:lnTo>
                        <a:pt x="36" y="72"/>
                      </a:lnTo>
                      <a:lnTo>
                        <a:pt x="24" y="72"/>
                      </a:lnTo>
                      <a:lnTo>
                        <a:pt x="12" y="66"/>
                      </a:lnTo>
                      <a:lnTo>
                        <a:pt x="6" y="60"/>
                      </a:lnTo>
                      <a:lnTo>
                        <a:pt x="0" y="54"/>
                      </a:lnTo>
                      <a:lnTo>
                        <a:pt x="0" y="42"/>
                      </a:lnTo>
                      <a:lnTo>
                        <a:pt x="6" y="30"/>
                      </a:lnTo>
                      <a:lnTo>
                        <a:pt x="12" y="18"/>
                      </a:lnTo>
                      <a:lnTo>
                        <a:pt x="24" y="12"/>
                      </a:lnTo>
                      <a:lnTo>
                        <a:pt x="36" y="6"/>
                      </a:lnTo>
                      <a:lnTo>
                        <a:pt x="48"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39" name="Freeform 179"/>
                <p:cNvSpPr>
                  <a:spLocks/>
                </p:cNvSpPr>
                <p:nvPr/>
              </p:nvSpPr>
              <p:spPr bwMode="auto">
                <a:xfrm>
                  <a:off x="4307" y="-8148"/>
                  <a:ext cx="54" cy="54"/>
                </a:xfrm>
                <a:custGeom>
                  <a:avLst/>
                  <a:gdLst>
                    <a:gd name="T0" fmla="*/ 24 w 54"/>
                    <a:gd name="T1" fmla="*/ 0 h 54"/>
                    <a:gd name="T2" fmla="*/ 36 w 54"/>
                    <a:gd name="T3" fmla="*/ 0 h 54"/>
                    <a:gd name="T4" fmla="*/ 48 w 54"/>
                    <a:gd name="T5" fmla="*/ 6 h 54"/>
                    <a:gd name="T6" fmla="*/ 54 w 54"/>
                    <a:gd name="T7" fmla="*/ 18 h 54"/>
                    <a:gd name="T8" fmla="*/ 54 w 54"/>
                    <a:gd name="T9" fmla="*/ 30 h 54"/>
                    <a:gd name="T10" fmla="*/ 54 w 54"/>
                    <a:gd name="T11" fmla="*/ 36 h 54"/>
                    <a:gd name="T12" fmla="*/ 42 w 54"/>
                    <a:gd name="T13" fmla="*/ 48 h 54"/>
                    <a:gd name="T14" fmla="*/ 30 w 54"/>
                    <a:gd name="T15" fmla="*/ 54 h 54"/>
                    <a:gd name="T16" fmla="*/ 18 w 54"/>
                    <a:gd name="T17" fmla="*/ 54 h 54"/>
                    <a:gd name="T18" fmla="*/ 6 w 54"/>
                    <a:gd name="T19" fmla="*/ 48 h 54"/>
                    <a:gd name="T20" fmla="*/ 0 w 54"/>
                    <a:gd name="T21" fmla="*/ 42 h 54"/>
                    <a:gd name="T22" fmla="*/ 0 w 54"/>
                    <a:gd name="T23" fmla="*/ 30 h 54"/>
                    <a:gd name="T24" fmla="*/ 0 w 54"/>
                    <a:gd name="T25" fmla="*/ 18 h 54"/>
                    <a:gd name="T26" fmla="*/ 6 w 54"/>
                    <a:gd name="T27" fmla="*/ 12 h 54"/>
                    <a:gd name="T28" fmla="*/ 12 w 54"/>
                    <a:gd name="T29" fmla="*/ 6 h 54"/>
                    <a:gd name="T30" fmla="*/ 24 w 54"/>
                    <a:gd name="T3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4" h="54">
                      <a:moveTo>
                        <a:pt x="24" y="0"/>
                      </a:moveTo>
                      <a:lnTo>
                        <a:pt x="36" y="0"/>
                      </a:lnTo>
                      <a:lnTo>
                        <a:pt x="48" y="6"/>
                      </a:lnTo>
                      <a:lnTo>
                        <a:pt x="54" y="18"/>
                      </a:lnTo>
                      <a:lnTo>
                        <a:pt x="54" y="30"/>
                      </a:lnTo>
                      <a:lnTo>
                        <a:pt x="54" y="36"/>
                      </a:lnTo>
                      <a:lnTo>
                        <a:pt x="42" y="48"/>
                      </a:lnTo>
                      <a:lnTo>
                        <a:pt x="30" y="54"/>
                      </a:lnTo>
                      <a:lnTo>
                        <a:pt x="18" y="54"/>
                      </a:lnTo>
                      <a:lnTo>
                        <a:pt x="6" y="48"/>
                      </a:lnTo>
                      <a:lnTo>
                        <a:pt x="0" y="42"/>
                      </a:lnTo>
                      <a:lnTo>
                        <a:pt x="0" y="30"/>
                      </a:lnTo>
                      <a:lnTo>
                        <a:pt x="0" y="18"/>
                      </a:lnTo>
                      <a:lnTo>
                        <a:pt x="6" y="12"/>
                      </a:lnTo>
                      <a:lnTo>
                        <a:pt x="12" y="6"/>
                      </a:lnTo>
                      <a:lnTo>
                        <a:pt x="24"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40" name="Freeform 180"/>
                <p:cNvSpPr>
                  <a:spLocks/>
                </p:cNvSpPr>
                <p:nvPr/>
              </p:nvSpPr>
              <p:spPr bwMode="auto">
                <a:xfrm>
                  <a:off x="5081" y="-6294"/>
                  <a:ext cx="204" cy="126"/>
                </a:xfrm>
                <a:custGeom>
                  <a:avLst/>
                  <a:gdLst>
                    <a:gd name="T0" fmla="*/ 6 w 204"/>
                    <a:gd name="T1" fmla="*/ 0 h 126"/>
                    <a:gd name="T2" fmla="*/ 18 w 204"/>
                    <a:gd name="T3" fmla="*/ 0 h 126"/>
                    <a:gd name="T4" fmla="*/ 54 w 204"/>
                    <a:gd name="T5" fmla="*/ 6 h 126"/>
                    <a:gd name="T6" fmla="*/ 96 w 204"/>
                    <a:gd name="T7" fmla="*/ 24 h 126"/>
                    <a:gd name="T8" fmla="*/ 138 w 204"/>
                    <a:gd name="T9" fmla="*/ 48 h 126"/>
                    <a:gd name="T10" fmla="*/ 174 w 204"/>
                    <a:gd name="T11" fmla="*/ 66 h 126"/>
                    <a:gd name="T12" fmla="*/ 198 w 204"/>
                    <a:gd name="T13" fmla="*/ 84 h 126"/>
                    <a:gd name="T14" fmla="*/ 204 w 204"/>
                    <a:gd name="T15" fmla="*/ 96 h 126"/>
                    <a:gd name="T16" fmla="*/ 204 w 204"/>
                    <a:gd name="T17" fmla="*/ 108 h 126"/>
                    <a:gd name="T18" fmla="*/ 198 w 204"/>
                    <a:gd name="T19" fmla="*/ 120 h 126"/>
                    <a:gd name="T20" fmla="*/ 192 w 204"/>
                    <a:gd name="T21" fmla="*/ 126 h 126"/>
                    <a:gd name="T22" fmla="*/ 180 w 204"/>
                    <a:gd name="T23" fmla="*/ 126 h 126"/>
                    <a:gd name="T24" fmla="*/ 174 w 204"/>
                    <a:gd name="T25" fmla="*/ 126 h 126"/>
                    <a:gd name="T26" fmla="*/ 162 w 204"/>
                    <a:gd name="T27" fmla="*/ 114 h 126"/>
                    <a:gd name="T28" fmla="*/ 150 w 204"/>
                    <a:gd name="T29" fmla="*/ 114 h 126"/>
                    <a:gd name="T30" fmla="*/ 138 w 204"/>
                    <a:gd name="T31" fmla="*/ 114 h 126"/>
                    <a:gd name="T32" fmla="*/ 126 w 204"/>
                    <a:gd name="T33" fmla="*/ 120 h 126"/>
                    <a:gd name="T34" fmla="*/ 114 w 204"/>
                    <a:gd name="T35" fmla="*/ 126 h 126"/>
                    <a:gd name="T36" fmla="*/ 102 w 204"/>
                    <a:gd name="T37" fmla="*/ 120 h 126"/>
                    <a:gd name="T38" fmla="*/ 96 w 204"/>
                    <a:gd name="T39" fmla="*/ 108 h 126"/>
                    <a:gd name="T40" fmla="*/ 84 w 204"/>
                    <a:gd name="T41" fmla="*/ 96 h 126"/>
                    <a:gd name="T42" fmla="*/ 66 w 204"/>
                    <a:gd name="T43" fmla="*/ 90 h 126"/>
                    <a:gd name="T44" fmla="*/ 54 w 204"/>
                    <a:gd name="T45" fmla="*/ 84 h 126"/>
                    <a:gd name="T46" fmla="*/ 36 w 204"/>
                    <a:gd name="T47" fmla="*/ 84 h 126"/>
                    <a:gd name="T48" fmla="*/ 18 w 204"/>
                    <a:gd name="T49" fmla="*/ 78 h 126"/>
                    <a:gd name="T50" fmla="*/ 12 w 204"/>
                    <a:gd name="T51" fmla="*/ 72 h 126"/>
                    <a:gd name="T52" fmla="*/ 6 w 204"/>
                    <a:gd name="T53" fmla="*/ 66 h 126"/>
                    <a:gd name="T54" fmla="*/ 6 w 204"/>
                    <a:gd name="T55" fmla="*/ 54 h 126"/>
                    <a:gd name="T56" fmla="*/ 6 w 204"/>
                    <a:gd name="T57" fmla="*/ 42 h 126"/>
                    <a:gd name="T58" fmla="*/ 6 w 204"/>
                    <a:gd name="T59" fmla="*/ 24 h 126"/>
                    <a:gd name="T60" fmla="*/ 0 w 204"/>
                    <a:gd name="T61" fmla="*/ 12 h 126"/>
                    <a:gd name="T62" fmla="*/ 6 w 204"/>
                    <a:gd name="T6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4" h="126">
                      <a:moveTo>
                        <a:pt x="6" y="0"/>
                      </a:moveTo>
                      <a:lnTo>
                        <a:pt x="18" y="0"/>
                      </a:lnTo>
                      <a:lnTo>
                        <a:pt x="54" y="6"/>
                      </a:lnTo>
                      <a:lnTo>
                        <a:pt x="96" y="24"/>
                      </a:lnTo>
                      <a:lnTo>
                        <a:pt x="138" y="48"/>
                      </a:lnTo>
                      <a:lnTo>
                        <a:pt x="174" y="66"/>
                      </a:lnTo>
                      <a:lnTo>
                        <a:pt x="198" y="84"/>
                      </a:lnTo>
                      <a:lnTo>
                        <a:pt x="204" y="96"/>
                      </a:lnTo>
                      <a:lnTo>
                        <a:pt x="204" y="108"/>
                      </a:lnTo>
                      <a:lnTo>
                        <a:pt x="198" y="120"/>
                      </a:lnTo>
                      <a:lnTo>
                        <a:pt x="192" y="126"/>
                      </a:lnTo>
                      <a:lnTo>
                        <a:pt x="180" y="126"/>
                      </a:lnTo>
                      <a:lnTo>
                        <a:pt x="174" y="126"/>
                      </a:lnTo>
                      <a:lnTo>
                        <a:pt x="162" y="114"/>
                      </a:lnTo>
                      <a:lnTo>
                        <a:pt x="150" y="114"/>
                      </a:lnTo>
                      <a:lnTo>
                        <a:pt x="138" y="114"/>
                      </a:lnTo>
                      <a:lnTo>
                        <a:pt x="126" y="120"/>
                      </a:lnTo>
                      <a:lnTo>
                        <a:pt x="114" y="126"/>
                      </a:lnTo>
                      <a:lnTo>
                        <a:pt x="102" y="120"/>
                      </a:lnTo>
                      <a:lnTo>
                        <a:pt x="96" y="108"/>
                      </a:lnTo>
                      <a:lnTo>
                        <a:pt x="84" y="96"/>
                      </a:lnTo>
                      <a:lnTo>
                        <a:pt x="66" y="90"/>
                      </a:lnTo>
                      <a:lnTo>
                        <a:pt x="54" y="84"/>
                      </a:lnTo>
                      <a:lnTo>
                        <a:pt x="36" y="84"/>
                      </a:lnTo>
                      <a:lnTo>
                        <a:pt x="18" y="78"/>
                      </a:lnTo>
                      <a:lnTo>
                        <a:pt x="12" y="72"/>
                      </a:lnTo>
                      <a:lnTo>
                        <a:pt x="6" y="66"/>
                      </a:lnTo>
                      <a:lnTo>
                        <a:pt x="6" y="54"/>
                      </a:lnTo>
                      <a:lnTo>
                        <a:pt x="6" y="42"/>
                      </a:lnTo>
                      <a:lnTo>
                        <a:pt x="6" y="24"/>
                      </a:lnTo>
                      <a:lnTo>
                        <a:pt x="0" y="12"/>
                      </a:lnTo>
                      <a:lnTo>
                        <a:pt x="6"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41" name="Freeform 181"/>
                <p:cNvSpPr>
                  <a:spLocks/>
                </p:cNvSpPr>
                <p:nvPr/>
              </p:nvSpPr>
              <p:spPr bwMode="auto">
                <a:xfrm>
                  <a:off x="4973" y="-6306"/>
                  <a:ext cx="48" cy="48"/>
                </a:xfrm>
                <a:custGeom>
                  <a:avLst/>
                  <a:gdLst>
                    <a:gd name="T0" fmla="*/ 18 w 48"/>
                    <a:gd name="T1" fmla="*/ 0 h 48"/>
                    <a:gd name="T2" fmla="*/ 24 w 48"/>
                    <a:gd name="T3" fmla="*/ 0 h 48"/>
                    <a:gd name="T4" fmla="*/ 30 w 48"/>
                    <a:gd name="T5" fmla="*/ 6 h 48"/>
                    <a:gd name="T6" fmla="*/ 42 w 48"/>
                    <a:gd name="T7" fmla="*/ 12 h 48"/>
                    <a:gd name="T8" fmla="*/ 42 w 48"/>
                    <a:gd name="T9" fmla="*/ 24 h 48"/>
                    <a:gd name="T10" fmla="*/ 48 w 48"/>
                    <a:gd name="T11" fmla="*/ 36 h 48"/>
                    <a:gd name="T12" fmla="*/ 42 w 48"/>
                    <a:gd name="T13" fmla="*/ 42 h 48"/>
                    <a:gd name="T14" fmla="*/ 36 w 48"/>
                    <a:gd name="T15" fmla="*/ 48 h 48"/>
                    <a:gd name="T16" fmla="*/ 30 w 48"/>
                    <a:gd name="T17" fmla="*/ 48 h 48"/>
                    <a:gd name="T18" fmla="*/ 18 w 48"/>
                    <a:gd name="T19" fmla="*/ 42 h 48"/>
                    <a:gd name="T20" fmla="*/ 12 w 48"/>
                    <a:gd name="T21" fmla="*/ 36 h 48"/>
                    <a:gd name="T22" fmla="*/ 6 w 48"/>
                    <a:gd name="T23" fmla="*/ 30 h 48"/>
                    <a:gd name="T24" fmla="*/ 0 w 48"/>
                    <a:gd name="T25" fmla="*/ 24 h 48"/>
                    <a:gd name="T26" fmla="*/ 0 w 48"/>
                    <a:gd name="T27" fmla="*/ 18 h 48"/>
                    <a:gd name="T28" fmla="*/ 0 w 48"/>
                    <a:gd name="T29" fmla="*/ 6 h 48"/>
                    <a:gd name="T30" fmla="*/ 6 w 48"/>
                    <a:gd name="T31" fmla="*/ 0 h 48"/>
                    <a:gd name="T32" fmla="*/ 18 w 48"/>
                    <a:gd name="T3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48">
                      <a:moveTo>
                        <a:pt x="18" y="0"/>
                      </a:moveTo>
                      <a:lnTo>
                        <a:pt x="24" y="0"/>
                      </a:lnTo>
                      <a:lnTo>
                        <a:pt x="30" y="6"/>
                      </a:lnTo>
                      <a:lnTo>
                        <a:pt x="42" y="12"/>
                      </a:lnTo>
                      <a:lnTo>
                        <a:pt x="42" y="24"/>
                      </a:lnTo>
                      <a:lnTo>
                        <a:pt x="48" y="36"/>
                      </a:lnTo>
                      <a:lnTo>
                        <a:pt x="42" y="42"/>
                      </a:lnTo>
                      <a:lnTo>
                        <a:pt x="36" y="48"/>
                      </a:lnTo>
                      <a:lnTo>
                        <a:pt x="30" y="48"/>
                      </a:lnTo>
                      <a:lnTo>
                        <a:pt x="18" y="42"/>
                      </a:lnTo>
                      <a:lnTo>
                        <a:pt x="12" y="36"/>
                      </a:lnTo>
                      <a:lnTo>
                        <a:pt x="6" y="30"/>
                      </a:lnTo>
                      <a:lnTo>
                        <a:pt x="0" y="24"/>
                      </a:lnTo>
                      <a:lnTo>
                        <a:pt x="0" y="18"/>
                      </a:lnTo>
                      <a:lnTo>
                        <a:pt x="0" y="6"/>
                      </a:lnTo>
                      <a:lnTo>
                        <a:pt x="6" y="0"/>
                      </a:lnTo>
                      <a:lnTo>
                        <a:pt x="18"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42" name="Freeform 182"/>
                <p:cNvSpPr>
                  <a:spLocks/>
                </p:cNvSpPr>
                <p:nvPr/>
              </p:nvSpPr>
              <p:spPr bwMode="auto">
                <a:xfrm>
                  <a:off x="4415" y="-6738"/>
                  <a:ext cx="504" cy="486"/>
                </a:xfrm>
                <a:custGeom>
                  <a:avLst/>
                  <a:gdLst>
                    <a:gd name="T0" fmla="*/ 354 w 504"/>
                    <a:gd name="T1" fmla="*/ 6 h 486"/>
                    <a:gd name="T2" fmla="*/ 360 w 504"/>
                    <a:gd name="T3" fmla="*/ 30 h 486"/>
                    <a:gd name="T4" fmla="*/ 336 w 504"/>
                    <a:gd name="T5" fmla="*/ 42 h 486"/>
                    <a:gd name="T6" fmla="*/ 324 w 504"/>
                    <a:gd name="T7" fmla="*/ 66 h 486"/>
                    <a:gd name="T8" fmla="*/ 324 w 504"/>
                    <a:gd name="T9" fmla="*/ 108 h 486"/>
                    <a:gd name="T10" fmla="*/ 312 w 504"/>
                    <a:gd name="T11" fmla="*/ 168 h 486"/>
                    <a:gd name="T12" fmla="*/ 318 w 504"/>
                    <a:gd name="T13" fmla="*/ 210 h 486"/>
                    <a:gd name="T14" fmla="*/ 348 w 504"/>
                    <a:gd name="T15" fmla="*/ 234 h 486"/>
                    <a:gd name="T16" fmla="*/ 342 w 504"/>
                    <a:gd name="T17" fmla="*/ 276 h 486"/>
                    <a:gd name="T18" fmla="*/ 360 w 504"/>
                    <a:gd name="T19" fmla="*/ 294 h 486"/>
                    <a:gd name="T20" fmla="*/ 396 w 504"/>
                    <a:gd name="T21" fmla="*/ 324 h 486"/>
                    <a:gd name="T22" fmla="*/ 390 w 504"/>
                    <a:gd name="T23" fmla="*/ 366 h 486"/>
                    <a:gd name="T24" fmla="*/ 396 w 504"/>
                    <a:gd name="T25" fmla="*/ 384 h 486"/>
                    <a:gd name="T26" fmla="*/ 426 w 504"/>
                    <a:gd name="T27" fmla="*/ 384 h 486"/>
                    <a:gd name="T28" fmla="*/ 486 w 504"/>
                    <a:gd name="T29" fmla="*/ 420 h 486"/>
                    <a:gd name="T30" fmla="*/ 498 w 504"/>
                    <a:gd name="T31" fmla="*/ 450 h 486"/>
                    <a:gd name="T32" fmla="*/ 462 w 504"/>
                    <a:gd name="T33" fmla="*/ 468 h 486"/>
                    <a:gd name="T34" fmla="*/ 426 w 504"/>
                    <a:gd name="T35" fmla="*/ 468 h 486"/>
                    <a:gd name="T36" fmla="*/ 384 w 504"/>
                    <a:gd name="T37" fmla="*/ 468 h 486"/>
                    <a:gd name="T38" fmla="*/ 336 w 504"/>
                    <a:gd name="T39" fmla="*/ 486 h 486"/>
                    <a:gd name="T40" fmla="*/ 300 w 504"/>
                    <a:gd name="T41" fmla="*/ 474 h 486"/>
                    <a:gd name="T42" fmla="*/ 264 w 504"/>
                    <a:gd name="T43" fmla="*/ 462 h 486"/>
                    <a:gd name="T44" fmla="*/ 276 w 504"/>
                    <a:gd name="T45" fmla="*/ 438 h 486"/>
                    <a:gd name="T46" fmla="*/ 288 w 504"/>
                    <a:gd name="T47" fmla="*/ 414 h 486"/>
                    <a:gd name="T48" fmla="*/ 246 w 504"/>
                    <a:gd name="T49" fmla="*/ 402 h 486"/>
                    <a:gd name="T50" fmla="*/ 252 w 504"/>
                    <a:gd name="T51" fmla="*/ 384 h 486"/>
                    <a:gd name="T52" fmla="*/ 246 w 504"/>
                    <a:gd name="T53" fmla="*/ 372 h 486"/>
                    <a:gd name="T54" fmla="*/ 216 w 504"/>
                    <a:gd name="T55" fmla="*/ 378 h 486"/>
                    <a:gd name="T56" fmla="*/ 168 w 504"/>
                    <a:gd name="T57" fmla="*/ 390 h 486"/>
                    <a:gd name="T58" fmla="*/ 126 w 504"/>
                    <a:gd name="T59" fmla="*/ 366 h 486"/>
                    <a:gd name="T60" fmla="*/ 114 w 504"/>
                    <a:gd name="T61" fmla="*/ 372 h 486"/>
                    <a:gd name="T62" fmla="*/ 108 w 504"/>
                    <a:gd name="T63" fmla="*/ 402 h 486"/>
                    <a:gd name="T64" fmla="*/ 78 w 504"/>
                    <a:gd name="T65" fmla="*/ 396 h 486"/>
                    <a:gd name="T66" fmla="*/ 54 w 504"/>
                    <a:gd name="T67" fmla="*/ 372 h 486"/>
                    <a:gd name="T68" fmla="*/ 0 w 504"/>
                    <a:gd name="T69" fmla="*/ 264 h 486"/>
                    <a:gd name="T70" fmla="*/ 18 w 504"/>
                    <a:gd name="T71" fmla="*/ 240 h 486"/>
                    <a:gd name="T72" fmla="*/ 48 w 504"/>
                    <a:gd name="T73" fmla="*/ 234 h 486"/>
                    <a:gd name="T74" fmla="*/ 84 w 504"/>
                    <a:gd name="T75" fmla="*/ 228 h 486"/>
                    <a:gd name="T76" fmla="*/ 102 w 504"/>
                    <a:gd name="T77" fmla="*/ 198 h 486"/>
                    <a:gd name="T78" fmla="*/ 138 w 504"/>
                    <a:gd name="T79" fmla="*/ 186 h 486"/>
                    <a:gd name="T80" fmla="*/ 132 w 504"/>
                    <a:gd name="T81" fmla="*/ 150 h 486"/>
                    <a:gd name="T82" fmla="*/ 120 w 504"/>
                    <a:gd name="T83" fmla="*/ 96 h 486"/>
                    <a:gd name="T84" fmla="*/ 120 w 504"/>
                    <a:gd name="T85" fmla="*/ 60 h 486"/>
                    <a:gd name="T86" fmla="*/ 102 w 504"/>
                    <a:gd name="T87" fmla="*/ 42 h 486"/>
                    <a:gd name="T88" fmla="*/ 138 w 504"/>
                    <a:gd name="T89" fmla="*/ 12 h 486"/>
                    <a:gd name="T90" fmla="*/ 246 w 504"/>
                    <a:gd name="T91" fmla="*/ 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04" h="486">
                      <a:moveTo>
                        <a:pt x="336" y="0"/>
                      </a:moveTo>
                      <a:lnTo>
                        <a:pt x="348" y="0"/>
                      </a:lnTo>
                      <a:lnTo>
                        <a:pt x="354" y="6"/>
                      </a:lnTo>
                      <a:lnTo>
                        <a:pt x="360" y="12"/>
                      </a:lnTo>
                      <a:lnTo>
                        <a:pt x="360" y="24"/>
                      </a:lnTo>
                      <a:lnTo>
                        <a:pt x="360" y="30"/>
                      </a:lnTo>
                      <a:lnTo>
                        <a:pt x="354" y="42"/>
                      </a:lnTo>
                      <a:lnTo>
                        <a:pt x="348" y="42"/>
                      </a:lnTo>
                      <a:lnTo>
                        <a:pt x="336" y="42"/>
                      </a:lnTo>
                      <a:lnTo>
                        <a:pt x="324" y="48"/>
                      </a:lnTo>
                      <a:lnTo>
                        <a:pt x="324" y="60"/>
                      </a:lnTo>
                      <a:lnTo>
                        <a:pt x="324" y="66"/>
                      </a:lnTo>
                      <a:lnTo>
                        <a:pt x="330" y="78"/>
                      </a:lnTo>
                      <a:lnTo>
                        <a:pt x="330" y="90"/>
                      </a:lnTo>
                      <a:lnTo>
                        <a:pt x="324" y="108"/>
                      </a:lnTo>
                      <a:lnTo>
                        <a:pt x="324" y="126"/>
                      </a:lnTo>
                      <a:lnTo>
                        <a:pt x="318" y="150"/>
                      </a:lnTo>
                      <a:lnTo>
                        <a:pt x="312" y="168"/>
                      </a:lnTo>
                      <a:lnTo>
                        <a:pt x="312" y="186"/>
                      </a:lnTo>
                      <a:lnTo>
                        <a:pt x="312" y="198"/>
                      </a:lnTo>
                      <a:lnTo>
                        <a:pt x="318" y="210"/>
                      </a:lnTo>
                      <a:lnTo>
                        <a:pt x="324" y="216"/>
                      </a:lnTo>
                      <a:lnTo>
                        <a:pt x="336" y="222"/>
                      </a:lnTo>
                      <a:lnTo>
                        <a:pt x="348" y="234"/>
                      </a:lnTo>
                      <a:lnTo>
                        <a:pt x="348" y="246"/>
                      </a:lnTo>
                      <a:lnTo>
                        <a:pt x="342" y="264"/>
                      </a:lnTo>
                      <a:lnTo>
                        <a:pt x="342" y="276"/>
                      </a:lnTo>
                      <a:lnTo>
                        <a:pt x="342" y="282"/>
                      </a:lnTo>
                      <a:lnTo>
                        <a:pt x="348" y="288"/>
                      </a:lnTo>
                      <a:lnTo>
                        <a:pt x="360" y="294"/>
                      </a:lnTo>
                      <a:lnTo>
                        <a:pt x="372" y="300"/>
                      </a:lnTo>
                      <a:lnTo>
                        <a:pt x="390" y="312"/>
                      </a:lnTo>
                      <a:lnTo>
                        <a:pt x="396" y="324"/>
                      </a:lnTo>
                      <a:lnTo>
                        <a:pt x="402" y="336"/>
                      </a:lnTo>
                      <a:lnTo>
                        <a:pt x="396" y="354"/>
                      </a:lnTo>
                      <a:lnTo>
                        <a:pt x="390" y="366"/>
                      </a:lnTo>
                      <a:lnTo>
                        <a:pt x="390" y="372"/>
                      </a:lnTo>
                      <a:lnTo>
                        <a:pt x="390" y="378"/>
                      </a:lnTo>
                      <a:lnTo>
                        <a:pt x="396" y="384"/>
                      </a:lnTo>
                      <a:lnTo>
                        <a:pt x="408" y="384"/>
                      </a:lnTo>
                      <a:lnTo>
                        <a:pt x="414" y="384"/>
                      </a:lnTo>
                      <a:lnTo>
                        <a:pt x="426" y="384"/>
                      </a:lnTo>
                      <a:lnTo>
                        <a:pt x="444" y="396"/>
                      </a:lnTo>
                      <a:lnTo>
                        <a:pt x="462" y="408"/>
                      </a:lnTo>
                      <a:lnTo>
                        <a:pt x="486" y="420"/>
                      </a:lnTo>
                      <a:lnTo>
                        <a:pt x="498" y="432"/>
                      </a:lnTo>
                      <a:lnTo>
                        <a:pt x="504" y="438"/>
                      </a:lnTo>
                      <a:lnTo>
                        <a:pt x="498" y="450"/>
                      </a:lnTo>
                      <a:lnTo>
                        <a:pt x="492" y="456"/>
                      </a:lnTo>
                      <a:lnTo>
                        <a:pt x="474" y="462"/>
                      </a:lnTo>
                      <a:lnTo>
                        <a:pt x="462" y="468"/>
                      </a:lnTo>
                      <a:lnTo>
                        <a:pt x="450" y="468"/>
                      </a:lnTo>
                      <a:lnTo>
                        <a:pt x="438" y="468"/>
                      </a:lnTo>
                      <a:lnTo>
                        <a:pt x="426" y="468"/>
                      </a:lnTo>
                      <a:lnTo>
                        <a:pt x="414" y="468"/>
                      </a:lnTo>
                      <a:lnTo>
                        <a:pt x="396" y="468"/>
                      </a:lnTo>
                      <a:lnTo>
                        <a:pt x="384" y="468"/>
                      </a:lnTo>
                      <a:lnTo>
                        <a:pt x="366" y="480"/>
                      </a:lnTo>
                      <a:lnTo>
                        <a:pt x="348" y="486"/>
                      </a:lnTo>
                      <a:lnTo>
                        <a:pt x="336" y="486"/>
                      </a:lnTo>
                      <a:lnTo>
                        <a:pt x="324" y="486"/>
                      </a:lnTo>
                      <a:lnTo>
                        <a:pt x="312" y="480"/>
                      </a:lnTo>
                      <a:lnTo>
                        <a:pt x="300" y="474"/>
                      </a:lnTo>
                      <a:lnTo>
                        <a:pt x="288" y="474"/>
                      </a:lnTo>
                      <a:lnTo>
                        <a:pt x="270" y="468"/>
                      </a:lnTo>
                      <a:lnTo>
                        <a:pt x="264" y="462"/>
                      </a:lnTo>
                      <a:lnTo>
                        <a:pt x="258" y="456"/>
                      </a:lnTo>
                      <a:lnTo>
                        <a:pt x="264" y="450"/>
                      </a:lnTo>
                      <a:lnTo>
                        <a:pt x="276" y="438"/>
                      </a:lnTo>
                      <a:lnTo>
                        <a:pt x="288" y="432"/>
                      </a:lnTo>
                      <a:lnTo>
                        <a:pt x="294" y="420"/>
                      </a:lnTo>
                      <a:lnTo>
                        <a:pt x="288" y="414"/>
                      </a:lnTo>
                      <a:lnTo>
                        <a:pt x="270" y="402"/>
                      </a:lnTo>
                      <a:lnTo>
                        <a:pt x="252" y="402"/>
                      </a:lnTo>
                      <a:lnTo>
                        <a:pt x="246" y="402"/>
                      </a:lnTo>
                      <a:lnTo>
                        <a:pt x="246" y="396"/>
                      </a:lnTo>
                      <a:lnTo>
                        <a:pt x="246" y="390"/>
                      </a:lnTo>
                      <a:lnTo>
                        <a:pt x="252" y="384"/>
                      </a:lnTo>
                      <a:lnTo>
                        <a:pt x="252" y="378"/>
                      </a:lnTo>
                      <a:lnTo>
                        <a:pt x="252" y="372"/>
                      </a:lnTo>
                      <a:lnTo>
                        <a:pt x="246" y="372"/>
                      </a:lnTo>
                      <a:lnTo>
                        <a:pt x="234" y="372"/>
                      </a:lnTo>
                      <a:lnTo>
                        <a:pt x="222" y="378"/>
                      </a:lnTo>
                      <a:lnTo>
                        <a:pt x="216" y="378"/>
                      </a:lnTo>
                      <a:lnTo>
                        <a:pt x="204" y="378"/>
                      </a:lnTo>
                      <a:lnTo>
                        <a:pt x="192" y="384"/>
                      </a:lnTo>
                      <a:lnTo>
                        <a:pt x="168" y="390"/>
                      </a:lnTo>
                      <a:lnTo>
                        <a:pt x="150" y="384"/>
                      </a:lnTo>
                      <a:lnTo>
                        <a:pt x="132" y="372"/>
                      </a:lnTo>
                      <a:lnTo>
                        <a:pt x="126" y="366"/>
                      </a:lnTo>
                      <a:lnTo>
                        <a:pt x="120" y="366"/>
                      </a:lnTo>
                      <a:lnTo>
                        <a:pt x="114" y="366"/>
                      </a:lnTo>
                      <a:lnTo>
                        <a:pt x="114" y="372"/>
                      </a:lnTo>
                      <a:lnTo>
                        <a:pt x="114" y="384"/>
                      </a:lnTo>
                      <a:lnTo>
                        <a:pt x="114" y="396"/>
                      </a:lnTo>
                      <a:lnTo>
                        <a:pt x="108" y="402"/>
                      </a:lnTo>
                      <a:lnTo>
                        <a:pt x="96" y="402"/>
                      </a:lnTo>
                      <a:lnTo>
                        <a:pt x="90" y="402"/>
                      </a:lnTo>
                      <a:lnTo>
                        <a:pt x="78" y="396"/>
                      </a:lnTo>
                      <a:lnTo>
                        <a:pt x="66" y="390"/>
                      </a:lnTo>
                      <a:lnTo>
                        <a:pt x="60" y="384"/>
                      </a:lnTo>
                      <a:lnTo>
                        <a:pt x="54" y="372"/>
                      </a:lnTo>
                      <a:lnTo>
                        <a:pt x="36" y="318"/>
                      </a:lnTo>
                      <a:lnTo>
                        <a:pt x="12" y="276"/>
                      </a:lnTo>
                      <a:lnTo>
                        <a:pt x="0" y="264"/>
                      </a:lnTo>
                      <a:lnTo>
                        <a:pt x="0" y="258"/>
                      </a:lnTo>
                      <a:lnTo>
                        <a:pt x="6" y="246"/>
                      </a:lnTo>
                      <a:lnTo>
                        <a:pt x="18" y="240"/>
                      </a:lnTo>
                      <a:lnTo>
                        <a:pt x="24" y="240"/>
                      </a:lnTo>
                      <a:lnTo>
                        <a:pt x="36" y="234"/>
                      </a:lnTo>
                      <a:lnTo>
                        <a:pt x="48" y="234"/>
                      </a:lnTo>
                      <a:lnTo>
                        <a:pt x="66" y="234"/>
                      </a:lnTo>
                      <a:lnTo>
                        <a:pt x="78" y="234"/>
                      </a:lnTo>
                      <a:lnTo>
                        <a:pt x="84" y="228"/>
                      </a:lnTo>
                      <a:lnTo>
                        <a:pt x="90" y="216"/>
                      </a:lnTo>
                      <a:lnTo>
                        <a:pt x="90" y="204"/>
                      </a:lnTo>
                      <a:lnTo>
                        <a:pt x="102" y="198"/>
                      </a:lnTo>
                      <a:lnTo>
                        <a:pt x="114" y="192"/>
                      </a:lnTo>
                      <a:lnTo>
                        <a:pt x="132" y="186"/>
                      </a:lnTo>
                      <a:lnTo>
                        <a:pt x="138" y="186"/>
                      </a:lnTo>
                      <a:lnTo>
                        <a:pt x="144" y="174"/>
                      </a:lnTo>
                      <a:lnTo>
                        <a:pt x="144" y="162"/>
                      </a:lnTo>
                      <a:lnTo>
                        <a:pt x="132" y="150"/>
                      </a:lnTo>
                      <a:lnTo>
                        <a:pt x="126" y="132"/>
                      </a:lnTo>
                      <a:lnTo>
                        <a:pt x="120" y="114"/>
                      </a:lnTo>
                      <a:lnTo>
                        <a:pt x="120" y="96"/>
                      </a:lnTo>
                      <a:lnTo>
                        <a:pt x="126" y="78"/>
                      </a:lnTo>
                      <a:lnTo>
                        <a:pt x="126" y="72"/>
                      </a:lnTo>
                      <a:lnTo>
                        <a:pt x="120" y="60"/>
                      </a:lnTo>
                      <a:lnTo>
                        <a:pt x="114" y="54"/>
                      </a:lnTo>
                      <a:lnTo>
                        <a:pt x="108" y="48"/>
                      </a:lnTo>
                      <a:lnTo>
                        <a:pt x="102" y="42"/>
                      </a:lnTo>
                      <a:lnTo>
                        <a:pt x="102" y="36"/>
                      </a:lnTo>
                      <a:lnTo>
                        <a:pt x="108" y="24"/>
                      </a:lnTo>
                      <a:lnTo>
                        <a:pt x="138" y="12"/>
                      </a:lnTo>
                      <a:lnTo>
                        <a:pt x="168" y="6"/>
                      </a:lnTo>
                      <a:lnTo>
                        <a:pt x="204" y="6"/>
                      </a:lnTo>
                      <a:lnTo>
                        <a:pt x="246" y="6"/>
                      </a:lnTo>
                      <a:lnTo>
                        <a:pt x="300" y="6"/>
                      </a:lnTo>
                      <a:lnTo>
                        <a:pt x="336"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43" name="Freeform 183"/>
                <p:cNvSpPr>
                  <a:spLocks/>
                </p:cNvSpPr>
                <p:nvPr/>
              </p:nvSpPr>
              <p:spPr bwMode="auto">
                <a:xfrm>
                  <a:off x="4199" y="-5964"/>
                  <a:ext cx="174" cy="132"/>
                </a:xfrm>
                <a:custGeom>
                  <a:avLst/>
                  <a:gdLst>
                    <a:gd name="T0" fmla="*/ 102 w 174"/>
                    <a:gd name="T1" fmla="*/ 0 h 132"/>
                    <a:gd name="T2" fmla="*/ 138 w 174"/>
                    <a:gd name="T3" fmla="*/ 6 h 132"/>
                    <a:gd name="T4" fmla="*/ 162 w 174"/>
                    <a:gd name="T5" fmla="*/ 18 h 132"/>
                    <a:gd name="T6" fmla="*/ 174 w 174"/>
                    <a:gd name="T7" fmla="*/ 42 h 132"/>
                    <a:gd name="T8" fmla="*/ 174 w 174"/>
                    <a:gd name="T9" fmla="*/ 60 h 132"/>
                    <a:gd name="T10" fmla="*/ 168 w 174"/>
                    <a:gd name="T11" fmla="*/ 72 h 132"/>
                    <a:gd name="T12" fmla="*/ 162 w 174"/>
                    <a:gd name="T13" fmla="*/ 84 h 132"/>
                    <a:gd name="T14" fmla="*/ 156 w 174"/>
                    <a:gd name="T15" fmla="*/ 90 h 132"/>
                    <a:gd name="T16" fmla="*/ 150 w 174"/>
                    <a:gd name="T17" fmla="*/ 90 h 132"/>
                    <a:gd name="T18" fmla="*/ 132 w 174"/>
                    <a:gd name="T19" fmla="*/ 90 h 132"/>
                    <a:gd name="T20" fmla="*/ 120 w 174"/>
                    <a:gd name="T21" fmla="*/ 84 h 132"/>
                    <a:gd name="T22" fmla="*/ 114 w 174"/>
                    <a:gd name="T23" fmla="*/ 90 h 132"/>
                    <a:gd name="T24" fmla="*/ 108 w 174"/>
                    <a:gd name="T25" fmla="*/ 90 h 132"/>
                    <a:gd name="T26" fmla="*/ 108 w 174"/>
                    <a:gd name="T27" fmla="*/ 102 h 132"/>
                    <a:gd name="T28" fmla="*/ 102 w 174"/>
                    <a:gd name="T29" fmla="*/ 108 h 132"/>
                    <a:gd name="T30" fmla="*/ 102 w 174"/>
                    <a:gd name="T31" fmla="*/ 120 h 132"/>
                    <a:gd name="T32" fmla="*/ 96 w 174"/>
                    <a:gd name="T33" fmla="*/ 126 h 132"/>
                    <a:gd name="T34" fmla="*/ 84 w 174"/>
                    <a:gd name="T35" fmla="*/ 132 h 132"/>
                    <a:gd name="T36" fmla="*/ 72 w 174"/>
                    <a:gd name="T37" fmla="*/ 132 h 132"/>
                    <a:gd name="T38" fmla="*/ 54 w 174"/>
                    <a:gd name="T39" fmla="*/ 132 h 132"/>
                    <a:gd name="T40" fmla="*/ 36 w 174"/>
                    <a:gd name="T41" fmla="*/ 126 h 132"/>
                    <a:gd name="T42" fmla="*/ 24 w 174"/>
                    <a:gd name="T43" fmla="*/ 120 h 132"/>
                    <a:gd name="T44" fmla="*/ 12 w 174"/>
                    <a:gd name="T45" fmla="*/ 108 h 132"/>
                    <a:gd name="T46" fmla="*/ 6 w 174"/>
                    <a:gd name="T47" fmla="*/ 96 h 132"/>
                    <a:gd name="T48" fmla="*/ 0 w 174"/>
                    <a:gd name="T49" fmla="*/ 84 h 132"/>
                    <a:gd name="T50" fmla="*/ 6 w 174"/>
                    <a:gd name="T51" fmla="*/ 60 h 132"/>
                    <a:gd name="T52" fmla="*/ 18 w 174"/>
                    <a:gd name="T53" fmla="*/ 42 h 132"/>
                    <a:gd name="T54" fmla="*/ 30 w 174"/>
                    <a:gd name="T55" fmla="*/ 24 h 132"/>
                    <a:gd name="T56" fmla="*/ 54 w 174"/>
                    <a:gd name="T57" fmla="*/ 6 h 132"/>
                    <a:gd name="T58" fmla="*/ 72 w 174"/>
                    <a:gd name="T59" fmla="*/ 0 h 132"/>
                    <a:gd name="T60" fmla="*/ 102 w 174"/>
                    <a:gd name="T61"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4" h="132">
                      <a:moveTo>
                        <a:pt x="102" y="0"/>
                      </a:moveTo>
                      <a:lnTo>
                        <a:pt x="138" y="6"/>
                      </a:lnTo>
                      <a:lnTo>
                        <a:pt x="162" y="18"/>
                      </a:lnTo>
                      <a:lnTo>
                        <a:pt x="174" y="42"/>
                      </a:lnTo>
                      <a:lnTo>
                        <a:pt x="174" y="60"/>
                      </a:lnTo>
                      <a:lnTo>
                        <a:pt x="168" y="72"/>
                      </a:lnTo>
                      <a:lnTo>
                        <a:pt x="162" y="84"/>
                      </a:lnTo>
                      <a:lnTo>
                        <a:pt x="156" y="90"/>
                      </a:lnTo>
                      <a:lnTo>
                        <a:pt x="150" y="90"/>
                      </a:lnTo>
                      <a:lnTo>
                        <a:pt x="132" y="90"/>
                      </a:lnTo>
                      <a:lnTo>
                        <a:pt x="120" y="84"/>
                      </a:lnTo>
                      <a:lnTo>
                        <a:pt x="114" y="90"/>
                      </a:lnTo>
                      <a:lnTo>
                        <a:pt x="108" y="90"/>
                      </a:lnTo>
                      <a:lnTo>
                        <a:pt x="108" y="102"/>
                      </a:lnTo>
                      <a:lnTo>
                        <a:pt x="102" y="108"/>
                      </a:lnTo>
                      <a:lnTo>
                        <a:pt x="102" y="120"/>
                      </a:lnTo>
                      <a:lnTo>
                        <a:pt x="96" y="126"/>
                      </a:lnTo>
                      <a:lnTo>
                        <a:pt x="84" y="132"/>
                      </a:lnTo>
                      <a:lnTo>
                        <a:pt x="72" y="132"/>
                      </a:lnTo>
                      <a:lnTo>
                        <a:pt x="54" y="132"/>
                      </a:lnTo>
                      <a:lnTo>
                        <a:pt x="36" y="126"/>
                      </a:lnTo>
                      <a:lnTo>
                        <a:pt x="24" y="120"/>
                      </a:lnTo>
                      <a:lnTo>
                        <a:pt x="12" y="108"/>
                      </a:lnTo>
                      <a:lnTo>
                        <a:pt x="6" y="96"/>
                      </a:lnTo>
                      <a:lnTo>
                        <a:pt x="0" y="84"/>
                      </a:lnTo>
                      <a:lnTo>
                        <a:pt x="6" y="60"/>
                      </a:lnTo>
                      <a:lnTo>
                        <a:pt x="18" y="42"/>
                      </a:lnTo>
                      <a:lnTo>
                        <a:pt x="30" y="24"/>
                      </a:lnTo>
                      <a:lnTo>
                        <a:pt x="54" y="6"/>
                      </a:lnTo>
                      <a:lnTo>
                        <a:pt x="72" y="0"/>
                      </a:lnTo>
                      <a:lnTo>
                        <a:pt x="102"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44" name="Freeform 184"/>
                <p:cNvSpPr>
                  <a:spLocks noEditPoints="1"/>
                </p:cNvSpPr>
                <p:nvPr/>
              </p:nvSpPr>
              <p:spPr bwMode="auto">
                <a:xfrm>
                  <a:off x="-685" y="-834"/>
                  <a:ext cx="2214" cy="2178"/>
                </a:xfrm>
                <a:custGeom>
                  <a:avLst/>
                  <a:gdLst>
                    <a:gd name="T0" fmla="*/ 6 w 2214"/>
                    <a:gd name="T1" fmla="*/ 1206 h 2178"/>
                    <a:gd name="T2" fmla="*/ 0 w 2214"/>
                    <a:gd name="T3" fmla="*/ 1206 h 2178"/>
                    <a:gd name="T4" fmla="*/ 714 w 2214"/>
                    <a:gd name="T5" fmla="*/ 222 h 2178"/>
                    <a:gd name="T6" fmla="*/ 714 w 2214"/>
                    <a:gd name="T7" fmla="*/ 222 h 2178"/>
                    <a:gd name="T8" fmla="*/ 1614 w 2214"/>
                    <a:gd name="T9" fmla="*/ 0 h 2178"/>
                    <a:gd name="T10" fmla="*/ 1680 w 2214"/>
                    <a:gd name="T11" fmla="*/ 0 h 2178"/>
                    <a:gd name="T12" fmla="*/ 1698 w 2214"/>
                    <a:gd name="T13" fmla="*/ 6 h 2178"/>
                    <a:gd name="T14" fmla="*/ 1710 w 2214"/>
                    <a:gd name="T15" fmla="*/ 24 h 2178"/>
                    <a:gd name="T16" fmla="*/ 1734 w 2214"/>
                    <a:gd name="T17" fmla="*/ 30 h 2178"/>
                    <a:gd name="T18" fmla="*/ 1746 w 2214"/>
                    <a:gd name="T19" fmla="*/ 30 h 2178"/>
                    <a:gd name="T20" fmla="*/ 1746 w 2214"/>
                    <a:gd name="T21" fmla="*/ 72 h 2178"/>
                    <a:gd name="T22" fmla="*/ 1800 w 2214"/>
                    <a:gd name="T23" fmla="*/ 186 h 2178"/>
                    <a:gd name="T24" fmla="*/ 1764 w 2214"/>
                    <a:gd name="T25" fmla="*/ 318 h 2178"/>
                    <a:gd name="T26" fmla="*/ 1746 w 2214"/>
                    <a:gd name="T27" fmla="*/ 486 h 2178"/>
                    <a:gd name="T28" fmla="*/ 1830 w 2214"/>
                    <a:gd name="T29" fmla="*/ 570 h 2178"/>
                    <a:gd name="T30" fmla="*/ 1890 w 2214"/>
                    <a:gd name="T31" fmla="*/ 678 h 2178"/>
                    <a:gd name="T32" fmla="*/ 1920 w 2214"/>
                    <a:gd name="T33" fmla="*/ 774 h 2178"/>
                    <a:gd name="T34" fmla="*/ 1968 w 2214"/>
                    <a:gd name="T35" fmla="*/ 984 h 2178"/>
                    <a:gd name="T36" fmla="*/ 1980 w 2214"/>
                    <a:gd name="T37" fmla="*/ 1278 h 2178"/>
                    <a:gd name="T38" fmla="*/ 1974 w 2214"/>
                    <a:gd name="T39" fmla="*/ 1386 h 2178"/>
                    <a:gd name="T40" fmla="*/ 2016 w 2214"/>
                    <a:gd name="T41" fmla="*/ 1506 h 2178"/>
                    <a:gd name="T42" fmla="*/ 2142 w 2214"/>
                    <a:gd name="T43" fmla="*/ 1566 h 2178"/>
                    <a:gd name="T44" fmla="*/ 2214 w 2214"/>
                    <a:gd name="T45" fmla="*/ 1644 h 2178"/>
                    <a:gd name="T46" fmla="*/ 1404 w 2214"/>
                    <a:gd name="T47" fmla="*/ 2178 h 2178"/>
                    <a:gd name="T48" fmla="*/ 1284 w 2214"/>
                    <a:gd name="T49" fmla="*/ 2166 h 2178"/>
                    <a:gd name="T50" fmla="*/ 1200 w 2214"/>
                    <a:gd name="T51" fmla="*/ 2034 h 2178"/>
                    <a:gd name="T52" fmla="*/ 1056 w 2214"/>
                    <a:gd name="T53" fmla="*/ 1956 h 2178"/>
                    <a:gd name="T54" fmla="*/ 6 w 2214"/>
                    <a:gd name="T55" fmla="*/ 1206 h 2178"/>
                    <a:gd name="T56" fmla="*/ 0 w 2214"/>
                    <a:gd name="T57" fmla="*/ 1164 h 2178"/>
                    <a:gd name="T58" fmla="*/ 42 w 2214"/>
                    <a:gd name="T59" fmla="*/ 1002 h 2178"/>
                    <a:gd name="T60" fmla="*/ 192 w 2214"/>
                    <a:gd name="T61" fmla="*/ 936 h 2178"/>
                    <a:gd name="T62" fmla="*/ 378 w 2214"/>
                    <a:gd name="T63" fmla="*/ 900 h 2178"/>
                    <a:gd name="T64" fmla="*/ 486 w 2214"/>
                    <a:gd name="T65" fmla="*/ 774 h 2178"/>
                    <a:gd name="T66" fmla="*/ 546 w 2214"/>
                    <a:gd name="T67" fmla="*/ 678 h 2178"/>
                    <a:gd name="T68" fmla="*/ 660 w 2214"/>
                    <a:gd name="T69" fmla="*/ 642 h 2178"/>
                    <a:gd name="T70" fmla="*/ 792 w 2214"/>
                    <a:gd name="T71" fmla="*/ 546 h 2178"/>
                    <a:gd name="T72" fmla="*/ 762 w 2214"/>
                    <a:gd name="T73" fmla="*/ 426 h 2178"/>
                    <a:gd name="T74" fmla="*/ 714 w 2214"/>
                    <a:gd name="T75" fmla="*/ 306 h 2178"/>
                    <a:gd name="T76" fmla="*/ 732 w 2214"/>
                    <a:gd name="T77" fmla="*/ 216 h 2178"/>
                    <a:gd name="T78" fmla="*/ 768 w 2214"/>
                    <a:gd name="T79" fmla="*/ 192 h 2178"/>
                    <a:gd name="T80" fmla="*/ 798 w 2214"/>
                    <a:gd name="T81" fmla="*/ 150 h 2178"/>
                    <a:gd name="T82" fmla="*/ 822 w 2214"/>
                    <a:gd name="T83" fmla="*/ 126 h 2178"/>
                    <a:gd name="T84" fmla="*/ 852 w 2214"/>
                    <a:gd name="T85" fmla="*/ 120 h 2178"/>
                    <a:gd name="T86" fmla="*/ 894 w 2214"/>
                    <a:gd name="T87" fmla="*/ 96 h 2178"/>
                    <a:gd name="T88" fmla="*/ 1044 w 2214"/>
                    <a:gd name="T89" fmla="*/ 42 h 2178"/>
                    <a:gd name="T90" fmla="*/ 1158 w 2214"/>
                    <a:gd name="T91" fmla="*/ 42 h 2178"/>
                    <a:gd name="T92" fmla="*/ 1266 w 2214"/>
                    <a:gd name="T93" fmla="*/ 36 h 2178"/>
                    <a:gd name="T94" fmla="*/ 1332 w 2214"/>
                    <a:gd name="T95" fmla="*/ 12 h 2178"/>
                    <a:gd name="T96" fmla="*/ 1410 w 2214"/>
                    <a:gd name="T97" fmla="*/ 12 h 2178"/>
                    <a:gd name="T98" fmla="*/ 1470 w 2214"/>
                    <a:gd name="T99" fmla="*/ 30 h 2178"/>
                    <a:gd name="T100" fmla="*/ 1500 w 2214"/>
                    <a:gd name="T101" fmla="*/ 36 h 2178"/>
                    <a:gd name="T102" fmla="*/ 1524 w 2214"/>
                    <a:gd name="T103" fmla="*/ 12 h 2178"/>
                    <a:gd name="T104" fmla="*/ 1572 w 2214"/>
                    <a:gd name="T105" fmla="*/ 0 h 2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14" h="2178">
                      <a:moveTo>
                        <a:pt x="0" y="1206"/>
                      </a:moveTo>
                      <a:lnTo>
                        <a:pt x="6" y="1206"/>
                      </a:lnTo>
                      <a:lnTo>
                        <a:pt x="6" y="1212"/>
                      </a:lnTo>
                      <a:lnTo>
                        <a:pt x="0" y="1206"/>
                      </a:lnTo>
                      <a:close/>
                      <a:moveTo>
                        <a:pt x="714" y="222"/>
                      </a:moveTo>
                      <a:lnTo>
                        <a:pt x="714" y="222"/>
                      </a:lnTo>
                      <a:lnTo>
                        <a:pt x="714" y="222"/>
                      </a:lnTo>
                      <a:lnTo>
                        <a:pt x="714" y="222"/>
                      </a:lnTo>
                      <a:close/>
                      <a:moveTo>
                        <a:pt x="1572" y="0"/>
                      </a:moveTo>
                      <a:lnTo>
                        <a:pt x="1614" y="0"/>
                      </a:lnTo>
                      <a:lnTo>
                        <a:pt x="1650" y="0"/>
                      </a:lnTo>
                      <a:lnTo>
                        <a:pt x="1680" y="0"/>
                      </a:lnTo>
                      <a:lnTo>
                        <a:pt x="1692" y="0"/>
                      </a:lnTo>
                      <a:lnTo>
                        <a:pt x="1698" y="6"/>
                      </a:lnTo>
                      <a:lnTo>
                        <a:pt x="1704" y="18"/>
                      </a:lnTo>
                      <a:lnTo>
                        <a:pt x="1710" y="24"/>
                      </a:lnTo>
                      <a:lnTo>
                        <a:pt x="1722" y="30"/>
                      </a:lnTo>
                      <a:lnTo>
                        <a:pt x="1734" y="30"/>
                      </a:lnTo>
                      <a:lnTo>
                        <a:pt x="1740" y="30"/>
                      </a:lnTo>
                      <a:lnTo>
                        <a:pt x="1746" y="30"/>
                      </a:lnTo>
                      <a:lnTo>
                        <a:pt x="1746" y="30"/>
                      </a:lnTo>
                      <a:lnTo>
                        <a:pt x="1746" y="72"/>
                      </a:lnTo>
                      <a:lnTo>
                        <a:pt x="1764" y="126"/>
                      </a:lnTo>
                      <a:lnTo>
                        <a:pt x="1800" y="186"/>
                      </a:lnTo>
                      <a:lnTo>
                        <a:pt x="1794" y="258"/>
                      </a:lnTo>
                      <a:lnTo>
                        <a:pt x="1764" y="318"/>
                      </a:lnTo>
                      <a:lnTo>
                        <a:pt x="1722" y="348"/>
                      </a:lnTo>
                      <a:lnTo>
                        <a:pt x="1746" y="486"/>
                      </a:lnTo>
                      <a:lnTo>
                        <a:pt x="1788" y="528"/>
                      </a:lnTo>
                      <a:lnTo>
                        <a:pt x="1830" y="570"/>
                      </a:lnTo>
                      <a:lnTo>
                        <a:pt x="1878" y="618"/>
                      </a:lnTo>
                      <a:lnTo>
                        <a:pt x="1890" y="678"/>
                      </a:lnTo>
                      <a:lnTo>
                        <a:pt x="1908" y="714"/>
                      </a:lnTo>
                      <a:lnTo>
                        <a:pt x="1920" y="774"/>
                      </a:lnTo>
                      <a:lnTo>
                        <a:pt x="1944" y="816"/>
                      </a:lnTo>
                      <a:lnTo>
                        <a:pt x="1968" y="984"/>
                      </a:lnTo>
                      <a:lnTo>
                        <a:pt x="1980" y="1146"/>
                      </a:lnTo>
                      <a:lnTo>
                        <a:pt x="1980" y="1278"/>
                      </a:lnTo>
                      <a:lnTo>
                        <a:pt x="1956" y="1338"/>
                      </a:lnTo>
                      <a:lnTo>
                        <a:pt x="1974" y="1386"/>
                      </a:lnTo>
                      <a:lnTo>
                        <a:pt x="2046" y="1470"/>
                      </a:lnTo>
                      <a:lnTo>
                        <a:pt x="2016" y="1506"/>
                      </a:lnTo>
                      <a:lnTo>
                        <a:pt x="2064" y="1542"/>
                      </a:lnTo>
                      <a:lnTo>
                        <a:pt x="2142" y="1566"/>
                      </a:lnTo>
                      <a:lnTo>
                        <a:pt x="2196" y="1596"/>
                      </a:lnTo>
                      <a:lnTo>
                        <a:pt x="2214" y="1644"/>
                      </a:lnTo>
                      <a:lnTo>
                        <a:pt x="1548" y="2148"/>
                      </a:lnTo>
                      <a:lnTo>
                        <a:pt x="1404" y="2178"/>
                      </a:lnTo>
                      <a:lnTo>
                        <a:pt x="1344" y="2166"/>
                      </a:lnTo>
                      <a:lnTo>
                        <a:pt x="1284" y="2166"/>
                      </a:lnTo>
                      <a:lnTo>
                        <a:pt x="1284" y="2112"/>
                      </a:lnTo>
                      <a:lnTo>
                        <a:pt x="1200" y="2034"/>
                      </a:lnTo>
                      <a:lnTo>
                        <a:pt x="1080" y="2010"/>
                      </a:lnTo>
                      <a:lnTo>
                        <a:pt x="1056" y="1956"/>
                      </a:lnTo>
                      <a:lnTo>
                        <a:pt x="396" y="1488"/>
                      </a:lnTo>
                      <a:lnTo>
                        <a:pt x="6" y="1206"/>
                      </a:lnTo>
                      <a:lnTo>
                        <a:pt x="6" y="1164"/>
                      </a:lnTo>
                      <a:lnTo>
                        <a:pt x="0" y="1164"/>
                      </a:lnTo>
                      <a:lnTo>
                        <a:pt x="12" y="1002"/>
                      </a:lnTo>
                      <a:lnTo>
                        <a:pt x="42" y="1002"/>
                      </a:lnTo>
                      <a:lnTo>
                        <a:pt x="78" y="990"/>
                      </a:lnTo>
                      <a:lnTo>
                        <a:pt x="192" y="936"/>
                      </a:lnTo>
                      <a:lnTo>
                        <a:pt x="306" y="936"/>
                      </a:lnTo>
                      <a:lnTo>
                        <a:pt x="378" y="900"/>
                      </a:lnTo>
                      <a:lnTo>
                        <a:pt x="408" y="834"/>
                      </a:lnTo>
                      <a:lnTo>
                        <a:pt x="486" y="774"/>
                      </a:lnTo>
                      <a:lnTo>
                        <a:pt x="528" y="762"/>
                      </a:lnTo>
                      <a:lnTo>
                        <a:pt x="546" y="678"/>
                      </a:lnTo>
                      <a:lnTo>
                        <a:pt x="594" y="642"/>
                      </a:lnTo>
                      <a:lnTo>
                        <a:pt x="660" y="642"/>
                      </a:lnTo>
                      <a:lnTo>
                        <a:pt x="792" y="630"/>
                      </a:lnTo>
                      <a:lnTo>
                        <a:pt x="792" y="546"/>
                      </a:lnTo>
                      <a:lnTo>
                        <a:pt x="756" y="486"/>
                      </a:lnTo>
                      <a:lnTo>
                        <a:pt x="762" y="426"/>
                      </a:lnTo>
                      <a:lnTo>
                        <a:pt x="726" y="366"/>
                      </a:lnTo>
                      <a:lnTo>
                        <a:pt x="714" y="306"/>
                      </a:lnTo>
                      <a:lnTo>
                        <a:pt x="714" y="222"/>
                      </a:lnTo>
                      <a:lnTo>
                        <a:pt x="732" y="216"/>
                      </a:lnTo>
                      <a:lnTo>
                        <a:pt x="750" y="204"/>
                      </a:lnTo>
                      <a:lnTo>
                        <a:pt x="768" y="192"/>
                      </a:lnTo>
                      <a:lnTo>
                        <a:pt x="786" y="174"/>
                      </a:lnTo>
                      <a:lnTo>
                        <a:pt x="798" y="150"/>
                      </a:lnTo>
                      <a:lnTo>
                        <a:pt x="810" y="138"/>
                      </a:lnTo>
                      <a:lnTo>
                        <a:pt x="822" y="126"/>
                      </a:lnTo>
                      <a:lnTo>
                        <a:pt x="834" y="120"/>
                      </a:lnTo>
                      <a:lnTo>
                        <a:pt x="852" y="120"/>
                      </a:lnTo>
                      <a:lnTo>
                        <a:pt x="870" y="108"/>
                      </a:lnTo>
                      <a:lnTo>
                        <a:pt x="894" y="96"/>
                      </a:lnTo>
                      <a:lnTo>
                        <a:pt x="966" y="66"/>
                      </a:lnTo>
                      <a:lnTo>
                        <a:pt x="1044" y="42"/>
                      </a:lnTo>
                      <a:lnTo>
                        <a:pt x="1104" y="36"/>
                      </a:lnTo>
                      <a:lnTo>
                        <a:pt x="1158" y="42"/>
                      </a:lnTo>
                      <a:lnTo>
                        <a:pt x="1218" y="42"/>
                      </a:lnTo>
                      <a:lnTo>
                        <a:pt x="1266" y="36"/>
                      </a:lnTo>
                      <a:lnTo>
                        <a:pt x="1302" y="30"/>
                      </a:lnTo>
                      <a:lnTo>
                        <a:pt x="1332" y="12"/>
                      </a:lnTo>
                      <a:lnTo>
                        <a:pt x="1368" y="6"/>
                      </a:lnTo>
                      <a:lnTo>
                        <a:pt x="1410" y="12"/>
                      </a:lnTo>
                      <a:lnTo>
                        <a:pt x="1452" y="24"/>
                      </a:lnTo>
                      <a:lnTo>
                        <a:pt x="1470" y="30"/>
                      </a:lnTo>
                      <a:lnTo>
                        <a:pt x="1488" y="36"/>
                      </a:lnTo>
                      <a:lnTo>
                        <a:pt x="1500" y="36"/>
                      </a:lnTo>
                      <a:lnTo>
                        <a:pt x="1512" y="30"/>
                      </a:lnTo>
                      <a:lnTo>
                        <a:pt x="1524" y="12"/>
                      </a:lnTo>
                      <a:lnTo>
                        <a:pt x="1542" y="0"/>
                      </a:lnTo>
                      <a:lnTo>
                        <a:pt x="1572"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45" name="Freeform 185"/>
                <p:cNvSpPr>
                  <a:spLocks/>
                </p:cNvSpPr>
                <p:nvPr/>
              </p:nvSpPr>
              <p:spPr bwMode="auto">
                <a:xfrm>
                  <a:off x="-1225" y="-660"/>
                  <a:ext cx="1332" cy="996"/>
                </a:xfrm>
                <a:custGeom>
                  <a:avLst/>
                  <a:gdLst>
                    <a:gd name="T0" fmla="*/ 876 w 1332"/>
                    <a:gd name="T1" fmla="*/ 6 h 996"/>
                    <a:gd name="T2" fmla="*/ 924 w 1332"/>
                    <a:gd name="T3" fmla="*/ 36 h 996"/>
                    <a:gd name="T4" fmla="*/ 954 w 1332"/>
                    <a:gd name="T5" fmla="*/ 48 h 996"/>
                    <a:gd name="T6" fmla="*/ 990 w 1332"/>
                    <a:gd name="T7" fmla="*/ 42 h 996"/>
                    <a:gd name="T8" fmla="*/ 1008 w 1332"/>
                    <a:gd name="T9" fmla="*/ 36 h 996"/>
                    <a:gd name="T10" fmla="*/ 1026 w 1332"/>
                    <a:gd name="T11" fmla="*/ 30 h 996"/>
                    <a:gd name="T12" fmla="*/ 1062 w 1332"/>
                    <a:gd name="T13" fmla="*/ 36 h 996"/>
                    <a:gd name="T14" fmla="*/ 1086 w 1332"/>
                    <a:gd name="T15" fmla="*/ 42 h 996"/>
                    <a:gd name="T16" fmla="*/ 1110 w 1332"/>
                    <a:gd name="T17" fmla="*/ 36 h 996"/>
                    <a:gd name="T18" fmla="*/ 1134 w 1332"/>
                    <a:gd name="T19" fmla="*/ 18 h 996"/>
                    <a:gd name="T20" fmla="*/ 1170 w 1332"/>
                    <a:gd name="T21" fmla="*/ 18 h 996"/>
                    <a:gd name="T22" fmla="*/ 1242 w 1332"/>
                    <a:gd name="T23" fmla="*/ 48 h 996"/>
                    <a:gd name="T24" fmla="*/ 1254 w 1332"/>
                    <a:gd name="T25" fmla="*/ 48 h 996"/>
                    <a:gd name="T26" fmla="*/ 1254 w 1332"/>
                    <a:gd name="T27" fmla="*/ 132 h 996"/>
                    <a:gd name="T28" fmla="*/ 1302 w 1332"/>
                    <a:gd name="T29" fmla="*/ 252 h 996"/>
                    <a:gd name="T30" fmla="*/ 1332 w 1332"/>
                    <a:gd name="T31" fmla="*/ 372 h 996"/>
                    <a:gd name="T32" fmla="*/ 1200 w 1332"/>
                    <a:gd name="T33" fmla="*/ 468 h 996"/>
                    <a:gd name="T34" fmla="*/ 1086 w 1332"/>
                    <a:gd name="T35" fmla="*/ 504 h 996"/>
                    <a:gd name="T36" fmla="*/ 1026 w 1332"/>
                    <a:gd name="T37" fmla="*/ 600 h 996"/>
                    <a:gd name="T38" fmla="*/ 918 w 1332"/>
                    <a:gd name="T39" fmla="*/ 726 h 996"/>
                    <a:gd name="T40" fmla="*/ 732 w 1332"/>
                    <a:gd name="T41" fmla="*/ 762 h 996"/>
                    <a:gd name="T42" fmla="*/ 582 w 1332"/>
                    <a:gd name="T43" fmla="*/ 828 h 996"/>
                    <a:gd name="T44" fmla="*/ 540 w 1332"/>
                    <a:gd name="T45" fmla="*/ 990 h 996"/>
                    <a:gd name="T46" fmla="*/ 0 w 1332"/>
                    <a:gd name="T47" fmla="*/ 996 h 996"/>
                    <a:gd name="T48" fmla="*/ 48 w 1332"/>
                    <a:gd name="T49" fmla="*/ 948 h 996"/>
                    <a:gd name="T50" fmla="*/ 150 w 1332"/>
                    <a:gd name="T51" fmla="*/ 936 h 996"/>
                    <a:gd name="T52" fmla="*/ 252 w 1332"/>
                    <a:gd name="T53" fmla="*/ 870 h 996"/>
                    <a:gd name="T54" fmla="*/ 348 w 1332"/>
                    <a:gd name="T55" fmla="*/ 810 h 996"/>
                    <a:gd name="T56" fmla="*/ 426 w 1332"/>
                    <a:gd name="T57" fmla="*/ 708 h 996"/>
                    <a:gd name="T58" fmla="*/ 420 w 1332"/>
                    <a:gd name="T59" fmla="*/ 630 h 996"/>
                    <a:gd name="T60" fmla="*/ 408 w 1332"/>
                    <a:gd name="T61" fmla="*/ 516 h 996"/>
                    <a:gd name="T62" fmla="*/ 438 w 1332"/>
                    <a:gd name="T63" fmla="*/ 414 h 996"/>
                    <a:gd name="T64" fmla="*/ 492 w 1332"/>
                    <a:gd name="T65" fmla="*/ 348 h 996"/>
                    <a:gd name="T66" fmla="*/ 534 w 1332"/>
                    <a:gd name="T67" fmla="*/ 312 h 996"/>
                    <a:gd name="T68" fmla="*/ 612 w 1332"/>
                    <a:gd name="T69" fmla="*/ 258 h 996"/>
                    <a:gd name="T70" fmla="*/ 696 w 1332"/>
                    <a:gd name="T71" fmla="*/ 210 h 996"/>
                    <a:gd name="T72" fmla="*/ 750 w 1332"/>
                    <a:gd name="T73" fmla="*/ 144 h 996"/>
                    <a:gd name="T74" fmla="*/ 786 w 1332"/>
                    <a:gd name="T75" fmla="*/ 66 h 996"/>
                    <a:gd name="T76" fmla="*/ 822 w 1332"/>
                    <a:gd name="T77" fmla="*/ 0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32" h="996">
                      <a:moveTo>
                        <a:pt x="846" y="0"/>
                      </a:moveTo>
                      <a:lnTo>
                        <a:pt x="876" y="6"/>
                      </a:lnTo>
                      <a:lnTo>
                        <a:pt x="906" y="24"/>
                      </a:lnTo>
                      <a:lnTo>
                        <a:pt x="924" y="36"/>
                      </a:lnTo>
                      <a:lnTo>
                        <a:pt x="936" y="42"/>
                      </a:lnTo>
                      <a:lnTo>
                        <a:pt x="954" y="48"/>
                      </a:lnTo>
                      <a:lnTo>
                        <a:pt x="972" y="48"/>
                      </a:lnTo>
                      <a:lnTo>
                        <a:pt x="990" y="42"/>
                      </a:lnTo>
                      <a:lnTo>
                        <a:pt x="1002" y="42"/>
                      </a:lnTo>
                      <a:lnTo>
                        <a:pt x="1008" y="36"/>
                      </a:lnTo>
                      <a:lnTo>
                        <a:pt x="1014" y="36"/>
                      </a:lnTo>
                      <a:lnTo>
                        <a:pt x="1026" y="30"/>
                      </a:lnTo>
                      <a:lnTo>
                        <a:pt x="1044" y="30"/>
                      </a:lnTo>
                      <a:lnTo>
                        <a:pt x="1062" y="36"/>
                      </a:lnTo>
                      <a:lnTo>
                        <a:pt x="1074" y="42"/>
                      </a:lnTo>
                      <a:lnTo>
                        <a:pt x="1086" y="42"/>
                      </a:lnTo>
                      <a:lnTo>
                        <a:pt x="1098" y="42"/>
                      </a:lnTo>
                      <a:lnTo>
                        <a:pt x="1110" y="36"/>
                      </a:lnTo>
                      <a:lnTo>
                        <a:pt x="1122" y="24"/>
                      </a:lnTo>
                      <a:lnTo>
                        <a:pt x="1134" y="18"/>
                      </a:lnTo>
                      <a:lnTo>
                        <a:pt x="1146" y="12"/>
                      </a:lnTo>
                      <a:lnTo>
                        <a:pt x="1170" y="18"/>
                      </a:lnTo>
                      <a:lnTo>
                        <a:pt x="1206" y="36"/>
                      </a:lnTo>
                      <a:lnTo>
                        <a:pt x="1242" y="48"/>
                      </a:lnTo>
                      <a:lnTo>
                        <a:pt x="1248" y="48"/>
                      </a:lnTo>
                      <a:lnTo>
                        <a:pt x="1254" y="48"/>
                      </a:lnTo>
                      <a:lnTo>
                        <a:pt x="1254" y="48"/>
                      </a:lnTo>
                      <a:lnTo>
                        <a:pt x="1254" y="132"/>
                      </a:lnTo>
                      <a:lnTo>
                        <a:pt x="1266" y="192"/>
                      </a:lnTo>
                      <a:lnTo>
                        <a:pt x="1302" y="252"/>
                      </a:lnTo>
                      <a:lnTo>
                        <a:pt x="1296" y="312"/>
                      </a:lnTo>
                      <a:lnTo>
                        <a:pt x="1332" y="372"/>
                      </a:lnTo>
                      <a:lnTo>
                        <a:pt x="1332" y="456"/>
                      </a:lnTo>
                      <a:lnTo>
                        <a:pt x="1200" y="468"/>
                      </a:lnTo>
                      <a:lnTo>
                        <a:pt x="1134" y="468"/>
                      </a:lnTo>
                      <a:lnTo>
                        <a:pt x="1086" y="504"/>
                      </a:lnTo>
                      <a:lnTo>
                        <a:pt x="1068" y="588"/>
                      </a:lnTo>
                      <a:lnTo>
                        <a:pt x="1026" y="600"/>
                      </a:lnTo>
                      <a:lnTo>
                        <a:pt x="948" y="660"/>
                      </a:lnTo>
                      <a:lnTo>
                        <a:pt x="918" y="726"/>
                      </a:lnTo>
                      <a:lnTo>
                        <a:pt x="846" y="762"/>
                      </a:lnTo>
                      <a:lnTo>
                        <a:pt x="732" y="762"/>
                      </a:lnTo>
                      <a:lnTo>
                        <a:pt x="618" y="816"/>
                      </a:lnTo>
                      <a:lnTo>
                        <a:pt x="582" y="828"/>
                      </a:lnTo>
                      <a:lnTo>
                        <a:pt x="552" y="828"/>
                      </a:lnTo>
                      <a:lnTo>
                        <a:pt x="540" y="990"/>
                      </a:lnTo>
                      <a:lnTo>
                        <a:pt x="546" y="990"/>
                      </a:lnTo>
                      <a:lnTo>
                        <a:pt x="0" y="996"/>
                      </a:lnTo>
                      <a:lnTo>
                        <a:pt x="18" y="960"/>
                      </a:lnTo>
                      <a:lnTo>
                        <a:pt x="48" y="948"/>
                      </a:lnTo>
                      <a:lnTo>
                        <a:pt x="102" y="948"/>
                      </a:lnTo>
                      <a:lnTo>
                        <a:pt x="150" y="936"/>
                      </a:lnTo>
                      <a:lnTo>
                        <a:pt x="204" y="906"/>
                      </a:lnTo>
                      <a:lnTo>
                        <a:pt x="252" y="870"/>
                      </a:lnTo>
                      <a:lnTo>
                        <a:pt x="300" y="846"/>
                      </a:lnTo>
                      <a:lnTo>
                        <a:pt x="348" y="810"/>
                      </a:lnTo>
                      <a:lnTo>
                        <a:pt x="396" y="768"/>
                      </a:lnTo>
                      <a:lnTo>
                        <a:pt x="426" y="708"/>
                      </a:lnTo>
                      <a:lnTo>
                        <a:pt x="426" y="672"/>
                      </a:lnTo>
                      <a:lnTo>
                        <a:pt x="420" y="630"/>
                      </a:lnTo>
                      <a:lnTo>
                        <a:pt x="408" y="582"/>
                      </a:lnTo>
                      <a:lnTo>
                        <a:pt x="408" y="516"/>
                      </a:lnTo>
                      <a:lnTo>
                        <a:pt x="414" y="462"/>
                      </a:lnTo>
                      <a:lnTo>
                        <a:pt x="438" y="414"/>
                      </a:lnTo>
                      <a:lnTo>
                        <a:pt x="468" y="378"/>
                      </a:lnTo>
                      <a:lnTo>
                        <a:pt x="492" y="348"/>
                      </a:lnTo>
                      <a:lnTo>
                        <a:pt x="510" y="330"/>
                      </a:lnTo>
                      <a:lnTo>
                        <a:pt x="534" y="312"/>
                      </a:lnTo>
                      <a:lnTo>
                        <a:pt x="570" y="288"/>
                      </a:lnTo>
                      <a:lnTo>
                        <a:pt x="612" y="258"/>
                      </a:lnTo>
                      <a:lnTo>
                        <a:pt x="654" y="234"/>
                      </a:lnTo>
                      <a:lnTo>
                        <a:pt x="696" y="210"/>
                      </a:lnTo>
                      <a:lnTo>
                        <a:pt x="726" y="180"/>
                      </a:lnTo>
                      <a:lnTo>
                        <a:pt x="750" y="144"/>
                      </a:lnTo>
                      <a:lnTo>
                        <a:pt x="774" y="108"/>
                      </a:lnTo>
                      <a:lnTo>
                        <a:pt x="786" y="66"/>
                      </a:lnTo>
                      <a:lnTo>
                        <a:pt x="804" y="24"/>
                      </a:lnTo>
                      <a:lnTo>
                        <a:pt x="822" y="0"/>
                      </a:lnTo>
                      <a:lnTo>
                        <a:pt x="846"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46" name="Freeform 186"/>
                <p:cNvSpPr>
                  <a:spLocks noEditPoints="1"/>
                </p:cNvSpPr>
                <p:nvPr/>
              </p:nvSpPr>
              <p:spPr bwMode="auto">
                <a:xfrm>
                  <a:off x="1037" y="-882"/>
                  <a:ext cx="450" cy="864"/>
                </a:xfrm>
                <a:custGeom>
                  <a:avLst/>
                  <a:gdLst>
                    <a:gd name="T0" fmla="*/ 24 w 450"/>
                    <a:gd name="T1" fmla="*/ 78 h 864"/>
                    <a:gd name="T2" fmla="*/ 24 w 450"/>
                    <a:gd name="T3" fmla="*/ 78 h 864"/>
                    <a:gd name="T4" fmla="*/ 210 w 450"/>
                    <a:gd name="T5" fmla="*/ 6 h 864"/>
                    <a:gd name="T6" fmla="*/ 240 w 450"/>
                    <a:gd name="T7" fmla="*/ 36 h 864"/>
                    <a:gd name="T8" fmla="*/ 258 w 450"/>
                    <a:gd name="T9" fmla="*/ 48 h 864"/>
                    <a:gd name="T10" fmla="*/ 276 w 450"/>
                    <a:gd name="T11" fmla="*/ 42 h 864"/>
                    <a:gd name="T12" fmla="*/ 294 w 450"/>
                    <a:gd name="T13" fmla="*/ 18 h 864"/>
                    <a:gd name="T14" fmla="*/ 312 w 450"/>
                    <a:gd name="T15" fmla="*/ 12 h 864"/>
                    <a:gd name="T16" fmla="*/ 330 w 450"/>
                    <a:gd name="T17" fmla="*/ 18 h 864"/>
                    <a:gd name="T18" fmla="*/ 342 w 450"/>
                    <a:gd name="T19" fmla="*/ 36 h 864"/>
                    <a:gd name="T20" fmla="*/ 288 w 450"/>
                    <a:gd name="T21" fmla="*/ 132 h 864"/>
                    <a:gd name="T22" fmla="*/ 276 w 450"/>
                    <a:gd name="T23" fmla="*/ 162 h 864"/>
                    <a:gd name="T24" fmla="*/ 288 w 450"/>
                    <a:gd name="T25" fmla="*/ 192 h 864"/>
                    <a:gd name="T26" fmla="*/ 306 w 450"/>
                    <a:gd name="T27" fmla="*/ 216 h 864"/>
                    <a:gd name="T28" fmla="*/ 336 w 450"/>
                    <a:gd name="T29" fmla="*/ 222 h 864"/>
                    <a:gd name="T30" fmla="*/ 354 w 450"/>
                    <a:gd name="T31" fmla="*/ 240 h 864"/>
                    <a:gd name="T32" fmla="*/ 360 w 450"/>
                    <a:gd name="T33" fmla="*/ 276 h 864"/>
                    <a:gd name="T34" fmla="*/ 336 w 450"/>
                    <a:gd name="T35" fmla="*/ 348 h 864"/>
                    <a:gd name="T36" fmla="*/ 276 w 450"/>
                    <a:gd name="T37" fmla="*/ 408 h 864"/>
                    <a:gd name="T38" fmla="*/ 318 w 450"/>
                    <a:gd name="T39" fmla="*/ 456 h 864"/>
                    <a:gd name="T40" fmla="*/ 414 w 450"/>
                    <a:gd name="T41" fmla="*/ 510 h 864"/>
                    <a:gd name="T42" fmla="*/ 450 w 450"/>
                    <a:gd name="T43" fmla="*/ 534 h 864"/>
                    <a:gd name="T44" fmla="*/ 402 w 450"/>
                    <a:gd name="T45" fmla="*/ 606 h 864"/>
                    <a:gd name="T46" fmla="*/ 294 w 450"/>
                    <a:gd name="T47" fmla="*/ 690 h 864"/>
                    <a:gd name="T48" fmla="*/ 222 w 450"/>
                    <a:gd name="T49" fmla="*/ 864 h 864"/>
                    <a:gd name="T50" fmla="*/ 186 w 450"/>
                    <a:gd name="T51" fmla="*/ 762 h 864"/>
                    <a:gd name="T52" fmla="*/ 156 w 450"/>
                    <a:gd name="T53" fmla="*/ 666 h 864"/>
                    <a:gd name="T54" fmla="*/ 66 w 450"/>
                    <a:gd name="T55" fmla="*/ 576 h 864"/>
                    <a:gd name="T56" fmla="*/ 0 w 450"/>
                    <a:gd name="T57" fmla="*/ 396 h 864"/>
                    <a:gd name="T58" fmla="*/ 72 w 450"/>
                    <a:gd name="T59" fmla="*/ 306 h 864"/>
                    <a:gd name="T60" fmla="*/ 42 w 450"/>
                    <a:gd name="T61" fmla="*/ 174 h 864"/>
                    <a:gd name="T62" fmla="*/ 24 w 450"/>
                    <a:gd name="T63" fmla="*/ 78 h 864"/>
                    <a:gd name="T64" fmla="*/ 72 w 450"/>
                    <a:gd name="T65" fmla="*/ 54 h 864"/>
                    <a:gd name="T66" fmla="*/ 126 w 450"/>
                    <a:gd name="T67" fmla="*/ 6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0" h="864">
                      <a:moveTo>
                        <a:pt x="24" y="78"/>
                      </a:moveTo>
                      <a:lnTo>
                        <a:pt x="24" y="78"/>
                      </a:lnTo>
                      <a:lnTo>
                        <a:pt x="24" y="78"/>
                      </a:lnTo>
                      <a:lnTo>
                        <a:pt x="24" y="78"/>
                      </a:lnTo>
                      <a:close/>
                      <a:moveTo>
                        <a:pt x="168" y="0"/>
                      </a:moveTo>
                      <a:lnTo>
                        <a:pt x="210" y="6"/>
                      </a:lnTo>
                      <a:lnTo>
                        <a:pt x="228" y="24"/>
                      </a:lnTo>
                      <a:lnTo>
                        <a:pt x="240" y="36"/>
                      </a:lnTo>
                      <a:lnTo>
                        <a:pt x="246" y="42"/>
                      </a:lnTo>
                      <a:lnTo>
                        <a:pt x="258" y="48"/>
                      </a:lnTo>
                      <a:lnTo>
                        <a:pt x="270" y="48"/>
                      </a:lnTo>
                      <a:lnTo>
                        <a:pt x="276" y="42"/>
                      </a:lnTo>
                      <a:lnTo>
                        <a:pt x="288" y="30"/>
                      </a:lnTo>
                      <a:lnTo>
                        <a:pt x="294" y="18"/>
                      </a:lnTo>
                      <a:lnTo>
                        <a:pt x="300" y="12"/>
                      </a:lnTo>
                      <a:lnTo>
                        <a:pt x="312" y="12"/>
                      </a:lnTo>
                      <a:lnTo>
                        <a:pt x="324" y="12"/>
                      </a:lnTo>
                      <a:lnTo>
                        <a:pt x="330" y="18"/>
                      </a:lnTo>
                      <a:lnTo>
                        <a:pt x="336" y="24"/>
                      </a:lnTo>
                      <a:lnTo>
                        <a:pt x="342" y="36"/>
                      </a:lnTo>
                      <a:lnTo>
                        <a:pt x="324" y="78"/>
                      </a:lnTo>
                      <a:lnTo>
                        <a:pt x="288" y="132"/>
                      </a:lnTo>
                      <a:lnTo>
                        <a:pt x="282" y="150"/>
                      </a:lnTo>
                      <a:lnTo>
                        <a:pt x="276" y="162"/>
                      </a:lnTo>
                      <a:lnTo>
                        <a:pt x="282" y="180"/>
                      </a:lnTo>
                      <a:lnTo>
                        <a:pt x="288" y="192"/>
                      </a:lnTo>
                      <a:lnTo>
                        <a:pt x="294" y="204"/>
                      </a:lnTo>
                      <a:lnTo>
                        <a:pt x="306" y="216"/>
                      </a:lnTo>
                      <a:lnTo>
                        <a:pt x="324" y="216"/>
                      </a:lnTo>
                      <a:lnTo>
                        <a:pt x="336" y="222"/>
                      </a:lnTo>
                      <a:lnTo>
                        <a:pt x="348" y="228"/>
                      </a:lnTo>
                      <a:lnTo>
                        <a:pt x="354" y="240"/>
                      </a:lnTo>
                      <a:lnTo>
                        <a:pt x="360" y="252"/>
                      </a:lnTo>
                      <a:lnTo>
                        <a:pt x="360" y="276"/>
                      </a:lnTo>
                      <a:lnTo>
                        <a:pt x="360" y="318"/>
                      </a:lnTo>
                      <a:lnTo>
                        <a:pt x="336" y="348"/>
                      </a:lnTo>
                      <a:lnTo>
                        <a:pt x="294" y="384"/>
                      </a:lnTo>
                      <a:lnTo>
                        <a:pt x="276" y="408"/>
                      </a:lnTo>
                      <a:lnTo>
                        <a:pt x="288" y="432"/>
                      </a:lnTo>
                      <a:lnTo>
                        <a:pt x="318" y="456"/>
                      </a:lnTo>
                      <a:lnTo>
                        <a:pt x="366" y="480"/>
                      </a:lnTo>
                      <a:lnTo>
                        <a:pt x="414" y="510"/>
                      </a:lnTo>
                      <a:lnTo>
                        <a:pt x="432" y="528"/>
                      </a:lnTo>
                      <a:lnTo>
                        <a:pt x="450" y="534"/>
                      </a:lnTo>
                      <a:lnTo>
                        <a:pt x="450" y="534"/>
                      </a:lnTo>
                      <a:lnTo>
                        <a:pt x="402" y="606"/>
                      </a:lnTo>
                      <a:lnTo>
                        <a:pt x="354" y="672"/>
                      </a:lnTo>
                      <a:lnTo>
                        <a:pt x="294" y="690"/>
                      </a:lnTo>
                      <a:lnTo>
                        <a:pt x="282" y="810"/>
                      </a:lnTo>
                      <a:lnTo>
                        <a:pt x="222" y="864"/>
                      </a:lnTo>
                      <a:lnTo>
                        <a:pt x="198" y="822"/>
                      </a:lnTo>
                      <a:lnTo>
                        <a:pt x="186" y="762"/>
                      </a:lnTo>
                      <a:lnTo>
                        <a:pt x="168" y="726"/>
                      </a:lnTo>
                      <a:lnTo>
                        <a:pt x="156" y="666"/>
                      </a:lnTo>
                      <a:lnTo>
                        <a:pt x="108" y="618"/>
                      </a:lnTo>
                      <a:lnTo>
                        <a:pt x="66" y="576"/>
                      </a:lnTo>
                      <a:lnTo>
                        <a:pt x="24" y="534"/>
                      </a:lnTo>
                      <a:lnTo>
                        <a:pt x="0" y="396"/>
                      </a:lnTo>
                      <a:lnTo>
                        <a:pt x="42" y="366"/>
                      </a:lnTo>
                      <a:lnTo>
                        <a:pt x="72" y="306"/>
                      </a:lnTo>
                      <a:lnTo>
                        <a:pt x="78" y="234"/>
                      </a:lnTo>
                      <a:lnTo>
                        <a:pt x="42" y="174"/>
                      </a:lnTo>
                      <a:lnTo>
                        <a:pt x="24" y="120"/>
                      </a:lnTo>
                      <a:lnTo>
                        <a:pt x="24" y="78"/>
                      </a:lnTo>
                      <a:lnTo>
                        <a:pt x="48" y="72"/>
                      </a:lnTo>
                      <a:lnTo>
                        <a:pt x="72" y="54"/>
                      </a:lnTo>
                      <a:lnTo>
                        <a:pt x="96" y="24"/>
                      </a:lnTo>
                      <a:lnTo>
                        <a:pt x="126" y="6"/>
                      </a:lnTo>
                      <a:lnTo>
                        <a:pt x="168"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47" name="Freeform 187"/>
                <p:cNvSpPr>
                  <a:spLocks noEditPoints="1"/>
                </p:cNvSpPr>
                <p:nvPr/>
              </p:nvSpPr>
              <p:spPr bwMode="auto">
                <a:xfrm>
                  <a:off x="-1669" y="330"/>
                  <a:ext cx="990" cy="780"/>
                </a:xfrm>
                <a:custGeom>
                  <a:avLst/>
                  <a:gdLst>
                    <a:gd name="T0" fmla="*/ 0 w 990"/>
                    <a:gd name="T1" fmla="*/ 762 h 780"/>
                    <a:gd name="T2" fmla="*/ 0 w 990"/>
                    <a:gd name="T3" fmla="*/ 762 h 780"/>
                    <a:gd name="T4" fmla="*/ 0 w 990"/>
                    <a:gd name="T5" fmla="*/ 762 h 780"/>
                    <a:gd name="T6" fmla="*/ 0 w 990"/>
                    <a:gd name="T7" fmla="*/ 762 h 780"/>
                    <a:gd name="T8" fmla="*/ 990 w 990"/>
                    <a:gd name="T9" fmla="*/ 0 h 780"/>
                    <a:gd name="T10" fmla="*/ 990 w 990"/>
                    <a:gd name="T11" fmla="*/ 42 h 780"/>
                    <a:gd name="T12" fmla="*/ 978 w 990"/>
                    <a:gd name="T13" fmla="*/ 240 h 780"/>
                    <a:gd name="T14" fmla="*/ 588 w 990"/>
                    <a:gd name="T15" fmla="*/ 240 h 780"/>
                    <a:gd name="T16" fmla="*/ 570 w 990"/>
                    <a:gd name="T17" fmla="*/ 534 h 780"/>
                    <a:gd name="T18" fmla="*/ 498 w 990"/>
                    <a:gd name="T19" fmla="*/ 558 h 780"/>
                    <a:gd name="T20" fmla="*/ 468 w 990"/>
                    <a:gd name="T21" fmla="*/ 618 h 780"/>
                    <a:gd name="T22" fmla="*/ 468 w 990"/>
                    <a:gd name="T23" fmla="*/ 762 h 780"/>
                    <a:gd name="T24" fmla="*/ 450 w 990"/>
                    <a:gd name="T25" fmla="*/ 780 h 780"/>
                    <a:gd name="T26" fmla="*/ 0 w 990"/>
                    <a:gd name="T27" fmla="*/ 762 h 780"/>
                    <a:gd name="T28" fmla="*/ 0 w 990"/>
                    <a:gd name="T29" fmla="*/ 732 h 780"/>
                    <a:gd name="T30" fmla="*/ 18 w 990"/>
                    <a:gd name="T31" fmla="*/ 702 h 780"/>
                    <a:gd name="T32" fmla="*/ 48 w 990"/>
                    <a:gd name="T33" fmla="*/ 666 h 780"/>
                    <a:gd name="T34" fmla="*/ 78 w 990"/>
                    <a:gd name="T35" fmla="*/ 618 h 780"/>
                    <a:gd name="T36" fmla="*/ 108 w 990"/>
                    <a:gd name="T37" fmla="*/ 570 h 780"/>
                    <a:gd name="T38" fmla="*/ 126 w 990"/>
                    <a:gd name="T39" fmla="*/ 522 h 780"/>
                    <a:gd name="T40" fmla="*/ 132 w 990"/>
                    <a:gd name="T41" fmla="*/ 474 h 780"/>
                    <a:gd name="T42" fmla="*/ 138 w 990"/>
                    <a:gd name="T43" fmla="*/ 456 h 780"/>
                    <a:gd name="T44" fmla="*/ 138 w 990"/>
                    <a:gd name="T45" fmla="*/ 438 h 780"/>
                    <a:gd name="T46" fmla="*/ 150 w 990"/>
                    <a:gd name="T47" fmla="*/ 426 h 780"/>
                    <a:gd name="T48" fmla="*/ 162 w 990"/>
                    <a:gd name="T49" fmla="*/ 420 h 780"/>
                    <a:gd name="T50" fmla="*/ 174 w 990"/>
                    <a:gd name="T51" fmla="*/ 414 h 780"/>
                    <a:gd name="T52" fmla="*/ 186 w 990"/>
                    <a:gd name="T53" fmla="*/ 402 h 780"/>
                    <a:gd name="T54" fmla="*/ 204 w 990"/>
                    <a:gd name="T55" fmla="*/ 396 h 780"/>
                    <a:gd name="T56" fmla="*/ 240 w 990"/>
                    <a:gd name="T57" fmla="*/ 378 h 780"/>
                    <a:gd name="T58" fmla="*/ 264 w 990"/>
                    <a:gd name="T59" fmla="*/ 348 h 780"/>
                    <a:gd name="T60" fmla="*/ 270 w 990"/>
                    <a:gd name="T61" fmla="*/ 300 h 780"/>
                    <a:gd name="T62" fmla="*/ 276 w 990"/>
                    <a:gd name="T63" fmla="*/ 246 h 780"/>
                    <a:gd name="T64" fmla="*/ 294 w 990"/>
                    <a:gd name="T65" fmla="*/ 210 h 780"/>
                    <a:gd name="T66" fmla="*/ 318 w 990"/>
                    <a:gd name="T67" fmla="*/ 186 h 780"/>
                    <a:gd name="T68" fmla="*/ 348 w 990"/>
                    <a:gd name="T69" fmla="*/ 156 h 780"/>
                    <a:gd name="T70" fmla="*/ 384 w 990"/>
                    <a:gd name="T71" fmla="*/ 114 h 780"/>
                    <a:gd name="T72" fmla="*/ 420 w 990"/>
                    <a:gd name="T73" fmla="*/ 66 h 780"/>
                    <a:gd name="T74" fmla="*/ 444 w 990"/>
                    <a:gd name="T75" fmla="*/ 18 h 780"/>
                    <a:gd name="T76" fmla="*/ 444 w 990"/>
                    <a:gd name="T77" fmla="*/ 12 h 780"/>
                    <a:gd name="T78" fmla="*/ 444 w 990"/>
                    <a:gd name="T79" fmla="*/ 6 h 780"/>
                    <a:gd name="T80" fmla="*/ 990 w 990"/>
                    <a:gd name="T81" fmla="*/ 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90" h="780">
                      <a:moveTo>
                        <a:pt x="0" y="762"/>
                      </a:moveTo>
                      <a:lnTo>
                        <a:pt x="0" y="762"/>
                      </a:lnTo>
                      <a:lnTo>
                        <a:pt x="0" y="762"/>
                      </a:lnTo>
                      <a:lnTo>
                        <a:pt x="0" y="762"/>
                      </a:lnTo>
                      <a:close/>
                      <a:moveTo>
                        <a:pt x="990" y="0"/>
                      </a:moveTo>
                      <a:lnTo>
                        <a:pt x="990" y="42"/>
                      </a:lnTo>
                      <a:lnTo>
                        <a:pt x="978" y="240"/>
                      </a:lnTo>
                      <a:lnTo>
                        <a:pt x="588" y="240"/>
                      </a:lnTo>
                      <a:lnTo>
                        <a:pt x="570" y="534"/>
                      </a:lnTo>
                      <a:lnTo>
                        <a:pt x="498" y="558"/>
                      </a:lnTo>
                      <a:lnTo>
                        <a:pt x="468" y="618"/>
                      </a:lnTo>
                      <a:lnTo>
                        <a:pt x="468" y="762"/>
                      </a:lnTo>
                      <a:lnTo>
                        <a:pt x="450" y="780"/>
                      </a:lnTo>
                      <a:lnTo>
                        <a:pt x="0" y="762"/>
                      </a:lnTo>
                      <a:lnTo>
                        <a:pt x="0" y="732"/>
                      </a:lnTo>
                      <a:lnTo>
                        <a:pt x="18" y="702"/>
                      </a:lnTo>
                      <a:lnTo>
                        <a:pt x="48" y="666"/>
                      </a:lnTo>
                      <a:lnTo>
                        <a:pt x="78" y="618"/>
                      </a:lnTo>
                      <a:lnTo>
                        <a:pt x="108" y="570"/>
                      </a:lnTo>
                      <a:lnTo>
                        <a:pt x="126" y="522"/>
                      </a:lnTo>
                      <a:lnTo>
                        <a:pt x="132" y="474"/>
                      </a:lnTo>
                      <a:lnTo>
                        <a:pt x="138" y="456"/>
                      </a:lnTo>
                      <a:lnTo>
                        <a:pt x="138" y="438"/>
                      </a:lnTo>
                      <a:lnTo>
                        <a:pt x="150" y="426"/>
                      </a:lnTo>
                      <a:lnTo>
                        <a:pt x="162" y="420"/>
                      </a:lnTo>
                      <a:lnTo>
                        <a:pt x="174" y="414"/>
                      </a:lnTo>
                      <a:lnTo>
                        <a:pt x="186" y="402"/>
                      </a:lnTo>
                      <a:lnTo>
                        <a:pt x="204" y="396"/>
                      </a:lnTo>
                      <a:lnTo>
                        <a:pt x="240" y="378"/>
                      </a:lnTo>
                      <a:lnTo>
                        <a:pt x="264" y="348"/>
                      </a:lnTo>
                      <a:lnTo>
                        <a:pt x="270" y="300"/>
                      </a:lnTo>
                      <a:lnTo>
                        <a:pt x="276" y="246"/>
                      </a:lnTo>
                      <a:lnTo>
                        <a:pt x="294" y="210"/>
                      </a:lnTo>
                      <a:lnTo>
                        <a:pt x="318" y="186"/>
                      </a:lnTo>
                      <a:lnTo>
                        <a:pt x="348" y="156"/>
                      </a:lnTo>
                      <a:lnTo>
                        <a:pt x="384" y="114"/>
                      </a:lnTo>
                      <a:lnTo>
                        <a:pt x="420" y="66"/>
                      </a:lnTo>
                      <a:lnTo>
                        <a:pt x="444" y="18"/>
                      </a:lnTo>
                      <a:lnTo>
                        <a:pt x="444" y="12"/>
                      </a:lnTo>
                      <a:lnTo>
                        <a:pt x="444" y="6"/>
                      </a:lnTo>
                      <a:lnTo>
                        <a:pt x="990"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48" name="Freeform 188"/>
                <p:cNvSpPr>
                  <a:spLocks/>
                </p:cNvSpPr>
                <p:nvPr/>
              </p:nvSpPr>
              <p:spPr bwMode="auto">
                <a:xfrm>
                  <a:off x="-1639" y="1944"/>
                  <a:ext cx="330" cy="114"/>
                </a:xfrm>
                <a:custGeom>
                  <a:avLst/>
                  <a:gdLst>
                    <a:gd name="T0" fmla="*/ 66 w 330"/>
                    <a:gd name="T1" fmla="*/ 0 h 114"/>
                    <a:gd name="T2" fmla="*/ 120 w 330"/>
                    <a:gd name="T3" fmla="*/ 0 h 114"/>
                    <a:gd name="T4" fmla="*/ 162 w 330"/>
                    <a:gd name="T5" fmla="*/ 6 h 114"/>
                    <a:gd name="T6" fmla="*/ 228 w 330"/>
                    <a:gd name="T7" fmla="*/ 12 h 114"/>
                    <a:gd name="T8" fmla="*/ 300 w 330"/>
                    <a:gd name="T9" fmla="*/ 30 h 114"/>
                    <a:gd name="T10" fmla="*/ 330 w 330"/>
                    <a:gd name="T11" fmla="*/ 60 h 114"/>
                    <a:gd name="T12" fmla="*/ 300 w 330"/>
                    <a:gd name="T13" fmla="*/ 90 h 114"/>
                    <a:gd name="T14" fmla="*/ 240 w 330"/>
                    <a:gd name="T15" fmla="*/ 96 h 114"/>
                    <a:gd name="T16" fmla="*/ 150 w 330"/>
                    <a:gd name="T17" fmla="*/ 96 h 114"/>
                    <a:gd name="T18" fmla="*/ 84 w 330"/>
                    <a:gd name="T19" fmla="*/ 114 h 114"/>
                    <a:gd name="T20" fmla="*/ 18 w 330"/>
                    <a:gd name="T21" fmla="*/ 114 h 114"/>
                    <a:gd name="T22" fmla="*/ 12 w 330"/>
                    <a:gd name="T23" fmla="*/ 114 h 114"/>
                    <a:gd name="T24" fmla="*/ 6 w 330"/>
                    <a:gd name="T25" fmla="*/ 108 h 114"/>
                    <a:gd name="T26" fmla="*/ 0 w 330"/>
                    <a:gd name="T27" fmla="*/ 96 h 114"/>
                    <a:gd name="T28" fmla="*/ 0 w 330"/>
                    <a:gd name="T29" fmla="*/ 90 h 114"/>
                    <a:gd name="T30" fmla="*/ 6 w 330"/>
                    <a:gd name="T31" fmla="*/ 84 h 114"/>
                    <a:gd name="T32" fmla="*/ 18 w 330"/>
                    <a:gd name="T33" fmla="*/ 84 h 114"/>
                    <a:gd name="T34" fmla="*/ 36 w 330"/>
                    <a:gd name="T35" fmla="*/ 78 h 114"/>
                    <a:gd name="T36" fmla="*/ 54 w 330"/>
                    <a:gd name="T37" fmla="*/ 78 h 114"/>
                    <a:gd name="T38" fmla="*/ 72 w 330"/>
                    <a:gd name="T39" fmla="*/ 72 h 114"/>
                    <a:gd name="T40" fmla="*/ 84 w 330"/>
                    <a:gd name="T41" fmla="*/ 66 h 114"/>
                    <a:gd name="T42" fmla="*/ 90 w 330"/>
                    <a:gd name="T43" fmla="*/ 60 h 114"/>
                    <a:gd name="T44" fmla="*/ 96 w 330"/>
                    <a:gd name="T45" fmla="*/ 48 h 114"/>
                    <a:gd name="T46" fmla="*/ 90 w 330"/>
                    <a:gd name="T47" fmla="*/ 42 h 114"/>
                    <a:gd name="T48" fmla="*/ 78 w 330"/>
                    <a:gd name="T49" fmla="*/ 36 h 114"/>
                    <a:gd name="T50" fmla="*/ 66 w 330"/>
                    <a:gd name="T51" fmla="*/ 36 h 114"/>
                    <a:gd name="T52" fmla="*/ 48 w 330"/>
                    <a:gd name="T53" fmla="*/ 30 h 114"/>
                    <a:gd name="T54" fmla="*/ 36 w 330"/>
                    <a:gd name="T55" fmla="*/ 30 h 114"/>
                    <a:gd name="T56" fmla="*/ 24 w 330"/>
                    <a:gd name="T57" fmla="*/ 24 h 114"/>
                    <a:gd name="T58" fmla="*/ 24 w 330"/>
                    <a:gd name="T59" fmla="*/ 18 h 114"/>
                    <a:gd name="T60" fmla="*/ 18 w 330"/>
                    <a:gd name="T61" fmla="*/ 6 h 114"/>
                    <a:gd name="T62" fmla="*/ 18 w 330"/>
                    <a:gd name="T63" fmla="*/ 6 h 114"/>
                    <a:gd name="T64" fmla="*/ 66 w 330"/>
                    <a:gd name="T6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0" h="114">
                      <a:moveTo>
                        <a:pt x="66" y="0"/>
                      </a:moveTo>
                      <a:lnTo>
                        <a:pt x="120" y="0"/>
                      </a:lnTo>
                      <a:lnTo>
                        <a:pt x="162" y="6"/>
                      </a:lnTo>
                      <a:lnTo>
                        <a:pt x="228" y="12"/>
                      </a:lnTo>
                      <a:lnTo>
                        <a:pt x="300" y="30"/>
                      </a:lnTo>
                      <a:lnTo>
                        <a:pt x="330" y="60"/>
                      </a:lnTo>
                      <a:lnTo>
                        <a:pt x="300" y="90"/>
                      </a:lnTo>
                      <a:lnTo>
                        <a:pt x="240" y="96"/>
                      </a:lnTo>
                      <a:lnTo>
                        <a:pt x="150" y="96"/>
                      </a:lnTo>
                      <a:lnTo>
                        <a:pt x="84" y="114"/>
                      </a:lnTo>
                      <a:lnTo>
                        <a:pt x="18" y="114"/>
                      </a:lnTo>
                      <a:lnTo>
                        <a:pt x="12" y="114"/>
                      </a:lnTo>
                      <a:lnTo>
                        <a:pt x="6" y="108"/>
                      </a:lnTo>
                      <a:lnTo>
                        <a:pt x="0" y="96"/>
                      </a:lnTo>
                      <a:lnTo>
                        <a:pt x="0" y="90"/>
                      </a:lnTo>
                      <a:lnTo>
                        <a:pt x="6" y="84"/>
                      </a:lnTo>
                      <a:lnTo>
                        <a:pt x="18" y="84"/>
                      </a:lnTo>
                      <a:lnTo>
                        <a:pt x="36" y="78"/>
                      </a:lnTo>
                      <a:lnTo>
                        <a:pt x="54" y="78"/>
                      </a:lnTo>
                      <a:lnTo>
                        <a:pt x="72" y="72"/>
                      </a:lnTo>
                      <a:lnTo>
                        <a:pt x="84" y="66"/>
                      </a:lnTo>
                      <a:lnTo>
                        <a:pt x="90" y="60"/>
                      </a:lnTo>
                      <a:lnTo>
                        <a:pt x="96" y="48"/>
                      </a:lnTo>
                      <a:lnTo>
                        <a:pt x="90" y="42"/>
                      </a:lnTo>
                      <a:lnTo>
                        <a:pt x="78" y="36"/>
                      </a:lnTo>
                      <a:lnTo>
                        <a:pt x="66" y="36"/>
                      </a:lnTo>
                      <a:lnTo>
                        <a:pt x="48" y="30"/>
                      </a:lnTo>
                      <a:lnTo>
                        <a:pt x="36" y="30"/>
                      </a:lnTo>
                      <a:lnTo>
                        <a:pt x="24" y="24"/>
                      </a:lnTo>
                      <a:lnTo>
                        <a:pt x="24" y="18"/>
                      </a:lnTo>
                      <a:lnTo>
                        <a:pt x="18" y="6"/>
                      </a:lnTo>
                      <a:lnTo>
                        <a:pt x="18" y="6"/>
                      </a:lnTo>
                      <a:lnTo>
                        <a:pt x="66"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49" name="Freeform 189"/>
                <p:cNvSpPr>
                  <a:spLocks/>
                </p:cNvSpPr>
                <p:nvPr/>
              </p:nvSpPr>
              <p:spPr bwMode="auto">
                <a:xfrm>
                  <a:off x="-1669" y="372"/>
                  <a:ext cx="1380" cy="1458"/>
                </a:xfrm>
                <a:custGeom>
                  <a:avLst/>
                  <a:gdLst>
                    <a:gd name="T0" fmla="*/ 984 w 1380"/>
                    <a:gd name="T1" fmla="*/ 0 h 1458"/>
                    <a:gd name="T2" fmla="*/ 1380 w 1380"/>
                    <a:gd name="T3" fmla="*/ 282 h 1458"/>
                    <a:gd name="T4" fmla="*/ 1380 w 1380"/>
                    <a:gd name="T5" fmla="*/ 282 h 1458"/>
                    <a:gd name="T6" fmla="*/ 1164 w 1380"/>
                    <a:gd name="T7" fmla="*/ 288 h 1458"/>
                    <a:gd name="T8" fmla="*/ 1272 w 1380"/>
                    <a:gd name="T9" fmla="*/ 1164 h 1458"/>
                    <a:gd name="T10" fmla="*/ 1290 w 1380"/>
                    <a:gd name="T11" fmla="*/ 1260 h 1458"/>
                    <a:gd name="T12" fmla="*/ 1320 w 1380"/>
                    <a:gd name="T13" fmla="*/ 1320 h 1458"/>
                    <a:gd name="T14" fmla="*/ 1320 w 1380"/>
                    <a:gd name="T15" fmla="*/ 1362 h 1458"/>
                    <a:gd name="T16" fmla="*/ 1278 w 1380"/>
                    <a:gd name="T17" fmla="*/ 1392 h 1458"/>
                    <a:gd name="T18" fmla="*/ 858 w 1380"/>
                    <a:gd name="T19" fmla="*/ 1392 h 1458"/>
                    <a:gd name="T20" fmla="*/ 804 w 1380"/>
                    <a:gd name="T21" fmla="*/ 1404 h 1458"/>
                    <a:gd name="T22" fmla="*/ 684 w 1380"/>
                    <a:gd name="T23" fmla="*/ 1416 h 1458"/>
                    <a:gd name="T24" fmla="*/ 618 w 1380"/>
                    <a:gd name="T25" fmla="*/ 1392 h 1458"/>
                    <a:gd name="T26" fmla="*/ 552 w 1380"/>
                    <a:gd name="T27" fmla="*/ 1428 h 1458"/>
                    <a:gd name="T28" fmla="*/ 522 w 1380"/>
                    <a:gd name="T29" fmla="*/ 1458 h 1458"/>
                    <a:gd name="T30" fmla="*/ 480 w 1380"/>
                    <a:gd name="T31" fmla="*/ 1428 h 1458"/>
                    <a:gd name="T32" fmla="*/ 444 w 1380"/>
                    <a:gd name="T33" fmla="*/ 1398 h 1458"/>
                    <a:gd name="T34" fmla="*/ 432 w 1380"/>
                    <a:gd name="T35" fmla="*/ 1344 h 1458"/>
                    <a:gd name="T36" fmla="*/ 390 w 1380"/>
                    <a:gd name="T37" fmla="*/ 1308 h 1458"/>
                    <a:gd name="T38" fmla="*/ 342 w 1380"/>
                    <a:gd name="T39" fmla="*/ 1296 h 1458"/>
                    <a:gd name="T40" fmla="*/ 300 w 1380"/>
                    <a:gd name="T41" fmla="*/ 1260 h 1458"/>
                    <a:gd name="T42" fmla="*/ 246 w 1380"/>
                    <a:gd name="T43" fmla="*/ 1248 h 1458"/>
                    <a:gd name="T44" fmla="*/ 168 w 1380"/>
                    <a:gd name="T45" fmla="*/ 1260 h 1458"/>
                    <a:gd name="T46" fmla="*/ 84 w 1380"/>
                    <a:gd name="T47" fmla="*/ 1314 h 1458"/>
                    <a:gd name="T48" fmla="*/ 78 w 1380"/>
                    <a:gd name="T49" fmla="*/ 1296 h 1458"/>
                    <a:gd name="T50" fmla="*/ 78 w 1380"/>
                    <a:gd name="T51" fmla="*/ 1278 h 1458"/>
                    <a:gd name="T52" fmla="*/ 84 w 1380"/>
                    <a:gd name="T53" fmla="*/ 1218 h 1458"/>
                    <a:gd name="T54" fmla="*/ 120 w 1380"/>
                    <a:gd name="T55" fmla="*/ 1140 h 1458"/>
                    <a:gd name="T56" fmla="*/ 132 w 1380"/>
                    <a:gd name="T57" fmla="*/ 1086 h 1458"/>
                    <a:gd name="T58" fmla="*/ 120 w 1380"/>
                    <a:gd name="T59" fmla="*/ 1032 h 1458"/>
                    <a:gd name="T60" fmla="*/ 96 w 1380"/>
                    <a:gd name="T61" fmla="*/ 972 h 1458"/>
                    <a:gd name="T62" fmla="*/ 78 w 1380"/>
                    <a:gd name="T63" fmla="*/ 936 h 1458"/>
                    <a:gd name="T64" fmla="*/ 72 w 1380"/>
                    <a:gd name="T65" fmla="*/ 918 h 1458"/>
                    <a:gd name="T66" fmla="*/ 72 w 1380"/>
                    <a:gd name="T67" fmla="*/ 894 h 1458"/>
                    <a:gd name="T68" fmla="*/ 90 w 1380"/>
                    <a:gd name="T69" fmla="*/ 864 h 1458"/>
                    <a:gd name="T70" fmla="*/ 96 w 1380"/>
                    <a:gd name="T71" fmla="*/ 846 h 1458"/>
                    <a:gd name="T72" fmla="*/ 96 w 1380"/>
                    <a:gd name="T73" fmla="*/ 834 h 1458"/>
                    <a:gd name="T74" fmla="*/ 90 w 1380"/>
                    <a:gd name="T75" fmla="*/ 816 h 1458"/>
                    <a:gd name="T76" fmla="*/ 78 w 1380"/>
                    <a:gd name="T77" fmla="*/ 804 h 1458"/>
                    <a:gd name="T78" fmla="*/ 66 w 1380"/>
                    <a:gd name="T79" fmla="*/ 798 h 1458"/>
                    <a:gd name="T80" fmla="*/ 48 w 1380"/>
                    <a:gd name="T81" fmla="*/ 792 h 1458"/>
                    <a:gd name="T82" fmla="*/ 36 w 1380"/>
                    <a:gd name="T83" fmla="*/ 792 h 1458"/>
                    <a:gd name="T84" fmla="*/ 18 w 1380"/>
                    <a:gd name="T85" fmla="*/ 792 h 1458"/>
                    <a:gd name="T86" fmla="*/ 12 w 1380"/>
                    <a:gd name="T87" fmla="*/ 792 h 1458"/>
                    <a:gd name="T88" fmla="*/ 6 w 1380"/>
                    <a:gd name="T89" fmla="*/ 786 h 1458"/>
                    <a:gd name="T90" fmla="*/ 6 w 1380"/>
                    <a:gd name="T91" fmla="*/ 780 h 1458"/>
                    <a:gd name="T92" fmla="*/ 6 w 1380"/>
                    <a:gd name="T93" fmla="*/ 768 h 1458"/>
                    <a:gd name="T94" fmla="*/ 0 w 1380"/>
                    <a:gd name="T95" fmla="*/ 750 h 1458"/>
                    <a:gd name="T96" fmla="*/ 0 w 1380"/>
                    <a:gd name="T97" fmla="*/ 732 h 1458"/>
                    <a:gd name="T98" fmla="*/ 0 w 1380"/>
                    <a:gd name="T99" fmla="*/ 720 h 1458"/>
                    <a:gd name="T100" fmla="*/ 0 w 1380"/>
                    <a:gd name="T101" fmla="*/ 720 h 1458"/>
                    <a:gd name="T102" fmla="*/ 450 w 1380"/>
                    <a:gd name="T103" fmla="*/ 738 h 1458"/>
                    <a:gd name="T104" fmla="*/ 468 w 1380"/>
                    <a:gd name="T105" fmla="*/ 720 h 1458"/>
                    <a:gd name="T106" fmla="*/ 468 w 1380"/>
                    <a:gd name="T107" fmla="*/ 576 h 1458"/>
                    <a:gd name="T108" fmla="*/ 498 w 1380"/>
                    <a:gd name="T109" fmla="*/ 516 h 1458"/>
                    <a:gd name="T110" fmla="*/ 570 w 1380"/>
                    <a:gd name="T111" fmla="*/ 492 h 1458"/>
                    <a:gd name="T112" fmla="*/ 588 w 1380"/>
                    <a:gd name="T113" fmla="*/ 198 h 1458"/>
                    <a:gd name="T114" fmla="*/ 978 w 1380"/>
                    <a:gd name="T115" fmla="*/ 198 h 1458"/>
                    <a:gd name="T116" fmla="*/ 990 w 1380"/>
                    <a:gd name="T117" fmla="*/ 0 h 1458"/>
                    <a:gd name="T118" fmla="*/ 984 w 1380"/>
                    <a:gd name="T119" fmla="*/ 0 h 1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80" h="1458">
                      <a:moveTo>
                        <a:pt x="984" y="0"/>
                      </a:moveTo>
                      <a:lnTo>
                        <a:pt x="1380" y="282"/>
                      </a:lnTo>
                      <a:lnTo>
                        <a:pt x="1380" y="282"/>
                      </a:lnTo>
                      <a:lnTo>
                        <a:pt x="1164" y="288"/>
                      </a:lnTo>
                      <a:lnTo>
                        <a:pt x="1272" y="1164"/>
                      </a:lnTo>
                      <a:lnTo>
                        <a:pt x="1290" y="1260"/>
                      </a:lnTo>
                      <a:lnTo>
                        <a:pt x="1320" y="1320"/>
                      </a:lnTo>
                      <a:lnTo>
                        <a:pt x="1320" y="1362"/>
                      </a:lnTo>
                      <a:lnTo>
                        <a:pt x="1278" y="1392"/>
                      </a:lnTo>
                      <a:lnTo>
                        <a:pt x="858" y="1392"/>
                      </a:lnTo>
                      <a:lnTo>
                        <a:pt x="804" y="1404"/>
                      </a:lnTo>
                      <a:lnTo>
                        <a:pt x="684" y="1416"/>
                      </a:lnTo>
                      <a:lnTo>
                        <a:pt x="618" y="1392"/>
                      </a:lnTo>
                      <a:lnTo>
                        <a:pt x="552" y="1428"/>
                      </a:lnTo>
                      <a:lnTo>
                        <a:pt x="522" y="1458"/>
                      </a:lnTo>
                      <a:lnTo>
                        <a:pt x="480" y="1428"/>
                      </a:lnTo>
                      <a:lnTo>
                        <a:pt x="444" y="1398"/>
                      </a:lnTo>
                      <a:lnTo>
                        <a:pt x="432" y="1344"/>
                      </a:lnTo>
                      <a:lnTo>
                        <a:pt x="390" y="1308"/>
                      </a:lnTo>
                      <a:lnTo>
                        <a:pt x="342" y="1296"/>
                      </a:lnTo>
                      <a:lnTo>
                        <a:pt x="300" y="1260"/>
                      </a:lnTo>
                      <a:lnTo>
                        <a:pt x="246" y="1248"/>
                      </a:lnTo>
                      <a:lnTo>
                        <a:pt x="168" y="1260"/>
                      </a:lnTo>
                      <a:lnTo>
                        <a:pt x="84" y="1314"/>
                      </a:lnTo>
                      <a:lnTo>
                        <a:pt x="78" y="1296"/>
                      </a:lnTo>
                      <a:lnTo>
                        <a:pt x="78" y="1278"/>
                      </a:lnTo>
                      <a:lnTo>
                        <a:pt x="84" y="1218"/>
                      </a:lnTo>
                      <a:lnTo>
                        <a:pt x="120" y="1140"/>
                      </a:lnTo>
                      <a:lnTo>
                        <a:pt x="132" y="1086"/>
                      </a:lnTo>
                      <a:lnTo>
                        <a:pt x="120" y="1032"/>
                      </a:lnTo>
                      <a:lnTo>
                        <a:pt x="96" y="972"/>
                      </a:lnTo>
                      <a:lnTo>
                        <a:pt x="78" y="936"/>
                      </a:lnTo>
                      <a:lnTo>
                        <a:pt x="72" y="918"/>
                      </a:lnTo>
                      <a:lnTo>
                        <a:pt x="72" y="894"/>
                      </a:lnTo>
                      <a:lnTo>
                        <a:pt x="90" y="864"/>
                      </a:lnTo>
                      <a:lnTo>
                        <a:pt x="96" y="846"/>
                      </a:lnTo>
                      <a:lnTo>
                        <a:pt x="96" y="834"/>
                      </a:lnTo>
                      <a:lnTo>
                        <a:pt x="90" y="816"/>
                      </a:lnTo>
                      <a:lnTo>
                        <a:pt x="78" y="804"/>
                      </a:lnTo>
                      <a:lnTo>
                        <a:pt x="66" y="798"/>
                      </a:lnTo>
                      <a:lnTo>
                        <a:pt x="48" y="792"/>
                      </a:lnTo>
                      <a:lnTo>
                        <a:pt x="36" y="792"/>
                      </a:lnTo>
                      <a:lnTo>
                        <a:pt x="18" y="792"/>
                      </a:lnTo>
                      <a:lnTo>
                        <a:pt x="12" y="792"/>
                      </a:lnTo>
                      <a:lnTo>
                        <a:pt x="6" y="786"/>
                      </a:lnTo>
                      <a:lnTo>
                        <a:pt x="6" y="780"/>
                      </a:lnTo>
                      <a:lnTo>
                        <a:pt x="6" y="768"/>
                      </a:lnTo>
                      <a:lnTo>
                        <a:pt x="0" y="750"/>
                      </a:lnTo>
                      <a:lnTo>
                        <a:pt x="0" y="732"/>
                      </a:lnTo>
                      <a:lnTo>
                        <a:pt x="0" y="720"/>
                      </a:lnTo>
                      <a:lnTo>
                        <a:pt x="0" y="720"/>
                      </a:lnTo>
                      <a:lnTo>
                        <a:pt x="450" y="738"/>
                      </a:lnTo>
                      <a:lnTo>
                        <a:pt x="468" y="720"/>
                      </a:lnTo>
                      <a:lnTo>
                        <a:pt x="468" y="576"/>
                      </a:lnTo>
                      <a:lnTo>
                        <a:pt x="498" y="516"/>
                      </a:lnTo>
                      <a:lnTo>
                        <a:pt x="570" y="492"/>
                      </a:lnTo>
                      <a:lnTo>
                        <a:pt x="588" y="198"/>
                      </a:lnTo>
                      <a:lnTo>
                        <a:pt x="978" y="198"/>
                      </a:lnTo>
                      <a:lnTo>
                        <a:pt x="990" y="0"/>
                      </a:lnTo>
                      <a:lnTo>
                        <a:pt x="984"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50" name="Freeform 190"/>
                <p:cNvSpPr>
                  <a:spLocks/>
                </p:cNvSpPr>
                <p:nvPr/>
              </p:nvSpPr>
              <p:spPr bwMode="auto">
                <a:xfrm>
                  <a:off x="-1561" y="2088"/>
                  <a:ext cx="276" cy="144"/>
                </a:xfrm>
                <a:custGeom>
                  <a:avLst/>
                  <a:gdLst>
                    <a:gd name="T0" fmla="*/ 180 w 276"/>
                    <a:gd name="T1" fmla="*/ 0 h 144"/>
                    <a:gd name="T2" fmla="*/ 246 w 276"/>
                    <a:gd name="T3" fmla="*/ 6 h 144"/>
                    <a:gd name="T4" fmla="*/ 276 w 276"/>
                    <a:gd name="T5" fmla="*/ 12 h 144"/>
                    <a:gd name="T6" fmla="*/ 270 w 276"/>
                    <a:gd name="T7" fmla="*/ 54 h 144"/>
                    <a:gd name="T8" fmla="*/ 246 w 276"/>
                    <a:gd name="T9" fmla="*/ 90 h 144"/>
                    <a:gd name="T10" fmla="*/ 216 w 276"/>
                    <a:gd name="T11" fmla="*/ 126 h 144"/>
                    <a:gd name="T12" fmla="*/ 174 w 276"/>
                    <a:gd name="T13" fmla="*/ 138 h 144"/>
                    <a:gd name="T14" fmla="*/ 132 w 276"/>
                    <a:gd name="T15" fmla="*/ 144 h 144"/>
                    <a:gd name="T16" fmla="*/ 108 w 276"/>
                    <a:gd name="T17" fmla="*/ 144 h 144"/>
                    <a:gd name="T18" fmla="*/ 108 w 276"/>
                    <a:gd name="T19" fmla="*/ 138 h 144"/>
                    <a:gd name="T20" fmla="*/ 108 w 276"/>
                    <a:gd name="T21" fmla="*/ 120 h 144"/>
                    <a:gd name="T22" fmla="*/ 108 w 276"/>
                    <a:gd name="T23" fmla="*/ 114 h 144"/>
                    <a:gd name="T24" fmla="*/ 102 w 276"/>
                    <a:gd name="T25" fmla="*/ 108 h 144"/>
                    <a:gd name="T26" fmla="*/ 96 w 276"/>
                    <a:gd name="T27" fmla="*/ 102 h 144"/>
                    <a:gd name="T28" fmla="*/ 90 w 276"/>
                    <a:gd name="T29" fmla="*/ 96 h 144"/>
                    <a:gd name="T30" fmla="*/ 84 w 276"/>
                    <a:gd name="T31" fmla="*/ 90 h 144"/>
                    <a:gd name="T32" fmla="*/ 78 w 276"/>
                    <a:gd name="T33" fmla="*/ 84 h 144"/>
                    <a:gd name="T34" fmla="*/ 72 w 276"/>
                    <a:gd name="T35" fmla="*/ 72 h 144"/>
                    <a:gd name="T36" fmla="*/ 66 w 276"/>
                    <a:gd name="T37" fmla="*/ 60 h 144"/>
                    <a:gd name="T38" fmla="*/ 60 w 276"/>
                    <a:gd name="T39" fmla="*/ 54 h 144"/>
                    <a:gd name="T40" fmla="*/ 48 w 276"/>
                    <a:gd name="T41" fmla="*/ 48 h 144"/>
                    <a:gd name="T42" fmla="*/ 36 w 276"/>
                    <a:gd name="T43" fmla="*/ 48 h 144"/>
                    <a:gd name="T44" fmla="*/ 12 w 276"/>
                    <a:gd name="T45" fmla="*/ 48 h 144"/>
                    <a:gd name="T46" fmla="*/ 0 w 276"/>
                    <a:gd name="T47" fmla="*/ 48 h 144"/>
                    <a:gd name="T48" fmla="*/ 0 w 276"/>
                    <a:gd name="T49" fmla="*/ 42 h 144"/>
                    <a:gd name="T50" fmla="*/ 24 w 276"/>
                    <a:gd name="T51" fmla="*/ 18 h 144"/>
                    <a:gd name="T52" fmla="*/ 96 w 276"/>
                    <a:gd name="T53" fmla="*/ 6 h 144"/>
                    <a:gd name="T54" fmla="*/ 180 w 276"/>
                    <a:gd name="T55"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6" h="144">
                      <a:moveTo>
                        <a:pt x="180" y="0"/>
                      </a:moveTo>
                      <a:lnTo>
                        <a:pt x="246" y="6"/>
                      </a:lnTo>
                      <a:lnTo>
                        <a:pt x="276" y="12"/>
                      </a:lnTo>
                      <a:lnTo>
                        <a:pt x="270" y="54"/>
                      </a:lnTo>
                      <a:lnTo>
                        <a:pt x="246" y="90"/>
                      </a:lnTo>
                      <a:lnTo>
                        <a:pt x="216" y="126"/>
                      </a:lnTo>
                      <a:lnTo>
                        <a:pt x="174" y="138"/>
                      </a:lnTo>
                      <a:lnTo>
                        <a:pt x="132" y="144"/>
                      </a:lnTo>
                      <a:lnTo>
                        <a:pt x="108" y="144"/>
                      </a:lnTo>
                      <a:lnTo>
                        <a:pt x="108" y="138"/>
                      </a:lnTo>
                      <a:lnTo>
                        <a:pt x="108" y="120"/>
                      </a:lnTo>
                      <a:lnTo>
                        <a:pt x="108" y="114"/>
                      </a:lnTo>
                      <a:lnTo>
                        <a:pt x="102" y="108"/>
                      </a:lnTo>
                      <a:lnTo>
                        <a:pt x="96" y="102"/>
                      </a:lnTo>
                      <a:lnTo>
                        <a:pt x="90" y="96"/>
                      </a:lnTo>
                      <a:lnTo>
                        <a:pt x="84" y="90"/>
                      </a:lnTo>
                      <a:lnTo>
                        <a:pt x="78" y="84"/>
                      </a:lnTo>
                      <a:lnTo>
                        <a:pt x="72" y="72"/>
                      </a:lnTo>
                      <a:lnTo>
                        <a:pt x="66" y="60"/>
                      </a:lnTo>
                      <a:lnTo>
                        <a:pt x="60" y="54"/>
                      </a:lnTo>
                      <a:lnTo>
                        <a:pt x="48" y="48"/>
                      </a:lnTo>
                      <a:lnTo>
                        <a:pt x="36" y="48"/>
                      </a:lnTo>
                      <a:lnTo>
                        <a:pt x="12" y="48"/>
                      </a:lnTo>
                      <a:lnTo>
                        <a:pt x="0" y="48"/>
                      </a:lnTo>
                      <a:lnTo>
                        <a:pt x="0" y="42"/>
                      </a:lnTo>
                      <a:lnTo>
                        <a:pt x="24" y="18"/>
                      </a:lnTo>
                      <a:lnTo>
                        <a:pt x="96" y="6"/>
                      </a:lnTo>
                      <a:lnTo>
                        <a:pt x="180"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51" name="Freeform 191"/>
                <p:cNvSpPr>
                  <a:spLocks/>
                </p:cNvSpPr>
                <p:nvPr/>
              </p:nvSpPr>
              <p:spPr bwMode="auto">
                <a:xfrm>
                  <a:off x="-1705" y="1620"/>
                  <a:ext cx="690" cy="540"/>
                </a:xfrm>
                <a:custGeom>
                  <a:avLst/>
                  <a:gdLst>
                    <a:gd name="T0" fmla="*/ 336 w 690"/>
                    <a:gd name="T1" fmla="*/ 12 h 540"/>
                    <a:gd name="T2" fmla="*/ 426 w 690"/>
                    <a:gd name="T3" fmla="*/ 60 h 540"/>
                    <a:gd name="T4" fmla="*/ 480 w 690"/>
                    <a:gd name="T5" fmla="*/ 150 h 540"/>
                    <a:gd name="T6" fmla="*/ 558 w 690"/>
                    <a:gd name="T7" fmla="*/ 210 h 540"/>
                    <a:gd name="T8" fmla="*/ 594 w 690"/>
                    <a:gd name="T9" fmla="*/ 300 h 540"/>
                    <a:gd name="T10" fmla="*/ 690 w 690"/>
                    <a:gd name="T11" fmla="*/ 468 h 540"/>
                    <a:gd name="T12" fmla="*/ 600 w 690"/>
                    <a:gd name="T13" fmla="*/ 528 h 540"/>
                    <a:gd name="T14" fmla="*/ 492 w 690"/>
                    <a:gd name="T15" fmla="*/ 462 h 540"/>
                    <a:gd name="T16" fmla="*/ 420 w 690"/>
                    <a:gd name="T17" fmla="*/ 480 h 540"/>
                    <a:gd name="T18" fmla="*/ 324 w 690"/>
                    <a:gd name="T19" fmla="*/ 468 h 540"/>
                    <a:gd name="T20" fmla="*/ 168 w 690"/>
                    <a:gd name="T21" fmla="*/ 486 h 540"/>
                    <a:gd name="T22" fmla="*/ 144 w 690"/>
                    <a:gd name="T23" fmla="*/ 516 h 540"/>
                    <a:gd name="T24" fmla="*/ 120 w 690"/>
                    <a:gd name="T25" fmla="*/ 504 h 540"/>
                    <a:gd name="T26" fmla="*/ 108 w 690"/>
                    <a:gd name="T27" fmla="*/ 486 h 540"/>
                    <a:gd name="T28" fmla="*/ 96 w 690"/>
                    <a:gd name="T29" fmla="*/ 462 h 540"/>
                    <a:gd name="T30" fmla="*/ 78 w 690"/>
                    <a:gd name="T31" fmla="*/ 438 h 540"/>
                    <a:gd name="T32" fmla="*/ 150 w 690"/>
                    <a:gd name="T33" fmla="*/ 438 h 540"/>
                    <a:gd name="T34" fmla="*/ 306 w 690"/>
                    <a:gd name="T35" fmla="*/ 420 h 540"/>
                    <a:gd name="T36" fmla="*/ 396 w 690"/>
                    <a:gd name="T37" fmla="*/ 384 h 540"/>
                    <a:gd name="T38" fmla="*/ 294 w 690"/>
                    <a:gd name="T39" fmla="*/ 336 h 540"/>
                    <a:gd name="T40" fmla="*/ 186 w 690"/>
                    <a:gd name="T41" fmla="*/ 324 h 540"/>
                    <a:gd name="T42" fmla="*/ 84 w 690"/>
                    <a:gd name="T43" fmla="*/ 330 h 540"/>
                    <a:gd name="T44" fmla="*/ 66 w 690"/>
                    <a:gd name="T45" fmla="*/ 306 h 540"/>
                    <a:gd name="T46" fmla="*/ 48 w 690"/>
                    <a:gd name="T47" fmla="*/ 264 h 540"/>
                    <a:gd name="T48" fmla="*/ 24 w 690"/>
                    <a:gd name="T49" fmla="*/ 240 h 540"/>
                    <a:gd name="T50" fmla="*/ 6 w 690"/>
                    <a:gd name="T51" fmla="*/ 222 h 540"/>
                    <a:gd name="T52" fmla="*/ 6 w 690"/>
                    <a:gd name="T53" fmla="*/ 198 h 540"/>
                    <a:gd name="T54" fmla="*/ 30 w 690"/>
                    <a:gd name="T55" fmla="*/ 174 h 540"/>
                    <a:gd name="T56" fmla="*/ 66 w 690"/>
                    <a:gd name="T57" fmla="*/ 156 h 540"/>
                    <a:gd name="T58" fmla="*/ 96 w 690"/>
                    <a:gd name="T59" fmla="*/ 132 h 540"/>
                    <a:gd name="T60" fmla="*/ 114 w 690"/>
                    <a:gd name="T61" fmla="*/ 96 h 540"/>
                    <a:gd name="T62" fmla="*/ 120 w 690"/>
                    <a:gd name="T63" fmla="*/ 66 h 540"/>
                    <a:gd name="T64" fmla="*/ 282 w 690"/>
                    <a:gd name="T65"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90" h="540">
                      <a:moveTo>
                        <a:pt x="282" y="0"/>
                      </a:moveTo>
                      <a:lnTo>
                        <a:pt x="336" y="12"/>
                      </a:lnTo>
                      <a:lnTo>
                        <a:pt x="378" y="48"/>
                      </a:lnTo>
                      <a:lnTo>
                        <a:pt x="426" y="60"/>
                      </a:lnTo>
                      <a:lnTo>
                        <a:pt x="468" y="96"/>
                      </a:lnTo>
                      <a:lnTo>
                        <a:pt x="480" y="150"/>
                      </a:lnTo>
                      <a:lnTo>
                        <a:pt x="516" y="180"/>
                      </a:lnTo>
                      <a:lnTo>
                        <a:pt x="558" y="210"/>
                      </a:lnTo>
                      <a:lnTo>
                        <a:pt x="558" y="210"/>
                      </a:lnTo>
                      <a:lnTo>
                        <a:pt x="594" y="300"/>
                      </a:lnTo>
                      <a:lnTo>
                        <a:pt x="630" y="414"/>
                      </a:lnTo>
                      <a:lnTo>
                        <a:pt x="690" y="468"/>
                      </a:lnTo>
                      <a:lnTo>
                        <a:pt x="690" y="540"/>
                      </a:lnTo>
                      <a:lnTo>
                        <a:pt x="600" y="528"/>
                      </a:lnTo>
                      <a:lnTo>
                        <a:pt x="546" y="510"/>
                      </a:lnTo>
                      <a:lnTo>
                        <a:pt x="492" y="462"/>
                      </a:lnTo>
                      <a:lnTo>
                        <a:pt x="420" y="480"/>
                      </a:lnTo>
                      <a:lnTo>
                        <a:pt x="420" y="480"/>
                      </a:lnTo>
                      <a:lnTo>
                        <a:pt x="390" y="474"/>
                      </a:lnTo>
                      <a:lnTo>
                        <a:pt x="324" y="468"/>
                      </a:lnTo>
                      <a:lnTo>
                        <a:pt x="240" y="474"/>
                      </a:lnTo>
                      <a:lnTo>
                        <a:pt x="168" y="486"/>
                      </a:lnTo>
                      <a:lnTo>
                        <a:pt x="144" y="510"/>
                      </a:lnTo>
                      <a:lnTo>
                        <a:pt x="144" y="516"/>
                      </a:lnTo>
                      <a:lnTo>
                        <a:pt x="132" y="510"/>
                      </a:lnTo>
                      <a:lnTo>
                        <a:pt x="120" y="504"/>
                      </a:lnTo>
                      <a:lnTo>
                        <a:pt x="114" y="498"/>
                      </a:lnTo>
                      <a:lnTo>
                        <a:pt x="108" y="486"/>
                      </a:lnTo>
                      <a:lnTo>
                        <a:pt x="102" y="474"/>
                      </a:lnTo>
                      <a:lnTo>
                        <a:pt x="96" y="462"/>
                      </a:lnTo>
                      <a:lnTo>
                        <a:pt x="90" y="450"/>
                      </a:lnTo>
                      <a:lnTo>
                        <a:pt x="78" y="438"/>
                      </a:lnTo>
                      <a:lnTo>
                        <a:pt x="84" y="438"/>
                      </a:lnTo>
                      <a:lnTo>
                        <a:pt x="150" y="438"/>
                      </a:lnTo>
                      <a:lnTo>
                        <a:pt x="216" y="420"/>
                      </a:lnTo>
                      <a:lnTo>
                        <a:pt x="306" y="420"/>
                      </a:lnTo>
                      <a:lnTo>
                        <a:pt x="366" y="414"/>
                      </a:lnTo>
                      <a:lnTo>
                        <a:pt x="396" y="384"/>
                      </a:lnTo>
                      <a:lnTo>
                        <a:pt x="366" y="354"/>
                      </a:lnTo>
                      <a:lnTo>
                        <a:pt x="294" y="336"/>
                      </a:lnTo>
                      <a:lnTo>
                        <a:pt x="228" y="330"/>
                      </a:lnTo>
                      <a:lnTo>
                        <a:pt x="186" y="324"/>
                      </a:lnTo>
                      <a:lnTo>
                        <a:pt x="132" y="324"/>
                      </a:lnTo>
                      <a:lnTo>
                        <a:pt x="84" y="330"/>
                      </a:lnTo>
                      <a:lnTo>
                        <a:pt x="84" y="330"/>
                      </a:lnTo>
                      <a:lnTo>
                        <a:pt x="66" y="306"/>
                      </a:lnTo>
                      <a:lnTo>
                        <a:pt x="54" y="276"/>
                      </a:lnTo>
                      <a:lnTo>
                        <a:pt x="48" y="264"/>
                      </a:lnTo>
                      <a:lnTo>
                        <a:pt x="36" y="252"/>
                      </a:lnTo>
                      <a:lnTo>
                        <a:pt x="24" y="240"/>
                      </a:lnTo>
                      <a:lnTo>
                        <a:pt x="12" y="234"/>
                      </a:lnTo>
                      <a:lnTo>
                        <a:pt x="6" y="222"/>
                      </a:lnTo>
                      <a:lnTo>
                        <a:pt x="0" y="204"/>
                      </a:lnTo>
                      <a:lnTo>
                        <a:pt x="6" y="198"/>
                      </a:lnTo>
                      <a:lnTo>
                        <a:pt x="12" y="186"/>
                      </a:lnTo>
                      <a:lnTo>
                        <a:pt x="30" y="174"/>
                      </a:lnTo>
                      <a:lnTo>
                        <a:pt x="48" y="168"/>
                      </a:lnTo>
                      <a:lnTo>
                        <a:pt x="66" y="156"/>
                      </a:lnTo>
                      <a:lnTo>
                        <a:pt x="84" y="144"/>
                      </a:lnTo>
                      <a:lnTo>
                        <a:pt x="96" y="132"/>
                      </a:lnTo>
                      <a:lnTo>
                        <a:pt x="108" y="114"/>
                      </a:lnTo>
                      <a:lnTo>
                        <a:pt x="114" y="96"/>
                      </a:lnTo>
                      <a:lnTo>
                        <a:pt x="114" y="84"/>
                      </a:lnTo>
                      <a:lnTo>
                        <a:pt x="120" y="66"/>
                      </a:lnTo>
                      <a:lnTo>
                        <a:pt x="204" y="12"/>
                      </a:lnTo>
                      <a:lnTo>
                        <a:pt x="282"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52" name="Freeform 192"/>
                <p:cNvSpPr>
                  <a:spLocks/>
                </p:cNvSpPr>
                <p:nvPr/>
              </p:nvSpPr>
              <p:spPr bwMode="auto">
                <a:xfrm>
                  <a:off x="-1255" y="2400"/>
                  <a:ext cx="336" cy="348"/>
                </a:xfrm>
                <a:custGeom>
                  <a:avLst/>
                  <a:gdLst>
                    <a:gd name="T0" fmla="*/ 222 w 336"/>
                    <a:gd name="T1" fmla="*/ 0 h 348"/>
                    <a:gd name="T2" fmla="*/ 264 w 336"/>
                    <a:gd name="T3" fmla="*/ 24 h 348"/>
                    <a:gd name="T4" fmla="*/ 288 w 336"/>
                    <a:gd name="T5" fmla="*/ 78 h 348"/>
                    <a:gd name="T6" fmla="*/ 306 w 336"/>
                    <a:gd name="T7" fmla="*/ 162 h 348"/>
                    <a:gd name="T8" fmla="*/ 336 w 336"/>
                    <a:gd name="T9" fmla="*/ 204 h 348"/>
                    <a:gd name="T10" fmla="*/ 324 w 336"/>
                    <a:gd name="T11" fmla="*/ 258 h 348"/>
                    <a:gd name="T12" fmla="*/ 288 w 336"/>
                    <a:gd name="T13" fmla="*/ 294 h 348"/>
                    <a:gd name="T14" fmla="*/ 210 w 336"/>
                    <a:gd name="T15" fmla="*/ 348 h 348"/>
                    <a:gd name="T16" fmla="*/ 210 w 336"/>
                    <a:gd name="T17" fmla="*/ 348 h 348"/>
                    <a:gd name="T18" fmla="*/ 204 w 336"/>
                    <a:gd name="T19" fmla="*/ 342 h 348"/>
                    <a:gd name="T20" fmla="*/ 204 w 336"/>
                    <a:gd name="T21" fmla="*/ 330 h 348"/>
                    <a:gd name="T22" fmla="*/ 204 w 336"/>
                    <a:gd name="T23" fmla="*/ 318 h 348"/>
                    <a:gd name="T24" fmla="*/ 210 w 336"/>
                    <a:gd name="T25" fmla="*/ 306 h 348"/>
                    <a:gd name="T26" fmla="*/ 204 w 336"/>
                    <a:gd name="T27" fmla="*/ 300 h 348"/>
                    <a:gd name="T28" fmla="*/ 198 w 336"/>
                    <a:gd name="T29" fmla="*/ 300 h 348"/>
                    <a:gd name="T30" fmla="*/ 192 w 336"/>
                    <a:gd name="T31" fmla="*/ 300 h 348"/>
                    <a:gd name="T32" fmla="*/ 180 w 336"/>
                    <a:gd name="T33" fmla="*/ 300 h 348"/>
                    <a:gd name="T34" fmla="*/ 168 w 336"/>
                    <a:gd name="T35" fmla="*/ 306 h 348"/>
                    <a:gd name="T36" fmla="*/ 156 w 336"/>
                    <a:gd name="T37" fmla="*/ 306 h 348"/>
                    <a:gd name="T38" fmla="*/ 138 w 336"/>
                    <a:gd name="T39" fmla="*/ 306 h 348"/>
                    <a:gd name="T40" fmla="*/ 126 w 336"/>
                    <a:gd name="T41" fmla="*/ 312 h 348"/>
                    <a:gd name="T42" fmla="*/ 114 w 336"/>
                    <a:gd name="T43" fmla="*/ 312 h 348"/>
                    <a:gd name="T44" fmla="*/ 108 w 336"/>
                    <a:gd name="T45" fmla="*/ 306 h 348"/>
                    <a:gd name="T46" fmla="*/ 102 w 336"/>
                    <a:gd name="T47" fmla="*/ 300 h 348"/>
                    <a:gd name="T48" fmla="*/ 90 w 336"/>
                    <a:gd name="T49" fmla="*/ 294 h 348"/>
                    <a:gd name="T50" fmla="*/ 84 w 336"/>
                    <a:gd name="T51" fmla="*/ 276 h 348"/>
                    <a:gd name="T52" fmla="*/ 78 w 336"/>
                    <a:gd name="T53" fmla="*/ 252 h 348"/>
                    <a:gd name="T54" fmla="*/ 60 w 336"/>
                    <a:gd name="T55" fmla="*/ 216 h 348"/>
                    <a:gd name="T56" fmla="*/ 30 w 336"/>
                    <a:gd name="T57" fmla="*/ 174 h 348"/>
                    <a:gd name="T58" fmla="*/ 0 w 336"/>
                    <a:gd name="T59" fmla="*/ 126 h 348"/>
                    <a:gd name="T60" fmla="*/ 0 w 336"/>
                    <a:gd name="T61" fmla="*/ 126 h 348"/>
                    <a:gd name="T62" fmla="*/ 48 w 336"/>
                    <a:gd name="T63" fmla="*/ 84 h 348"/>
                    <a:gd name="T64" fmla="*/ 90 w 336"/>
                    <a:gd name="T65" fmla="*/ 42 h 348"/>
                    <a:gd name="T66" fmla="*/ 144 w 336"/>
                    <a:gd name="T67" fmla="*/ 12 h 348"/>
                    <a:gd name="T68" fmla="*/ 222 w 336"/>
                    <a:gd name="T69" fmla="*/ 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6" h="348">
                      <a:moveTo>
                        <a:pt x="222" y="0"/>
                      </a:moveTo>
                      <a:lnTo>
                        <a:pt x="264" y="24"/>
                      </a:lnTo>
                      <a:lnTo>
                        <a:pt x="288" y="78"/>
                      </a:lnTo>
                      <a:lnTo>
                        <a:pt x="306" y="162"/>
                      </a:lnTo>
                      <a:lnTo>
                        <a:pt x="336" y="204"/>
                      </a:lnTo>
                      <a:lnTo>
                        <a:pt x="324" y="258"/>
                      </a:lnTo>
                      <a:lnTo>
                        <a:pt x="288" y="294"/>
                      </a:lnTo>
                      <a:lnTo>
                        <a:pt x="210" y="348"/>
                      </a:lnTo>
                      <a:lnTo>
                        <a:pt x="210" y="348"/>
                      </a:lnTo>
                      <a:lnTo>
                        <a:pt x="204" y="342"/>
                      </a:lnTo>
                      <a:lnTo>
                        <a:pt x="204" y="330"/>
                      </a:lnTo>
                      <a:lnTo>
                        <a:pt x="204" y="318"/>
                      </a:lnTo>
                      <a:lnTo>
                        <a:pt x="210" y="306"/>
                      </a:lnTo>
                      <a:lnTo>
                        <a:pt x="204" y="300"/>
                      </a:lnTo>
                      <a:lnTo>
                        <a:pt x="198" y="300"/>
                      </a:lnTo>
                      <a:lnTo>
                        <a:pt x="192" y="300"/>
                      </a:lnTo>
                      <a:lnTo>
                        <a:pt x="180" y="300"/>
                      </a:lnTo>
                      <a:lnTo>
                        <a:pt x="168" y="306"/>
                      </a:lnTo>
                      <a:lnTo>
                        <a:pt x="156" y="306"/>
                      </a:lnTo>
                      <a:lnTo>
                        <a:pt x="138" y="306"/>
                      </a:lnTo>
                      <a:lnTo>
                        <a:pt x="126" y="312"/>
                      </a:lnTo>
                      <a:lnTo>
                        <a:pt x="114" y="312"/>
                      </a:lnTo>
                      <a:lnTo>
                        <a:pt x="108" y="306"/>
                      </a:lnTo>
                      <a:lnTo>
                        <a:pt x="102" y="300"/>
                      </a:lnTo>
                      <a:lnTo>
                        <a:pt x="90" y="294"/>
                      </a:lnTo>
                      <a:lnTo>
                        <a:pt x="84" y="276"/>
                      </a:lnTo>
                      <a:lnTo>
                        <a:pt x="78" y="252"/>
                      </a:lnTo>
                      <a:lnTo>
                        <a:pt x="60" y="216"/>
                      </a:lnTo>
                      <a:lnTo>
                        <a:pt x="30" y="174"/>
                      </a:lnTo>
                      <a:lnTo>
                        <a:pt x="0" y="126"/>
                      </a:lnTo>
                      <a:lnTo>
                        <a:pt x="0" y="126"/>
                      </a:lnTo>
                      <a:lnTo>
                        <a:pt x="48" y="84"/>
                      </a:lnTo>
                      <a:lnTo>
                        <a:pt x="90" y="42"/>
                      </a:lnTo>
                      <a:lnTo>
                        <a:pt x="144" y="12"/>
                      </a:lnTo>
                      <a:lnTo>
                        <a:pt x="222"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53" name="Freeform 193"/>
                <p:cNvSpPr>
                  <a:spLocks/>
                </p:cNvSpPr>
                <p:nvPr/>
              </p:nvSpPr>
              <p:spPr bwMode="auto">
                <a:xfrm>
                  <a:off x="-1459" y="2082"/>
                  <a:ext cx="816" cy="600"/>
                </a:xfrm>
                <a:custGeom>
                  <a:avLst/>
                  <a:gdLst>
                    <a:gd name="T0" fmla="*/ 246 w 816"/>
                    <a:gd name="T1" fmla="*/ 0 h 600"/>
                    <a:gd name="T2" fmla="*/ 300 w 816"/>
                    <a:gd name="T3" fmla="*/ 48 h 600"/>
                    <a:gd name="T4" fmla="*/ 354 w 816"/>
                    <a:gd name="T5" fmla="*/ 66 h 600"/>
                    <a:gd name="T6" fmla="*/ 444 w 816"/>
                    <a:gd name="T7" fmla="*/ 78 h 600"/>
                    <a:gd name="T8" fmla="*/ 444 w 816"/>
                    <a:gd name="T9" fmla="*/ 78 h 600"/>
                    <a:gd name="T10" fmla="*/ 498 w 816"/>
                    <a:gd name="T11" fmla="*/ 114 h 600"/>
                    <a:gd name="T12" fmla="*/ 612 w 816"/>
                    <a:gd name="T13" fmla="*/ 78 h 600"/>
                    <a:gd name="T14" fmla="*/ 696 w 816"/>
                    <a:gd name="T15" fmla="*/ 60 h 600"/>
                    <a:gd name="T16" fmla="*/ 738 w 816"/>
                    <a:gd name="T17" fmla="*/ 162 h 600"/>
                    <a:gd name="T18" fmla="*/ 786 w 816"/>
                    <a:gd name="T19" fmla="*/ 276 h 600"/>
                    <a:gd name="T20" fmla="*/ 804 w 816"/>
                    <a:gd name="T21" fmla="*/ 372 h 600"/>
                    <a:gd name="T22" fmla="*/ 816 w 816"/>
                    <a:gd name="T23" fmla="*/ 444 h 600"/>
                    <a:gd name="T24" fmla="*/ 780 w 816"/>
                    <a:gd name="T25" fmla="*/ 540 h 600"/>
                    <a:gd name="T26" fmla="*/ 738 w 816"/>
                    <a:gd name="T27" fmla="*/ 600 h 600"/>
                    <a:gd name="T28" fmla="*/ 666 w 816"/>
                    <a:gd name="T29" fmla="*/ 588 h 600"/>
                    <a:gd name="T30" fmla="*/ 642 w 816"/>
                    <a:gd name="T31" fmla="*/ 528 h 600"/>
                    <a:gd name="T32" fmla="*/ 612 w 816"/>
                    <a:gd name="T33" fmla="*/ 498 h 600"/>
                    <a:gd name="T34" fmla="*/ 540 w 816"/>
                    <a:gd name="T35" fmla="*/ 522 h 600"/>
                    <a:gd name="T36" fmla="*/ 510 w 816"/>
                    <a:gd name="T37" fmla="*/ 480 h 600"/>
                    <a:gd name="T38" fmla="*/ 492 w 816"/>
                    <a:gd name="T39" fmla="*/ 396 h 600"/>
                    <a:gd name="T40" fmla="*/ 468 w 816"/>
                    <a:gd name="T41" fmla="*/ 342 h 600"/>
                    <a:gd name="T42" fmla="*/ 426 w 816"/>
                    <a:gd name="T43" fmla="*/ 318 h 600"/>
                    <a:gd name="T44" fmla="*/ 348 w 816"/>
                    <a:gd name="T45" fmla="*/ 330 h 600"/>
                    <a:gd name="T46" fmla="*/ 294 w 816"/>
                    <a:gd name="T47" fmla="*/ 360 h 600"/>
                    <a:gd name="T48" fmla="*/ 252 w 816"/>
                    <a:gd name="T49" fmla="*/ 402 h 600"/>
                    <a:gd name="T50" fmla="*/ 204 w 816"/>
                    <a:gd name="T51" fmla="*/ 444 h 600"/>
                    <a:gd name="T52" fmla="*/ 204 w 816"/>
                    <a:gd name="T53" fmla="*/ 444 h 600"/>
                    <a:gd name="T54" fmla="*/ 162 w 816"/>
                    <a:gd name="T55" fmla="*/ 384 h 600"/>
                    <a:gd name="T56" fmla="*/ 138 w 816"/>
                    <a:gd name="T57" fmla="*/ 336 h 600"/>
                    <a:gd name="T58" fmla="*/ 102 w 816"/>
                    <a:gd name="T59" fmla="*/ 282 h 600"/>
                    <a:gd name="T60" fmla="*/ 66 w 816"/>
                    <a:gd name="T61" fmla="*/ 240 h 600"/>
                    <a:gd name="T62" fmla="*/ 30 w 816"/>
                    <a:gd name="T63" fmla="*/ 216 h 600"/>
                    <a:gd name="T64" fmla="*/ 12 w 816"/>
                    <a:gd name="T65" fmla="*/ 210 h 600"/>
                    <a:gd name="T66" fmla="*/ 0 w 816"/>
                    <a:gd name="T67" fmla="*/ 198 h 600"/>
                    <a:gd name="T68" fmla="*/ 0 w 816"/>
                    <a:gd name="T69" fmla="*/ 186 h 600"/>
                    <a:gd name="T70" fmla="*/ 0 w 816"/>
                    <a:gd name="T71" fmla="*/ 168 h 600"/>
                    <a:gd name="T72" fmla="*/ 6 w 816"/>
                    <a:gd name="T73" fmla="*/ 150 h 600"/>
                    <a:gd name="T74" fmla="*/ 30 w 816"/>
                    <a:gd name="T75" fmla="*/ 150 h 600"/>
                    <a:gd name="T76" fmla="*/ 72 w 816"/>
                    <a:gd name="T77" fmla="*/ 144 h 600"/>
                    <a:gd name="T78" fmla="*/ 114 w 816"/>
                    <a:gd name="T79" fmla="*/ 132 h 600"/>
                    <a:gd name="T80" fmla="*/ 144 w 816"/>
                    <a:gd name="T81" fmla="*/ 96 h 600"/>
                    <a:gd name="T82" fmla="*/ 168 w 816"/>
                    <a:gd name="T83" fmla="*/ 54 h 600"/>
                    <a:gd name="T84" fmla="*/ 174 w 816"/>
                    <a:gd name="T85" fmla="*/ 18 h 600"/>
                    <a:gd name="T86" fmla="*/ 174 w 816"/>
                    <a:gd name="T87" fmla="*/ 18 h 600"/>
                    <a:gd name="T88" fmla="*/ 246 w 816"/>
                    <a:gd name="T89"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16" h="600">
                      <a:moveTo>
                        <a:pt x="246" y="0"/>
                      </a:moveTo>
                      <a:lnTo>
                        <a:pt x="300" y="48"/>
                      </a:lnTo>
                      <a:lnTo>
                        <a:pt x="354" y="66"/>
                      </a:lnTo>
                      <a:lnTo>
                        <a:pt x="444" y="78"/>
                      </a:lnTo>
                      <a:lnTo>
                        <a:pt x="444" y="78"/>
                      </a:lnTo>
                      <a:lnTo>
                        <a:pt x="498" y="114"/>
                      </a:lnTo>
                      <a:lnTo>
                        <a:pt x="612" y="78"/>
                      </a:lnTo>
                      <a:lnTo>
                        <a:pt x="696" y="60"/>
                      </a:lnTo>
                      <a:lnTo>
                        <a:pt x="738" y="162"/>
                      </a:lnTo>
                      <a:lnTo>
                        <a:pt x="786" y="276"/>
                      </a:lnTo>
                      <a:lnTo>
                        <a:pt x="804" y="372"/>
                      </a:lnTo>
                      <a:lnTo>
                        <a:pt x="816" y="444"/>
                      </a:lnTo>
                      <a:lnTo>
                        <a:pt x="780" y="540"/>
                      </a:lnTo>
                      <a:lnTo>
                        <a:pt x="738" y="600"/>
                      </a:lnTo>
                      <a:lnTo>
                        <a:pt x="666" y="588"/>
                      </a:lnTo>
                      <a:lnTo>
                        <a:pt x="642" y="528"/>
                      </a:lnTo>
                      <a:lnTo>
                        <a:pt x="612" y="498"/>
                      </a:lnTo>
                      <a:lnTo>
                        <a:pt x="540" y="522"/>
                      </a:lnTo>
                      <a:lnTo>
                        <a:pt x="510" y="480"/>
                      </a:lnTo>
                      <a:lnTo>
                        <a:pt x="492" y="396"/>
                      </a:lnTo>
                      <a:lnTo>
                        <a:pt x="468" y="342"/>
                      </a:lnTo>
                      <a:lnTo>
                        <a:pt x="426" y="318"/>
                      </a:lnTo>
                      <a:lnTo>
                        <a:pt x="348" y="330"/>
                      </a:lnTo>
                      <a:lnTo>
                        <a:pt x="294" y="360"/>
                      </a:lnTo>
                      <a:lnTo>
                        <a:pt x="252" y="402"/>
                      </a:lnTo>
                      <a:lnTo>
                        <a:pt x="204" y="444"/>
                      </a:lnTo>
                      <a:lnTo>
                        <a:pt x="204" y="444"/>
                      </a:lnTo>
                      <a:lnTo>
                        <a:pt x="162" y="384"/>
                      </a:lnTo>
                      <a:lnTo>
                        <a:pt x="138" y="336"/>
                      </a:lnTo>
                      <a:lnTo>
                        <a:pt x="102" y="282"/>
                      </a:lnTo>
                      <a:lnTo>
                        <a:pt x="66" y="240"/>
                      </a:lnTo>
                      <a:lnTo>
                        <a:pt x="30" y="216"/>
                      </a:lnTo>
                      <a:lnTo>
                        <a:pt x="12" y="210"/>
                      </a:lnTo>
                      <a:lnTo>
                        <a:pt x="0" y="198"/>
                      </a:lnTo>
                      <a:lnTo>
                        <a:pt x="0" y="186"/>
                      </a:lnTo>
                      <a:lnTo>
                        <a:pt x="0" y="168"/>
                      </a:lnTo>
                      <a:lnTo>
                        <a:pt x="6" y="150"/>
                      </a:lnTo>
                      <a:lnTo>
                        <a:pt x="30" y="150"/>
                      </a:lnTo>
                      <a:lnTo>
                        <a:pt x="72" y="144"/>
                      </a:lnTo>
                      <a:lnTo>
                        <a:pt x="114" y="132"/>
                      </a:lnTo>
                      <a:lnTo>
                        <a:pt x="144" y="96"/>
                      </a:lnTo>
                      <a:lnTo>
                        <a:pt x="168" y="54"/>
                      </a:lnTo>
                      <a:lnTo>
                        <a:pt x="174" y="18"/>
                      </a:lnTo>
                      <a:lnTo>
                        <a:pt x="174" y="18"/>
                      </a:lnTo>
                      <a:lnTo>
                        <a:pt x="246"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54" name="Freeform 194"/>
                <p:cNvSpPr>
                  <a:spLocks noEditPoints="1"/>
                </p:cNvSpPr>
                <p:nvPr/>
              </p:nvSpPr>
              <p:spPr bwMode="auto">
                <a:xfrm>
                  <a:off x="287" y="2274"/>
                  <a:ext cx="132" cy="594"/>
                </a:xfrm>
                <a:custGeom>
                  <a:avLst/>
                  <a:gdLst>
                    <a:gd name="T0" fmla="*/ 6 w 132"/>
                    <a:gd name="T1" fmla="*/ 24 h 594"/>
                    <a:gd name="T2" fmla="*/ 6 w 132"/>
                    <a:gd name="T3" fmla="*/ 24 h 594"/>
                    <a:gd name="T4" fmla="*/ 0 w 132"/>
                    <a:gd name="T5" fmla="*/ 24 h 594"/>
                    <a:gd name="T6" fmla="*/ 6 w 132"/>
                    <a:gd name="T7" fmla="*/ 24 h 594"/>
                    <a:gd name="T8" fmla="*/ 48 w 132"/>
                    <a:gd name="T9" fmla="*/ 0 h 594"/>
                    <a:gd name="T10" fmla="*/ 48 w 132"/>
                    <a:gd name="T11" fmla="*/ 6 h 594"/>
                    <a:gd name="T12" fmla="*/ 102 w 132"/>
                    <a:gd name="T13" fmla="*/ 72 h 594"/>
                    <a:gd name="T14" fmla="*/ 102 w 132"/>
                    <a:gd name="T15" fmla="*/ 126 h 594"/>
                    <a:gd name="T16" fmla="*/ 132 w 132"/>
                    <a:gd name="T17" fmla="*/ 144 h 594"/>
                    <a:gd name="T18" fmla="*/ 132 w 132"/>
                    <a:gd name="T19" fmla="*/ 228 h 594"/>
                    <a:gd name="T20" fmla="*/ 108 w 132"/>
                    <a:gd name="T21" fmla="*/ 294 h 594"/>
                    <a:gd name="T22" fmla="*/ 132 w 132"/>
                    <a:gd name="T23" fmla="*/ 372 h 594"/>
                    <a:gd name="T24" fmla="*/ 132 w 132"/>
                    <a:gd name="T25" fmla="*/ 570 h 594"/>
                    <a:gd name="T26" fmla="*/ 126 w 132"/>
                    <a:gd name="T27" fmla="*/ 570 h 594"/>
                    <a:gd name="T28" fmla="*/ 96 w 132"/>
                    <a:gd name="T29" fmla="*/ 582 h 594"/>
                    <a:gd name="T30" fmla="*/ 66 w 132"/>
                    <a:gd name="T31" fmla="*/ 588 h 594"/>
                    <a:gd name="T32" fmla="*/ 42 w 132"/>
                    <a:gd name="T33" fmla="*/ 594 h 594"/>
                    <a:gd name="T34" fmla="*/ 30 w 132"/>
                    <a:gd name="T35" fmla="*/ 564 h 594"/>
                    <a:gd name="T36" fmla="*/ 30 w 132"/>
                    <a:gd name="T37" fmla="*/ 438 h 594"/>
                    <a:gd name="T38" fmla="*/ 18 w 132"/>
                    <a:gd name="T39" fmla="*/ 378 h 594"/>
                    <a:gd name="T40" fmla="*/ 18 w 132"/>
                    <a:gd name="T41" fmla="*/ 246 h 594"/>
                    <a:gd name="T42" fmla="*/ 6 w 132"/>
                    <a:gd name="T43" fmla="*/ 168 h 594"/>
                    <a:gd name="T44" fmla="*/ 6 w 132"/>
                    <a:gd name="T45" fmla="*/ 24 h 594"/>
                    <a:gd name="T46" fmla="*/ 30 w 132"/>
                    <a:gd name="T47" fmla="*/ 12 h 594"/>
                    <a:gd name="T48" fmla="*/ 48 w 132"/>
                    <a:gd name="T49" fmla="*/ 0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2" h="594">
                      <a:moveTo>
                        <a:pt x="6" y="24"/>
                      </a:moveTo>
                      <a:lnTo>
                        <a:pt x="6" y="24"/>
                      </a:lnTo>
                      <a:lnTo>
                        <a:pt x="0" y="24"/>
                      </a:lnTo>
                      <a:lnTo>
                        <a:pt x="6" y="24"/>
                      </a:lnTo>
                      <a:close/>
                      <a:moveTo>
                        <a:pt x="48" y="0"/>
                      </a:moveTo>
                      <a:lnTo>
                        <a:pt x="48" y="6"/>
                      </a:lnTo>
                      <a:lnTo>
                        <a:pt x="102" y="72"/>
                      </a:lnTo>
                      <a:lnTo>
                        <a:pt x="102" y="126"/>
                      </a:lnTo>
                      <a:lnTo>
                        <a:pt x="132" y="144"/>
                      </a:lnTo>
                      <a:lnTo>
                        <a:pt x="132" y="228"/>
                      </a:lnTo>
                      <a:lnTo>
                        <a:pt x="108" y="294"/>
                      </a:lnTo>
                      <a:lnTo>
                        <a:pt x="132" y="372"/>
                      </a:lnTo>
                      <a:lnTo>
                        <a:pt x="132" y="570"/>
                      </a:lnTo>
                      <a:lnTo>
                        <a:pt x="126" y="570"/>
                      </a:lnTo>
                      <a:lnTo>
                        <a:pt x="96" y="582"/>
                      </a:lnTo>
                      <a:lnTo>
                        <a:pt x="66" y="588"/>
                      </a:lnTo>
                      <a:lnTo>
                        <a:pt x="42" y="594"/>
                      </a:lnTo>
                      <a:lnTo>
                        <a:pt x="30" y="564"/>
                      </a:lnTo>
                      <a:lnTo>
                        <a:pt x="30" y="438"/>
                      </a:lnTo>
                      <a:lnTo>
                        <a:pt x="18" y="378"/>
                      </a:lnTo>
                      <a:lnTo>
                        <a:pt x="18" y="246"/>
                      </a:lnTo>
                      <a:lnTo>
                        <a:pt x="6" y="168"/>
                      </a:lnTo>
                      <a:lnTo>
                        <a:pt x="6" y="24"/>
                      </a:lnTo>
                      <a:lnTo>
                        <a:pt x="30" y="12"/>
                      </a:lnTo>
                      <a:lnTo>
                        <a:pt x="48"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55" name="Freeform 195"/>
                <p:cNvSpPr>
                  <a:spLocks/>
                </p:cNvSpPr>
                <p:nvPr/>
              </p:nvSpPr>
              <p:spPr bwMode="auto">
                <a:xfrm>
                  <a:off x="-1147" y="654"/>
                  <a:ext cx="1866" cy="1734"/>
                </a:xfrm>
                <a:custGeom>
                  <a:avLst/>
                  <a:gdLst>
                    <a:gd name="T0" fmla="*/ 858 w 1866"/>
                    <a:gd name="T1" fmla="*/ 0 h 1734"/>
                    <a:gd name="T2" fmla="*/ 1518 w 1866"/>
                    <a:gd name="T3" fmla="*/ 468 h 1734"/>
                    <a:gd name="T4" fmla="*/ 1542 w 1866"/>
                    <a:gd name="T5" fmla="*/ 522 h 1734"/>
                    <a:gd name="T6" fmla="*/ 1662 w 1866"/>
                    <a:gd name="T7" fmla="*/ 546 h 1734"/>
                    <a:gd name="T8" fmla="*/ 1746 w 1866"/>
                    <a:gd name="T9" fmla="*/ 624 h 1734"/>
                    <a:gd name="T10" fmla="*/ 1746 w 1866"/>
                    <a:gd name="T11" fmla="*/ 678 h 1734"/>
                    <a:gd name="T12" fmla="*/ 1806 w 1866"/>
                    <a:gd name="T13" fmla="*/ 678 h 1734"/>
                    <a:gd name="T14" fmla="*/ 1866 w 1866"/>
                    <a:gd name="T15" fmla="*/ 690 h 1734"/>
                    <a:gd name="T16" fmla="*/ 1860 w 1866"/>
                    <a:gd name="T17" fmla="*/ 786 h 1734"/>
                    <a:gd name="T18" fmla="*/ 1860 w 1866"/>
                    <a:gd name="T19" fmla="*/ 894 h 1734"/>
                    <a:gd name="T20" fmla="*/ 1848 w 1866"/>
                    <a:gd name="T21" fmla="*/ 996 h 1734"/>
                    <a:gd name="T22" fmla="*/ 1812 w 1866"/>
                    <a:gd name="T23" fmla="*/ 1110 h 1734"/>
                    <a:gd name="T24" fmla="*/ 1692 w 1866"/>
                    <a:gd name="T25" fmla="*/ 1110 h 1734"/>
                    <a:gd name="T26" fmla="*/ 1614 w 1866"/>
                    <a:gd name="T27" fmla="*/ 1134 h 1734"/>
                    <a:gd name="T28" fmla="*/ 1548 w 1866"/>
                    <a:gd name="T29" fmla="*/ 1122 h 1734"/>
                    <a:gd name="T30" fmla="*/ 1506 w 1866"/>
                    <a:gd name="T31" fmla="*/ 1146 h 1734"/>
                    <a:gd name="T32" fmla="*/ 1422 w 1866"/>
                    <a:gd name="T33" fmla="*/ 1176 h 1734"/>
                    <a:gd name="T34" fmla="*/ 1350 w 1866"/>
                    <a:gd name="T35" fmla="*/ 1158 h 1734"/>
                    <a:gd name="T36" fmla="*/ 1272 w 1866"/>
                    <a:gd name="T37" fmla="*/ 1176 h 1734"/>
                    <a:gd name="T38" fmla="*/ 1206 w 1866"/>
                    <a:gd name="T39" fmla="*/ 1212 h 1734"/>
                    <a:gd name="T40" fmla="*/ 1140 w 1866"/>
                    <a:gd name="T41" fmla="*/ 1242 h 1734"/>
                    <a:gd name="T42" fmla="*/ 1104 w 1866"/>
                    <a:gd name="T43" fmla="*/ 1296 h 1734"/>
                    <a:gd name="T44" fmla="*/ 1038 w 1866"/>
                    <a:gd name="T45" fmla="*/ 1314 h 1734"/>
                    <a:gd name="T46" fmla="*/ 978 w 1866"/>
                    <a:gd name="T47" fmla="*/ 1380 h 1734"/>
                    <a:gd name="T48" fmla="*/ 894 w 1866"/>
                    <a:gd name="T49" fmla="*/ 1392 h 1734"/>
                    <a:gd name="T50" fmla="*/ 870 w 1866"/>
                    <a:gd name="T51" fmla="*/ 1470 h 1734"/>
                    <a:gd name="T52" fmla="*/ 834 w 1866"/>
                    <a:gd name="T53" fmla="*/ 1488 h 1734"/>
                    <a:gd name="T54" fmla="*/ 828 w 1866"/>
                    <a:gd name="T55" fmla="*/ 1536 h 1734"/>
                    <a:gd name="T56" fmla="*/ 780 w 1866"/>
                    <a:gd name="T57" fmla="*/ 1608 h 1734"/>
                    <a:gd name="T58" fmla="*/ 762 w 1866"/>
                    <a:gd name="T59" fmla="*/ 1716 h 1734"/>
                    <a:gd name="T60" fmla="*/ 654 w 1866"/>
                    <a:gd name="T61" fmla="*/ 1734 h 1734"/>
                    <a:gd name="T62" fmla="*/ 612 w 1866"/>
                    <a:gd name="T63" fmla="*/ 1704 h 1734"/>
                    <a:gd name="T64" fmla="*/ 474 w 1866"/>
                    <a:gd name="T65" fmla="*/ 1704 h 1734"/>
                    <a:gd name="T66" fmla="*/ 474 w 1866"/>
                    <a:gd name="T67" fmla="*/ 1704 h 1734"/>
                    <a:gd name="T68" fmla="*/ 426 w 1866"/>
                    <a:gd name="T69" fmla="*/ 1590 h 1734"/>
                    <a:gd name="T70" fmla="*/ 384 w 1866"/>
                    <a:gd name="T71" fmla="*/ 1488 h 1734"/>
                    <a:gd name="T72" fmla="*/ 300 w 1866"/>
                    <a:gd name="T73" fmla="*/ 1506 h 1734"/>
                    <a:gd name="T74" fmla="*/ 186 w 1866"/>
                    <a:gd name="T75" fmla="*/ 1542 h 1734"/>
                    <a:gd name="T76" fmla="*/ 132 w 1866"/>
                    <a:gd name="T77" fmla="*/ 1506 h 1734"/>
                    <a:gd name="T78" fmla="*/ 132 w 1866"/>
                    <a:gd name="T79" fmla="*/ 1434 h 1734"/>
                    <a:gd name="T80" fmla="*/ 72 w 1866"/>
                    <a:gd name="T81" fmla="*/ 1380 h 1734"/>
                    <a:gd name="T82" fmla="*/ 36 w 1866"/>
                    <a:gd name="T83" fmla="*/ 1266 h 1734"/>
                    <a:gd name="T84" fmla="*/ 0 w 1866"/>
                    <a:gd name="T85" fmla="*/ 1176 h 1734"/>
                    <a:gd name="T86" fmla="*/ 0 w 1866"/>
                    <a:gd name="T87" fmla="*/ 1176 h 1734"/>
                    <a:gd name="T88" fmla="*/ 30 w 1866"/>
                    <a:gd name="T89" fmla="*/ 1146 h 1734"/>
                    <a:gd name="T90" fmla="*/ 96 w 1866"/>
                    <a:gd name="T91" fmla="*/ 1110 h 1734"/>
                    <a:gd name="T92" fmla="*/ 162 w 1866"/>
                    <a:gd name="T93" fmla="*/ 1134 h 1734"/>
                    <a:gd name="T94" fmla="*/ 282 w 1866"/>
                    <a:gd name="T95" fmla="*/ 1122 h 1734"/>
                    <a:gd name="T96" fmla="*/ 336 w 1866"/>
                    <a:gd name="T97" fmla="*/ 1110 h 1734"/>
                    <a:gd name="T98" fmla="*/ 756 w 1866"/>
                    <a:gd name="T99" fmla="*/ 1110 h 1734"/>
                    <a:gd name="T100" fmla="*/ 798 w 1866"/>
                    <a:gd name="T101" fmla="*/ 1080 h 1734"/>
                    <a:gd name="T102" fmla="*/ 798 w 1866"/>
                    <a:gd name="T103" fmla="*/ 1038 h 1734"/>
                    <a:gd name="T104" fmla="*/ 768 w 1866"/>
                    <a:gd name="T105" fmla="*/ 978 h 1734"/>
                    <a:gd name="T106" fmla="*/ 750 w 1866"/>
                    <a:gd name="T107" fmla="*/ 882 h 1734"/>
                    <a:gd name="T108" fmla="*/ 642 w 1866"/>
                    <a:gd name="T109" fmla="*/ 6 h 1734"/>
                    <a:gd name="T110" fmla="*/ 858 w 1866"/>
                    <a:gd name="T111" fmla="*/ 0 h 1734"/>
                    <a:gd name="T112" fmla="*/ 858 w 1866"/>
                    <a:gd name="T113" fmla="*/ 0 h 1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66" h="1734">
                      <a:moveTo>
                        <a:pt x="858" y="0"/>
                      </a:moveTo>
                      <a:lnTo>
                        <a:pt x="1518" y="468"/>
                      </a:lnTo>
                      <a:lnTo>
                        <a:pt x="1542" y="522"/>
                      </a:lnTo>
                      <a:lnTo>
                        <a:pt x="1662" y="546"/>
                      </a:lnTo>
                      <a:lnTo>
                        <a:pt x="1746" y="624"/>
                      </a:lnTo>
                      <a:lnTo>
                        <a:pt x="1746" y="678"/>
                      </a:lnTo>
                      <a:lnTo>
                        <a:pt x="1806" y="678"/>
                      </a:lnTo>
                      <a:lnTo>
                        <a:pt x="1866" y="690"/>
                      </a:lnTo>
                      <a:lnTo>
                        <a:pt x="1860" y="786"/>
                      </a:lnTo>
                      <a:lnTo>
                        <a:pt x="1860" y="894"/>
                      </a:lnTo>
                      <a:lnTo>
                        <a:pt x="1848" y="996"/>
                      </a:lnTo>
                      <a:lnTo>
                        <a:pt x="1812" y="1110"/>
                      </a:lnTo>
                      <a:lnTo>
                        <a:pt x="1692" y="1110"/>
                      </a:lnTo>
                      <a:lnTo>
                        <a:pt x="1614" y="1134"/>
                      </a:lnTo>
                      <a:lnTo>
                        <a:pt x="1548" y="1122"/>
                      </a:lnTo>
                      <a:lnTo>
                        <a:pt x="1506" y="1146"/>
                      </a:lnTo>
                      <a:lnTo>
                        <a:pt x="1422" y="1176"/>
                      </a:lnTo>
                      <a:lnTo>
                        <a:pt x="1350" y="1158"/>
                      </a:lnTo>
                      <a:lnTo>
                        <a:pt x="1272" y="1176"/>
                      </a:lnTo>
                      <a:lnTo>
                        <a:pt x="1206" y="1212"/>
                      </a:lnTo>
                      <a:lnTo>
                        <a:pt x="1140" y="1242"/>
                      </a:lnTo>
                      <a:lnTo>
                        <a:pt x="1104" y="1296"/>
                      </a:lnTo>
                      <a:lnTo>
                        <a:pt x="1038" y="1314"/>
                      </a:lnTo>
                      <a:lnTo>
                        <a:pt x="978" y="1380"/>
                      </a:lnTo>
                      <a:lnTo>
                        <a:pt x="894" y="1392"/>
                      </a:lnTo>
                      <a:lnTo>
                        <a:pt x="870" y="1470"/>
                      </a:lnTo>
                      <a:lnTo>
                        <a:pt x="834" y="1488"/>
                      </a:lnTo>
                      <a:lnTo>
                        <a:pt x="828" y="1536"/>
                      </a:lnTo>
                      <a:lnTo>
                        <a:pt x="780" y="1608"/>
                      </a:lnTo>
                      <a:lnTo>
                        <a:pt x="762" y="1716"/>
                      </a:lnTo>
                      <a:lnTo>
                        <a:pt x="654" y="1734"/>
                      </a:lnTo>
                      <a:lnTo>
                        <a:pt x="612" y="1704"/>
                      </a:lnTo>
                      <a:lnTo>
                        <a:pt x="474" y="1704"/>
                      </a:lnTo>
                      <a:lnTo>
                        <a:pt x="474" y="1704"/>
                      </a:lnTo>
                      <a:lnTo>
                        <a:pt x="426" y="1590"/>
                      </a:lnTo>
                      <a:lnTo>
                        <a:pt x="384" y="1488"/>
                      </a:lnTo>
                      <a:lnTo>
                        <a:pt x="300" y="1506"/>
                      </a:lnTo>
                      <a:lnTo>
                        <a:pt x="186" y="1542"/>
                      </a:lnTo>
                      <a:lnTo>
                        <a:pt x="132" y="1506"/>
                      </a:lnTo>
                      <a:lnTo>
                        <a:pt x="132" y="1434"/>
                      </a:lnTo>
                      <a:lnTo>
                        <a:pt x="72" y="1380"/>
                      </a:lnTo>
                      <a:lnTo>
                        <a:pt x="36" y="1266"/>
                      </a:lnTo>
                      <a:lnTo>
                        <a:pt x="0" y="1176"/>
                      </a:lnTo>
                      <a:lnTo>
                        <a:pt x="0" y="1176"/>
                      </a:lnTo>
                      <a:lnTo>
                        <a:pt x="30" y="1146"/>
                      </a:lnTo>
                      <a:lnTo>
                        <a:pt x="96" y="1110"/>
                      </a:lnTo>
                      <a:lnTo>
                        <a:pt x="162" y="1134"/>
                      </a:lnTo>
                      <a:lnTo>
                        <a:pt x="282" y="1122"/>
                      </a:lnTo>
                      <a:lnTo>
                        <a:pt x="336" y="1110"/>
                      </a:lnTo>
                      <a:lnTo>
                        <a:pt x="756" y="1110"/>
                      </a:lnTo>
                      <a:lnTo>
                        <a:pt x="798" y="1080"/>
                      </a:lnTo>
                      <a:lnTo>
                        <a:pt x="798" y="1038"/>
                      </a:lnTo>
                      <a:lnTo>
                        <a:pt x="768" y="978"/>
                      </a:lnTo>
                      <a:lnTo>
                        <a:pt x="750" y="882"/>
                      </a:lnTo>
                      <a:lnTo>
                        <a:pt x="642" y="6"/>
                      </a:lnTo>
                      <a:lnTo>
                        <a:pt x="858" y="0"/>
                      </a:lnTo>
                      <a:lnTo>
                        <a:pt x="858"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56" name="Freeform 196"/>
                <p:cNvSpPr>
                  <a:spLocks/>
                </p:cNvSpPr>
                <p:nvPr/>
              </p:nvSpPr>
              <p:spPr bwMode="auto">
                <a:xfrm>
                  <a:off x="-1045" y="2580"/>
                  <a:ext cx="450" cy="474"/>
                </a:xfrm>
                <a:custGeom>
                  <a:avLst/>
                  <a:gdLst>
                    <a:gd name="T0" fmla="*/ 192 w 450"/>
                    <a:gd name="T1" fmla="*/ 0 h 474"/>
                    <a:gd name="T2" fmla="*/ 222 w 450"/>
                    <a:gd name="T3" fmla="*/ 30 h 474"/>
                    <a:gd name="T4" fmla="*/ 252 w 450"/>
                    <a:gd name="T5" fmla="*/ 90 h 474"/>
                    <a:gd name="T6" fmla="*/ 324 w 450"/>
                    <a:gd name="T7" fmla="*/ 102 h 474"/>
                    <a:gd name="T8" fmla="*/ 330 w 450"/>
                    <a:gd name="T9" fmla="*/ 102 h 474"/>
                    <a:gd name="T10" fmla="*/ 330 w 450"/>
                    <a:gd name="T11" fmla="*/ 186 h 474"/>
                    <a:gd name="T12" fmla="*/ 390 w 450"/>
                    <a:gd name="T13" fmla="*/ 246 h 474"/>
                    <a:gd name="T14" fmla="*/ 426 w 450"/>
                    <a:gd name="T15" fmla="*/ 276 h 474"/>
                    <a:gd name="T16" fmla="*/ 450 w 450"/>
                    <a:gd name="T17" fmla="*/ 330 h 474"/>
                    <a:gd name="T18" fmla="*/ 450 w 450"/>
                    <a:gd name="T19" fmla="*/ 396 h 474"/>
                    <a:gd name="T20" fmla="*/ 444 w 450"/>
                    <a:gd name="T21" fmla="*/ 474 h 474"/>
                    <a:gd name="T22" fmla="*/ 396 w 450"/>
                    <a:gd name="T23" fmla="*/ 468 h 474"/>
                    <a:gd name="T24" fmla="*/ 348 w 450"/>
                    <a:gd name="T25" fmla="*/ 450 h 474"/>
                    <a:gd name="T26" fmla="*/ 300 w 450"/>
                    <a:gd name="T27" fmla="*/ 420 h 474"/>
                    <a:gd name="T28" fmla="*/ 252 w 450"/>
                    <a:gd name="T29" fmla="*/ 378 h 474"/>
                    <a:gd name="T30" fmla="*/ 216 w 450"/>
                    <a:gd name="T31" fmla="*/ 348 h 474"/>
                    <a:gd name="T32" fmla="*/ 186 w 450"/>
                    <a:gd name="T33" fmla="*/ 324 h 474"/>
                    <a:gd name="T34" fmla="*/ 156 w 450"/>
                    <a:gd name="T35" fmla="*/ 294 h 474"/>
                    <a:gd name="T36" fmla="*/ 126 w 450"/>
                    <a:gd name="T37" fmla="*/ 264 h 474"/>
                    <a:gd name="T38" fmla="*/ 102 w 450"/>
                    <a:gd name="T39" fmla="*/ 234 h 474"/>
                    <a:gd name="T40" fmla="*/ 96 w 450"/>
                    <a:gd name="T41" fmla="*/ 210 h 474"/>
                    <a:gd name="T42" fmla="*/ 90 w 450"/>
                    <a:gd name="T43" fmla="*/ 198 h 474"/>
                    <a:gd name="T44" fmla="*/ 84 w 450"/>
                    <a:gd name="T45" fmla="*/ 186 h 474"/>
                    <a:gd name="T46" fmla="*/ 72 w 450"/>
                    <a:gd name="T47" fmla="*/ 174 h 474"/>
                    <a:gd name="T48" fmla="*/ 54 w 450"/>
                    <a:gd name="T49" fmla="*/ 168 h 474"/>
                    <a:gd name="T50" fmla="*/ 42 w 450"/>
                    <a:gd name="T51" fmla="*/ 174 h 474"/>
                    <a:gd name="T52" fmla="*/ 24 w 450"/>
                    <a:gd name="T53" fmla="*/ 174 h 474"/>
                    <a:gd name="T54" fmla="*/ 12 w 450"/>
                    <a:gd name="T55" fmla="*/ 174 h 474"/>
                    <a:gd name="T56" fmla="*/ 0 w 450"/>
                    <a:gd name="T57" fmla="*/ 168 h 474"/>
                    <a:gd name="T58" fmla="*/ 0 w 450"/>
                    <a:gd name="T59" fmla="*/ 168 h 474"/>
                    <a:gd name="T60" fmla="*/ 78 w 450"/>
                    <a:gd name="T61" fmla="*/ 114 h 474"/>
                    <a:gd name="T62" fmla="*/ 114 w 450"/>
                    <a:gd name="T63" fmla="*/ 78 h 474"/>
                    <a:gd name="T64" fmla="*/ 126 w 450"/>
                    <a:gd name="T65" fmla="*/ 24 h 474"/>
                    <a:gd name="T66" fmla="*/ 126 w 450"/>
                    <a:gd name="T67" fmla="*/ 24 h 474"/>
                    <a:gd name="T68" fmla="*/ 192 w 450"/>
                    <a:gd name="T6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0" h="474">
                      <a:moveTo>
                        <a:pt x="192" y="0"/>
                      </a:moveTo>
                      <a:lnTo>
                        <a:pt x="222" y="30"/>
                      </a:lnTo>
                      <a:lnTo>
                        <a:pt x="252" y="90"/>
                      </a:lnTo>
                      <a:lnTo>
                        <a:pt x="324" y="102"/>
                      </a:lnTo>
                      <a:lnTo>
                        <a:pt x="330" y="102"/>
                      </a:lnTo>
                      <a:lnTo>
                        <a:pt x="330" y="186"/>
                      </a:lnTo>
                      <a:lnTo>
                        <a:pt x="390" y="246"/>
                      </a:lnTo>
                      <a:lnTo>
                        <a:pt x="426" y="276"/>
                      </a:lnTo>
                      <a:lnTo>
                        <a:pt x="450" y="330"/>
                      </a:lnTo>
                      <a:lnTo>
                        <a:pt x="450" y="396"/>
                      </a:lnTo>
                      <a:lnTo>
                        <a:pt x="444" y="474"/>
                      </a:lnTo>
                      <a:lnTo>
                        <a:pt x="396" y="468"/>
                      </a:lnTo>
                      <a:lnTo>
                        <a:pt x="348" y="450"/>
                      </a:lnTo>
                      <a:lnTo>
                        <a:pt x="300" y="420"/>
                      </a:lnTo>
                      <a:lnTo>
                        <a:pt x="252" y="378"/>
                      </a:lnTo>
                      <a:lnTo>
                        <a:pt x="216" y="348"/>
                      </a:lnTo>
                      <a:lnTo>
                        <a:pt x="186" y="324"/>
                      </a:lnTo>
                      <a:lnTo>
                        <a:pt x="156" y="294"/>
                      </a:lnTo>
                      <a:lnTo>
                        <a:pt x="126" y="264"/>
                      </a:lnTo>
                      <a:lnTo>
                        <a:pt x="102" y="234"/>
                      </a:lnTo>
                      <a:lnTo>
                        <a:pt x="96" y="210"/>
                      </a:lnTo>
                      <a:lnTo>
                        <a:pt x="90" y="198"/>
                      </a:lnTo>
                      <a:lnTo>
                        <a:pt x="84" y="186"/>
                      </a:lnTo>
                      <a:lnTo>
                        <a:pt x="72" y="174"/>
                      </a:lnTo>
                      <a:lnTo>
                        <a:pt x="54" y="168"/>
                      </a:lnTo>
                      <a:lnTo>
                        <a:pt x="42" y="174"/>
                      </a:lnTo>
                      <a:lnTo>
                        <a:pt x="24" y="174"/>
                      </a:lnTo>
                      <a:lnTo>
                        <a:pt x="12" y="174"/>
                      </a:lnTo>
                      <a:lnTo>
                        <a:pt x="0" y="168"/>
                      </a:lnTo>
                      <a:lnTo>
                        <a:pt x="0" y="168"/>
                      </a:lnTo>
                      <a:lnTo>
                        <a:pt x="78" y="114"/>
                      </a:lnTo>
                      <a:lnTo>
                        <a:pt x="114" y="78"/>
                      </a:lnTo>
                      <a:lnTo>
                        <a:pt x="126" y="24"/>
                      </a:lnTo>
                      <a:lnTo>
                        <a:pt x="126" y="24"/>
                      </a:lnTo>
                      <a:lnTo>
                        <a:pt x="192"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57" name="Freeform 197"/>
                <p:cNvSpPr>
                  <a:spLocks noEditPoints="1"/>
                </p:cNvSpPr>
                <p:nvPr/>
              </p:nvSpPr>
              <p:spPr bwMode="auto">
                <a:xfrm>
                  <a:off x="-721" y="2358"/>
                  <a:ext cx="678" cy="696"/>
                </a:xfrm>
                <a:custGeom>
                  <a:avLst/>
                  <a:gdLst>
                    <a:gd name="T0" fmla="*/ 48 w 678"/>
                    <a:gd name="T1" fmla="*/ 0 h 696"/>
                    <a:gd name="T2" fmla="*/ 186 w 678"/>
                    <a:gd name="T3" fmla="*/ 0 h 696"/>
                    <a:gd name="T4" fmla="*/ 228 w 678"/>
                    <a:gd name="T5" fmla="*/ 30 h 696"/>
                    <a:gd name="T6" fmla="*/ 336 w 678"/>
                    <a:gd name="T7" fmla="*/ 18 h 696"/>
                    <a:gd name="T8" fmla="*/ 336 w 678"/>
                    <a:gd name="T9" fmla="*/ 18 h 696"/>
                    <a:gd name="T10" fmla="*/ 414 w 678"/>
                    <a:gd name="T11" fmla="*/ 72 h 696"/>
                    <a:gd name="T12" fmla="*/ 498 w 678"/>
                    <a:gd name="T13" fmla="*/ 54 h 696"/>
                    <a:gd name="T14" fmla="*/ 594 w 678"/>
                    <a:gd name="T15" fmla="*/ 54 h 696"/>
                    <a:gd name="T16" fmla="*/ 618 w 678"/>
                    <a:gd name="T17" fmla="*/ 60 h 696"/>
                    <a:gd name="T18" fmla="*/ 654 w 678"/>
                    <a:gd name="T19" fmla="*/ 132 h 696"/>
                    <a:gd name="T20" fmla="*/ 678 w 678"/>
                    <a:gd name="T21" fmla="*/ 180 h 696"/>
                    <a:gd name="T22" fmla="*/ 648 w 678"/>
                    <a:gd name="T23" fmla="*/ 246 h 696"/>
                    <a:gd name="T24" fmla="*/ 618 w 678"/>
                    <a:gd name="T25" fmla="*/ 312 h 696"/>
                    <a:gd name="T26" fmla="*/ 606 w 678"/>
                    <a:gd name="T27" fmla="*/ 390 h 696"/>
                    <a:gd name="T28" fmla="*/ 624 w 678"/>
                    <a:gd name="T29" fmla="*/ 456 h 696"/>
                    <a:gd name="T30" fmla="*/ 654 w 678"/>
                    <a:gd name="T31" fmla="*/ 522 h 696"/>
                    <a:gd name="T32" fmla="*/ 678 w 678"/>
                    <a:gd name="T33" fmla="*/ 606 h 696"/>
                    <a:gd name="T34" fmla="*/ 636 w 678"/>
                    <a:gd name="T35" fmla="*/ 594 h 696"/>
                    <a:gd name="T36" fmla="*/ 576 w 678"/>
                    <a:gd name="T37" fmla="*/ 588 h 696"/>
                    <a:gd name="T38" fmla="*/ 504 w 678"/>
                    <a:gd name="T39" fmla="*/ 582 h 696"/>
                    <a:gd name="T40" fmla="*/ 426 w 678"/>
                    <a:gd name="T41" fmla="*/ 588 h 696"/>
                    <a:gd name="T42" fmla="*/ 342 w 678"/>
                    <a:gd name="T43" fmla="*/ 612 h 696"/>
                    <a:gd name="T44" fmla="*/ 258 w 678"/>
                    <a:gd name="T45" fmla="*/ 648 h 696"/>
                    <a:gd name="T46" fmla="*/ 180 w 678"/>
                    <a:gd name="T47" fmla="*/ 678 h 696"/>
                    <a:gd name="T48" fmla="*/ 120 w 678"/>
                    <a:gd name="T49" fmla="*/ 696 h 696"/>
                    <a:gd name="T50" fmla="*/ 126 w 678"/>
                    <a:gd name="T51" fmla="*/ 618 h 696"/>
                    <a:gd name="T52" fmla="*/ 126 w 678"/>
                    <a:gd name="T53" fmla="*/ 552 h 696"/>
                    <a:gd name="T54" fmla="*/ 102 w 678"/>
                    <a:gd name="T55" fmla="*/ 498 h 696"/>
                    <a:gd name="T56" fmla="*/ 66 w 678"/>
                    <a:gd name="T57" fmla="*/ 468 h 696"/>
                    <a:gd name="T58" fmla="*/ 6 w 678"/>
                    <a:gd name="T59" fmla="*/ 408 h 696"/>
                    <a:gd name="T60" fmla="*/ 6 w 678"/>
                    <a:gd name="T61" fmla="*/ 324 h 696"/>
                    <a:gd name="T62" fmla="*/ 0 w 678"/>
                    <a:gd name="T63" fmla="*/ 324 h 696"/>
                    <a:gd name="T64" fmla="*/ 42 w 678"/>
                    <a:gd name="T65" fmla="*/ 264 h 696"/>
                    <a:gd name="T66" fmla="*/ 78 w 678"/>
                    <a:gd name="T67" fmla="*/ 168 h 696"/>
                    <a:gd name="T68" fmla="*/ 66 w 678"/>
                    <a:gd name="T69" fmla="*/ 96 h 696"/>
                    <a:gd name="T70" fmla="*/ 48 w 678"/>
                    <a:gd name="T71" fmla="*/ 0 h 696"/>
                    <a:gd name="T72" fmla="*/ 48 w 678"/>
                    <a:gd name="T73" fmla="*/ 0 h 696"/>
                    <a:gd name="T74" fmla="*/ 48 w 678"/>
                    <a:gd name="T75" fmla="*/ 0 h 696"/>
                    <a:gd name="T76" fmla="*/ 48 w 678"/>
                    <a:gd name="T77" fmla="*/ 0 h 696"/>
                    <a:gd name="T78" fmla="*/ 48 w 678"/>
                    <a:gd name="T79"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78" h="696">
                      <a:moveTo>
                        <a:pt x="48" y="0"/>
                      </a:moveTo>
                      <a:lnTo>
                        <a:pt x="186" y="0"/>
                      </a:lnTo>
                      <a:lnTo>
                        <a:pt x="228" y="30"/>
                      </a:lnTo>
                      <a:lnTo>
                        <a:pt x="336" y="18"/>
                      </a:lnTo>
                      <a:lnTo>
                        <a:pt x="336" y="18"/>
                      </a:lnTo>
                      <a:lnTo>
                        <a:pt x="414" y="72"/>
                      </a:lnTo>
                      <a:lnTo>
                        <a:pt x="498" y="54"/>
                      </a:lnTo>
                      <a:lnTo>
                        <a:pt x="594" y="54"/>
                      </a:lnTo>
                      <a:lnTo>
                        <a:pt x="618" y="60"/>
                      </a:lnTo>
                      <a:lnTo>
                        <a:pt x="654" y="132"/>
                      </a:lnTo>
                      <a:lnTo>
                        <a:pt x="678" y="180"/>
                      </a:lnTo>
                      <a:lnTo>
                        <a:pt x="648" y="246"/>
                      </a:lnTo>
                      <a:lnTo>
                        <a:pt x="618" y="312"/>
                      </a:lnTo>
                      <a:lnTo>
                        <a:pt x="606" y="390"/>
                      </a:lnTo>
                      <a:lnTo>
                        <a:pt x="624" y="456"/>
                      </a:lnTo>
                      <a:lnTo>
                        <a:pt x="654" y="522"/>
                      </a:lnTo>
                      <a:lnTo>
                        <a:pt x="678" y="606"/>
                      </a:lnTo>
                      <a:lnTo>
                        <a:pt x="636" y="594"/>
                      </a:lnTo>
                      <a:lnTo>
                        <a:pt x="576" y="588"/>
                      </a:lnTo>
                      <a:lnTo>
                        <a:pt x="504" y="582"/>
                      </a:lnTo>
                      <a:lnTo>
                        <a:pt x="426" y="588"/>
                      </a:lnTo>
                      <a:lnTo>
                        <a:pt x="342" y="612"/>
                      </a:lnTo>
                      <a:lnTo>
                        <a:pt x="258" y="648"/>
                      </a:lnTo>
                      <a:lnTo>
                        <a:pt x="180" y="678"/>
                      </a:lnTo>
                      <a:lnTo>
                        <a:pt x="120" y="696"/>
                      </a:lnTo>
                      <a:lnTo>
                        <a:pt x="126" y="618"/>
                      </a:lnTo>
                      <a:lnTo>
                        <a:pt x="126" y="552"/>
                      </a:lnTo>
                      <a:lnTo>
                        <a:pt x="102" y="498"/>
                      </a:lnTo>
                      <a:lnTo>
                        <a:pt x="66" y="468"/>
                      </a:lnTo>
                      <a:lnTo>
                        <a:pt x="6" y="408"/>
                      </a:lnTo>
                      <a:lnTo>
                        <a:pt x="6" y="324"/>
                      </a:lnTo>
                      <a:lnTo>
                        <a:pt x="0" y="324"/>
                      </a:lnTo>
                      <a:lnTo>
                        <a:pt x="42" y="264"/>
                      </a:lnTo>
                      <a:lnTo>
                        <a:pt x="78" y="168"/>
                      </a:lnTo>
                      <a:lnTo>
                        <a:pt x="66" y="96"/>
                      </a:lnTo>
                      <a:lnTo>
                        <a:pt x="48" y="0"/>
                      </a:lnTo>
                      <a:close/>
                      <a:moveTo>
                        <a:pt x="48" y="0"/>
                      </a:moveTo>
                      <a:lnTo>
                        <a:pt x="48" y="0"/>
                      </a:lnTo>
                      <a:lnTo>
                        <a:pt x="48" y="0"/>
                      </a:lnTo>
                      <a:lnTo>
                        <a:pt x="48"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58" name="Freeform 198"/>
                <p:cNvSpPr>
                  <a:spLocks/>
                </p:cNvSpPr>
                <p:nvPr/>
              </p:nvSpPr>
              <p:spPr bwMode="auto">
                <a:xfrm>
                  <a:off x="335" y="2130"/>
                  <a:ext cx="330" cy="714"/>
                </a:xfrm>
                <a:custGeom>
                  <a:avLst/>
                  <a:gdLst>
                    <a:gd name="T0" fmla="*/ 258 w 330"/>
                    <a:gd name="T1" fmla="*/ 0 h 714"/>
                    <a:gd name="T2" fmla="*/ 300 w 330"/>
                    <a:gd name="T3" fmla="*/ 24 h 714"/>
                    <a:gd name="T4" fmla="*/ 300 w 330"/>
                    <a:gd name="T5" fmla="*/ 72 h 714"/>
                    <a:gd name="T6" fmla="*/ 324 w 330"/>
                    <a:gd name="T7" fmla="*/ 114 h 714"/>
                    <a:gd name="T8" fmla="*/ 330 w 330"/>
                    <a:gd name="T9" fmla="*/ 186 h 714"/>
                    <a:gd name="T10" fmla="*/ 324 w 330"/>
                    <a:gd name="T11" fmla="*/ 252 h 714"/>
                    <a:gd name="T12" fmla="*/ 276 w 330"/>
                    <a:gd name="T13" fmla="*/ 312 h 714"/>
                    <a:gd name="T14" fmla="*/ 240 w 330"/>
                    <a:gd name="T15" fmla="*/ 372 h 714"/>
                    <a:gd name="T16" fmla="*/ 222 w 330"/>
                    <a:gd name="T17" fmla="*/ 414 h 714"/>
                    <a:gd name="T18" fmla="*/ 198 w 330"/>
                    <a:gd name="T19" fmla="*/ 480 h 714"/>
                    <a:gd name="T20" fmla="*/ 210 w 330"/>
                    <a:gd name="T21" fmla="*/ 540 h 714"/>
                    <a:gd name="T22" fmla="*/ 210 w 330"/>
                    <a:gd name="T23" fmla="*/ 588 h 714"/>
                    <a:gd name="T24" fmla="*/ 198 w 330"/>
                    <a:gd name="T25" fmla="*/ 684 h 714"/>
                    <a:gd name="T26" fmla="*/ 198 w 330"/>
                    <a:gd name="T27" fmla="*/ 690 h 714"/>
                    <a:gd name="T28" fmla="*/ 138 w 330"/>
                    <a:gd name="T29" fmla="*/ 702 h 714"/>
                    <a:gd name="T30" fmla="*/ 78 w 330"/>
                    <a:gd name="T31" fmla="*/ 714 h 714"/>
                    <a:gd name="T32" fmla="*/ 84 w 330"/>
                    <a:gd name="T33" fmla="*/ 714 h 714"/>
                    <a:gd name="T34" fmla="*/ 84 w 330"/>
                    <a:gd name="T35" fmla="*/ 516 h 714"/>
                    <a:gd name="T36" fmla="*/ 60 w 330"/>
                    <a:gd name="T37" fmla="*/ 438 h 714"/>
                    <a:gd name="T38" fmla="*/ 84 w 330"/>
                    <a:gd name="T39" fmla="*/ 372 h 714"/>
                    <a:gd name="T40" fmla="*/ 84 w 330"/>
                    <a:gd name="T41" fmla="*/ 288 h 714"/>
                    <a:gd name="T42" fmla="*/ 54 w 330"/>
                    <a:gd name="T43" fmla="*/ 270 h 714"/>
                    <a:gd name="T44" fmla="*/ 54 w 330"/>
                    <a:gd name="T45" fmla="*/ 216 h 714"/>
                    <a:gd name="T46" fmla="*/ 0 w 330"/>
                    <a:gd name="T47" fmla="*/ 150 h 714"/>
                    <a:gd name="T48" fmla="*/ 0 w 330"/>
                    <a:gd name="T49" fmla="*/ 144 h 714"/>
                    <a:gd name="T50" fmla="*/ 36 w 330"/>
                    <a:gd name="T51" fmla="*/ 96 h 714"/>
                    <a:gd name="T52" fmla="*/ 108 w 330"/>
                    <a:gd name="T53" fmla="*/ 102 h 714"/>
                    <a:gd name="T54" fmla="*/ 168 w 330"/>
                    <a:gd name="T55" fmla="*/ 84 h 714"/>
                    <a:gd name="T56" fmla="*/ 198 w 330"/>
                    <a:gd name="T57" fmla="*/ 12 h 714"/>
                    <a:gd name="T58" fmla="*/ 198 w 330"/>
                    <a:gd name="T59" fmla="*/ 12 h 714"/>
                    <a:gd name="T60" fmla="*/ 258 w 330"/>
                    <a:gd name="T61" fmla="*/ 0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0" h="714">
                      <a:moveTo>
                        <a:pt x="258" y="0"/>
                      </a:moveTo>
                      <a:lnTo>
                        <a:pt x="300" y="24"/>
                      </a:lnTo>
                      <a:lnTo>
                        <a:pt x="300" y="72"/>
                      </a:lnTo>
                      <a:lnTo>
                        <a:pt x="324" y="114"/>
                      </a:lnTo>
                      <a:lnTo>
                        <a:pt x="330" y="186"/>
                      </a:lnTo>
                      <a:lnTo>
                        <a:pt x="324" y="252"/>
                      </a:lnTo>
                      <a:lnTo>
                        <a:pt x="276" y="312"/>
                      </a:lnTo>
                      <a:lnTo>
                        <a:pt x="240" y="372"/>
                      </a:lnTo>
                      <a:lnTo>
                        <a:pt x="222" y="414"/>
                      </a:lnTo>
                      <a:lnTo>
                        <a:pt x="198" y="480"/>
                      </a:lnTo>
                      <a:lnTo>
                        <a:pt x="210" y="540"/>
                      </a:lnTo>
                      <a:lnTo>
                        <a:pt x="210" y="588"/>
                      </a:lnTo>
                      <a:lnTo>
                        <a:pt x="198" y="684"/>
                      </a:lnTo>
                      <a:lnTo>
                        <a:pt x="198" y="690"/>
                      </a:lnTo>
                      <a:lnTo>
                        <a:pt x="138" y="702"/>
                      </a:lnTo>
                      <a:lnTo>
                        <a:pt x="78" y="714"/>
                      </a:lnTo>
                      <a:lnTo>
                        <a:pt x="84" y="714"/>
                      </a:lnTo>
                      <a:lnTo>
                        <a:pt x="84" y="516"/>
                      </a:lnTo>
                      <a:lnTo>
                        <a:pt x="60" y="438"/>
                      </a:lnTo>
                      <a:lnTo>
                        <a:pt x="84" y="372"/>
                      </a:lnTo>
                      <a:lnTo>
                        <a:pt x="84" y="288"/>
                      </a:lnTo>
                      <a:lnTo>
                        <a:pt x="54" y="270"/>
                      </a:lnTo>
                      <a:lnTo>
                        <a:pt x="54" y="216"/>
                      </a:lnTo>
                      <a:lnTo>
                        <a:pt x="0" y="150"/>
                      </a:lnTo>
                      <a:lnTo>
                        <a:pt x="0" y="144"/>
                      </a:lnTo>
                      <a:lnTo>
                        <a:pt x="36" y="96"/>
                      </a:lnTo>
                      <a:lnTo>
                        <a:pt x="108" y="102"/>
                      </a:lnTo>
                      <a:lnTo>
                        <a:pt x="168" y="84"/>
                      </a:lnTo>
                      <a:lnTo>
                        <a:pt x="198" y="12"/>
                      </a:lnTo>
                      <a:lnTo>
                        <a:pt x="198" y="12"/>
                      </a:lnTo>
                      <a:lnTo>
                        <a:pt x="258"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59" name="Freeform 199"/>
                <p:cNvSpPr>
                  <a:spLocks/>
                </p:cNvSpPr>
                <p:nvPr/>
              </p:nvSpPr>
              <p:spPr bwMode="auto">
                <a:xfrm>
                  <a:off x="-385" y="1812"/>
                  <a:ext cx="918" cy="618"/>
                </a:xfrm>
                <a:custGeom>
                  <a:avLst/>
                  <a:gdLst>
                    <a:gd name="T0" fmla="*/ 588 w 918"/>
                    <a:gd name="T1" fmla="*/ 0 h 618"/>
                    <a:gd name="T2" fmla="*/ 660 w 918"/>
                    <a:gd name="T3" fmla="*/ 18 h 618"/>
                    <a:gd name="T4" fmla="*/ 666 w 918"/>
                    <a:gd name="T5" fmla="*/ 102 h 618"/>
                    <a:gd name="T6" fmla="*/ 690 w 918"/>
                    <a:gd name="T7" fmla="*/ 150 h 618"/>
                    <a:gd name="T8" fmla="*/ 738 w 918"/>
                    <a:gd name="T9" fmla="*/ 186 h 618"/>
                    <a:gd name="T10" fmla="*/ 780 w 918"/>
                    <a:gd name="T11" fmla="*/ 264 h 618"/>
                    <a:gd name="T12" fmla="*/ 840 w 918"/>
                    <a:gd name="T13" fmla="*/ 264 h 618"/>
                    <a:gd name="T14" fmla="*/ 864 w 918"/>
                    <a:gd name="T15" fmla="*/ 288 h 618"/>
                    <a:gd name="T16" fmla="*/ 918 w 918"/>
                    <a:gd name="T17" fmla="*/ 330 h 618"/>
                    <a:gd name="T18" fmla="*/ 888 w 918"/>
                    <a:gd name="T19" fmla="*/ 402 h 618"/>
                    <a:gd name="T20" fmla="*/ 828 w 918"/>
                    <a:gd name="T21" fmla="*/ 420 h 618"/>
                    <a:gd name="T22" fmla="*/ 756 w 918"/>
                    <a:gd name="T23" fmla="*/ 414 h 618"/>
                    <a:gd name="T24" fmla="*/ 720 w 918"/>
                    <a:gd name="T25" fmla="*/ 462 h 618"/>
                    <a:gd name="T26" fmla="*/ 702 w 918"/>
                    <a:gd name="T27" fmla="*/ 474 h 618"/>
                    <a:gd name="T28" fmla="*/ 672 w 918"/>
                    <a:gd name="T29" fmla="*/ 486 h 618"/>
                    <a:gd name="T30" fmla="*/ 648 w 918"/>
                    <a:gd name="T31" fmla="*/ 474 h 618"/>
                    <a:gd name="T32" fmla="*/ 588 w 918"/>
                    <a:gd name="T33" fmla="*/ 480 h 618"/>
                    <a:gd name="T34" fmla="*/ 540 w 918"/>
                    <a:gd name="T35" fmla="*/ 456 h 618"/>
                    <a:gd name="T36" fmla="*/ 444 w 918"/>
                    <a:gd name="T37" fmla="*/ 450 h 618"/>
                    <a:gd name="T38" fmla="*/ 384 w 918"/>
                    <a:gd name="T39" fmla="*/ 468 h 618"/>
                    <a:gd name="T40" fmla="*/ 306 w 918"/>
                    <a:gd name="T41" fmla="*/ 456 h 618"/>
                    <a:gd name="T42" fmla="*/ 276 w 918"/>
                    <a:gd name="T43" fmla="*/ 516 h 618"/>
                    <a:gd name="T44" fmla="*/ 282 w 918"/>
                    <a:gd name="T45" fmla="*/ 606 h 618"/>
                    <a:gd name="T46" fmla="*/ 258 w 918"/>
                    <a:gd name="T47" fmla="*/ 600 h 618"/>
                    <a:gd name="T48" fmla="*/ 162 w 918"/>
                    <a:gd name="T49" fmla="*/ 600 h 618"/>
                    <a:gd name="T50" fmla="*/ 78 w 918"/>
                    <a:gd name="T51" fmla="*/ 618 h 618"/>
                    <a:gd name="T52" fmla="*/ 0 w 918"/>
                    <a:gd name="T53" fmla="*/ 564 h 618"/>
                    <a:gd name="T54" fmla="*/ 0 w 918"/>
                    <a:gd name="T55" fmla="*/ 564 h 618"/>
                    <a:gd name="T56" fmla="*/ 18 w 918"/>
                    <a:gd name="T57" fmla="*/ 450 h 618"/>
                    <a:gd name="T58" fmla="*/ 66 w 918"/>
                    <a:gd name="T59" fmla="*/ 384 h 618"/>
                    <a:gd name="T60" fmla="*/ 72 w 918"/>
                    <a:gd name="T61" fmla="*/ 330 h 618"/>
                    <a:gd name="T62" fmla="*/ 108 w 918"/>
                    <a:gd name="T63" fmla="*/ 312 h 618"/>
                    <a:gd name="T64" fmla="*/ 132 w 918"/>
                    <a:gd name="T65" fmla="*/ 234 h 618"/>
                    <a:gd name="T66" fmla="*/ 216 w 918"/>
                    <a:gd name="T67" fmla="*/ 222 h 618"/>
                    <a:gd name="T68" fmla="*/ 276 w 918"/>
                    <a:gd name="T69" fmla="*/ 156 h 618"/>
                    <a:gd name="T70" fmla="*/ 342 w 918"/>
                    <a:gd name="T71" fmla="*/ 138 h 618"/>
                    <a:gd name="T72" fmla="*/ 378 w 918"/>
                    <a:gd name="T73" fmla="*/ 84 h 618"/>
                    <a:gd name="T74" fmla="*/ 444 w 918"/>
                    <a:gd name="T75" fmla="*/ 54 h 618"/>
                    <a:gd name="T76" fmla="*/ 510 w 918"/>
                    <a:gd name="T77" fmla="*/ 18 h 618"/>
                    <a:gd name="T78" fmla="*/ 588 w 918"/>
                    <a:gd name="T79" fmla="*/ 0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18" h="618">
                      <a:moveTo>
                        <a:pt x="588" y="0"/>
                      </a:moveTo>
                      <a:lnTo>
                        <a:pt x="660" y="18"/>
                      </a:lnTo>
                      <a:lnTo>
                        <a:pt x="666" y="102"/>
                      </a:lnTo>
                      <a:lnTo>
                        <a:pt x="690" y="150"/>
                      </a:lnTo>
                      <a:lnTo>
                        <a:pt x="738" y="186"/>
                      </a:lnTo>
                      <a:lnTo>
                        <a:pt x="780" y="264"/>
                      </a:lnTo>
                      <a:lnTo>
                        <a:pt x="840" y="264"/>
                      </a:lnTo>
                      <a:lnTo>
                        <a:pt x="864" y="288"/>
                      </a:lnTo>
                      <a:lnTo>
                        <a:pt x="918" y="330"/>
                      </a:lnTo>
                      <a:lnTo>
                        <a:pt x="888" y="402"/>
                      </a:lnTo>
                      <a:lnTo>
                        <a:pt x="828" y="420"/>
                      </a:lnTo>
                      <a:lnTo>
                        <a:pt x="756" y="414"/>
                      </a:lnTo>
                      <a:lnTo>
                        <a:pt x="720" y="462"/>
                      </a:lnTo>
                      <a:lnTo>
                        <a:pt x="702" y="474"/>
                      </a:lnTo>
                      <a:lnTo>
                        <a:pt x="672" y="486"/>
                      </a:lnTo>
                      <a:lnTo>
                        <a:pt x="648" y="474"/>
                      </a:lnTo>
                      <a:lnTo>
                        <a:pt x="588" y="480"/>
                      </a:lnTo>
                      <a:lnTo>
                        <a:pt x="540" y="456"/>
                      </a:lnTo>
                      <a:lnTo>
                        <a:pt x="444" y="450"/>
                      </a:lnTo>
                      <a:lnTo>
                        <a:pt x="384" y="468"/>
                      </a:lnTo>
                      <a:lnTo>
                        <a:pt x="306" y="456"/>
                      </a:lnTo>
                      <a:lnTo>
                        <a:pt x="276" y="516"/>
                      </a:lnTo>
                      <a:lnTo>
                        <a:pt x="282" y="606"/>
                      </a:lnTo>
                      <a:lnTo>
                        <a:pt x="258" y="600"/>
                      </a:lnTo>
                      <a:lnTo>
                        <a:pt x="162" y="600"/>
                      </a:lnTo>
                      <a:lnTo>
                        <a:pt x="78" y="618"/>
                      </a:lnTo>
                      <a:lnTo>
                        <a:pt x="0" y="564"/>
                      </a:lnTo>
                      <a:lnTo>
                        <a:pt x="0" y="564"/>
                      </a:lnTo>
                      <a:lnTo>
                        <a:pt x="18" y="450"/>
                      </a:lnTo>
                      <a:lnTo>
                        <a:pt x="66" y="384"/>
                      </a:lnTo>
                      <a:lnTo>
                        <a:pt x="72" y="330"/>
                      </a:lnTo>
                      <a:lnTo>
                        <a:pt x="108" y="312"/>
                      </a:lnTo>
                      <a:lnTo>
                        <a:pt x="132" y="234"/>
                      </a:lnTo>
                      <a:lnTo>
                        <a:pt x="216" y="222"/>
                      </a:lnTo>
                      <a:lnTo>
                        <a:pt x="276" y="156"/>
                      </a:lnTo>
                      <a:lnTo>
                        <a:pt x="342" y="138"/>
                      </a:lnTo>
                      <a:lnTo>
                        <a:pt x="378" y="84"/>
                      </a:lnTo>
                      <a:lnTo>
                        <a:pt x="444" y="54"/>
                      </a:lnTo>
                      <a:lnTo>
                        <a:pt x="510" y="18"/>
                      </a:lnTo>
                      <a:lnTo>
                        <a:pt x="588"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60" name="Freeform 200"/>
                <p:cNvSpPr>
                  <a:spLocks noEditPoints="1"/>
                </p:cNvSpPr>
                <p:nvPr/>
              </p:nvSpPr>
              <p:spPr bwMode="auto">
                <a:xfrm>
                  <a:off x="1295" y="3282"/>
                  <a:ext cx="234" cy="138"/>
                </a:xfrm>
                <a:custGeom>
                  <a:avLst/>
                  <a:gdLst>
                    <a:gd name="T0" fmla="*/ 234 w 234"/>
                    <a:gd name="T1" fmla="*/ 12 h 138"/>
                    <a:gd name="T2" fmla="*/ 234 w 234"/>
                    <a:gd name="T3" fmla="*/ 18 h 138"/>
                    <a:gd name="T4" fmla="*/ 234 w 234"/>
                    <a:gd name="T5" fmla="*/ 18 h 138"/>
                    <a:gd name="T6" fmla="*/ 234 w 234"/>
                    <a:gd name="T7" fmla="*/ 12 h 138"/>
                    <a:gd name="T8" fmla="*/ 132 w 234"/>
                    <a:gd name="T9" fmla="*/ 0 h 138"/>
                    <a:gd name="T10" fmla="*/ 234 w 234"/>
                    <a:gd name="T11" fmla="*/ 18 h 138"/>
                    <a:gd name="T12" fmla="*/ 222 w 234"/>
                    <a:gd name="T13" fmla="*/ 138 h 138"/>
                    <a:gd name="T14" fmla="*/ 102 w 234"/>
                    <a:gd name="T15" fmla="*/ 132 h 138"/>
                    <a:gd name="T16" fmla="*/ 6 w 234"/>
                    <a:gd name="T17" fmla="*/ 132 h 138"/>
                    <a:gd name="T18" fmla="*/ 0 w 234"/>
                    <a:gd name="T19" fmla="*/ 132 h 138"/>
                    <a:gd name="T20" fmla="*/ 6 w 234"/>
                    <a:gd name="T21" fmla="*/ 108 h 138"/>
                    <a:gd name="T22" fmla="*/ 12 w 234"/>
                    <a:gd name="T23" fmla="*/ 96 h 138"/>
                    <a:gd name="T24" fmla="*/ 18 w 234"/>
                    <a:gd name="T25" fmla="*/ 84 h 138"/>
                    <a:gd name="T26" fmla="*/ 30 w 234"/>
                    <a:gd name="T27" fmla="*/ 72 h 138"/>
                    <a:gd name="T28" fmla="*/ 42 w 234"/>
                    <a:gd name="T29" fmla="*/ 60 h 138"/>
                    <a:gd name="T30" fmla="*/ 48 w 234"/>
                    <a:gd name="T31" fmla="*/ 54 h 138"/>
                    <a:gd name="T32" fmla="*/ 54 w 234"/>
                    <a:gd name="T33" fmla="*/ 42 h 138"/>
                    <a:gd name="T34" fmla="*/ 54 w 234"/>
                    <a:gd name="T35" fmla="*/ 24 h 138"/>
                    <a:gd name="T36" fmla="*/ 60 w 234"/>
                    <a:gd name="T37" fmla="*/ 12 h 138"/>
                    <a:gd name="T38" fmla="*/ 132 w 234"/>
                    <a:gd name="T39"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138">
                      <a:moveTo>
                        <a:pt x="234" y="12"/>
                      </a:moveTo>
                      <a:lnTo>
                        <a:pt x="234" y="18"/>
                      </a:lnTo>
                      <a:lnTo>
                        <a:pt x="234" y="18"/>
                      </a:lnTo>
                      <a:lnTo>
                        <a:pt x="234" y="12"/>
                      </a:lnTo>
                      <a:close/>
                      <a:moveTo>
                        <a:pt x="132" y="0"/>
                      </a:moveTo>
                      <a:lnTo>
                        <a:pt x="234" y="18"/>
                      </a:lnTo>
                      <a:lnTo>
                        <a:pt x="222" y="138"/>
                      </a:lnTo>
                      <a:lnTo>
                        <a:pt x="102" y="132"/>
                      </a:lnTo>
                      <a:lnTo>
                        <a:pt x="6" y="132"/>
                      </a:lnTo>
                      <a:lnTo>
                        <a:pt x="0" y="132"/>
                      </a:lnTo>
                      <a:lnTo>
                        <a:pt x="6" y="108"/>
                      </a:lnTo>
                      <a:lnTo>
                        <a:pt x="12" y="96"/>
                      </a:lnTo>
                      <a:lnTo>
                        <a:pt x="18" y="84"/>
                      </a:lnTo>
                      <a:lnTo>
                        <a:pt x="30" y="72"/>
                      </a:lnTo>
                      <a:lnTo>
                        <a:pt x="42" y="60"/>
                      </a:lnTo>
                      <a:lnTo>
                        <a:pt x="48" y="54"/>
                      </a:lnTo>
                      <a:lnTo>
                        <a:pt x="54" y="42"/>
                      </a:lnTo>
                      <a:lnTo>
                        <a:pt x="54" y="24"/>
                      </a:lnTo>
                      <a:lnTo>
                        <a:pt x="60" y="12"/>
                      </a:lnTo>
                      <a:lnTo>
                        <a:pt x="132"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61" name="Freeform 201"/>
                <p:cNvSpPr>
                  <a:spLocks/>
                </p:cNvSpPr>
                <p:nvPr/>
              </p:nvSpPr>
              <p:spPr bwMode="auto">
                <a:xfrm>
                  <a:off x="-115" y="2262"/>
                  <a:ext cx="444" cy="714"/>
                </a:xfrm>
                <a:custGeom>
                  <a:avLst/>
                  <a:gdLst>
                    <a:gd name="T0" fmla="*/ 174 w 444"/>
                    <a:gd name="T1" fmla="*/ 0 h 714"/>
                    <a:gd name="T2" fmla="*/ 270 w 444"/>
                    <a:gd name="T3" fmla="*/ 6 h 714"/>
                    <a:gd name="T4" fmla="*/ 318 w 444"/>
                    <a:gd name="T5" fmla="*/ 30 h 714"/>
                    <a:gd name="T6" fmla="*/ 378 w 444"/>
                    <a:gd name="T7" fmla="*/ 24 h 714"/>
                    <a:gd name="T8" fmla="*/ 402 w 444"/>
                    <a:gd name="T9" fmla="*/ 36 h 714"/>
                    <a:gd name="T10" fmla="*/ 408 w 444"/>
                    <a:gd name="T11" fmla="*/ 36 h 714"/>
                    <a:gd name="T12" fmla="*/ 408 w 444"/>
                    <a:gd name="T13" fmla="*/ 180 h 714"/>
                    <a:gd name="T14" fmla="*/ 420 w 444"/>
                    <a:gd name="T15" fmla="*/ 258 h 714"/>
                    <a:gd name="T16" fmla="*/ 420 w 444"/>
                    <a:gd name="T17" fmla="*/ 390 h 714"/>
                    <a:gd name="T18" fmla="*/ 432 w 444"/>
                    <a:gd name="T19" fmla="*/ 450 h 714"/>
                    <a:gd name="T20" fmla="*/ 432 w 444"/>
                    <a:gd name="T21" fmla="*/ 576 h 714"/>
                    <a:gd name="T22" fmla="*/ 444 w 444"/>
                    <a:gd name="T23" fmla="*/ 606 h 714"/>
                    <a:gd name="T24" fmla="*/ 432 w 444"/>
                    <a:gd name="T25" fmla="*/ 606 h 714"/>
                    <a:gd name="T26" fmla="*/ 426 w 444"/>
                    <a:gd name="T27" fmla="*/ 606 h 714"/>
                    <a:gd name="T28" fmla="*/ 384 w 444"/>
                    <a:gd name="T29" fmla="*/ 618 h 714"/>
                    <a:gd name="T30" fmla="*/ 336 w 444"/>
                    <a:gd name="T31" fmla="*/ 636 h 714"/>
                    <a:gd name="T32" fmla="*/ 282 w 444"/>
                    <a:gd name="T33" fmla="*/ 660 h 714"/>
                    <a:gd name="T34" fmla="*/ 216 w 444"/>
                    <a:gd name="T35" fmla="*/ 696 h 714"/>
                    <a:gd name="T36" fmla="*/ 162 w 444"/>
                    <a:gd name="T37" fmla="*/ 714 h 714"/>
                    <a:gd name="T38" fmla="*/ 108 w 444"/>
                    <a:gd name="T39" fmla="*/ 714 h 714"/>
                    <a:gd name="T40" fmla="*/ 90 w 444"/>
                    <a:gd name="T41" fmla="*/ 708 h 714"/>
                    <a:gd name="T42" fmla="*/ 72 w 444"/>
                    <a:gd name="T43" fmla="*/ 702 h 714"/>
                    <a:gd name="T44" fmla="*/ 72 w 444"/>
                    <a:gd name="T45" fmla="*/ 702 h 714"/>
                    <a:gd name="T46" fmla="*/ 48 w 444"/>
                    <a:gd name="T47" fmla="*/ 618 h 714"/>
                    <a:gd name="T48" fmla="*/ 18 w 444"/>
                    <a:gd name="T49" fmla="*/ 552 h 714"/>
                    <a:gd name="T50" fmla="*/ 0 w 444"/>
                    <a:gd name="T51" fmla="*/ 486 h 714"/>
                    <a:gd name="T52" fmla="*/ 12 w 444"/>
                    <a:gd name="T53" fmla="*/ 408 h 714"/>
                    <a:gd name="T54" fmla="*/ 42 w 444"/>
                    <a:gd name="T55" fmla="*/ 342 h 714"/>
                    <a:gd name="T56" fmla="*/ 72 w 444"/>
                    <a:gd name="T57" fmla="*/ 276 h 714"/>
                    <a:gd name="T58" fmla="*/ 48 w 444"/>
                    <a:gd name="T59" fmla="*/ 228 h 714"/>
                    <a:gd name="T60" fmla="*/ 12 w 444"/>
                    <a:gd name="T61" fmla="*/ 156 h 714"/>
                    <a:gd name="T62" fmla="*/ 6 w 444"/>
                    <a:gd name="T63" fmla="*/ 66 h 714"/>
                    <a:gd name="T64" fmla="*/ 36 w 444"/>
                    <a:gd name="T65" fmla="*/ 6 h 714"/>
                    <a:gd name="T66" fmla="*/ 114 w 444"/>
                    <a:gd name="T67" fmla="*/ 18 h 714"/>
                    <a:gd name="T68" fmla="*/ 174 w 444"/>
                    <a:gd name="T69" fmla="*/ 0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4" h="714">
                      <a:moveTo>
                        <a:pt x="174" y="0"/>
                      </a:moveTo>
                      <a:lnTo>
                        <a:pt x="270" y="6"/>
                      </a:lnTo>
                      <a:lnTo>
                        <a:pt x="318" y="30"/>
                      </a:lnTo>
                      <a:lnTo>
                        <a:pt x="378" y="24"/>
                      </a:lnTo>
                      <a:lnTo>
                        <a:pt x="402" y="36"/>
                      </a:lnTo>
                      <a:lnTo>
                        <a:pt x="408" y="36"/>
                      </a:lnTo>
                      <a:lnTo>
                        <a:pt x="408" y="180"/>
                      </a:lnTo>
                      <a:lnTo>
                        <a:pt x="420" y="258"/>
                      </a:lnTo>
                      <a:lnTo>
                        <a:pt x="420" y="390"/>
                      </a:lnTo>
                      <a:lnTo>
                        <a:pt x="432" y="450"/>
                      </a:lnTo>
                      <a:lnTo>
                        <a:pt x="432" y="576"/>
                      </a:lnTo>
                      <a:lnTo>
                        <a:pt x="444" y="606"/>
                      </a:lnTo>
                      <a:lnTo>
                        <a:pt x="432" y="606"/>
                      </a:lnTo>
                      <a:lnTo>
                        <a:pt x="426" y="606"/>
                      </a:lnTo>
                      <a:lnTo>
                        <a:pt x="384" y="618"/>
                      </a:lnTo>
                      <a:lnTo>
                        <a:pt x="336" y="636"/>
                      </a:lnTo>
                      <a:lnTo>
                        <a:pt x="282" y="660"/>
                      </a:lnTo>
                      <a:lnTo>
                        <a:pt x="216" y="696"/>
                      </a:lnTo>
                      <a:lnTo>
                        <a:pt x="162" y="714"/>
                      </a:lnTo>
                      <a:lnTo>
                        <a:pt x="108" y="714"/>
                      </a:lnTo>
                      <a:lnTo>
                        <a:pt x="90" y="708"/>
                      </a:lnTo>
                      <a:lnTo>
                        <a:pt x="72" y="702"/>
                      </a:lnTo>
                      <a:lnTo>
                        <a:pt x="72" y="702"/>
                      </a:lnTo>
                      <a:lnTo>
                        <a:pt x="48" y="618"/>
                      </a:lnTo>
                      <a:lnTo>
                        <a:pt x="18" y="552"/>
                      </a:lnTo>
                      <a:lnTo>
                        <a:pt x="0" y="486"/>
                      </a:lnTo>
                      <a:lnTo>
                        <a:pt x="12" y="408"/>
                      </a:lnTo>
                      <a:lnTo>
                        <a:pt x="42" y="342"/>
                      </a:lnTo>
                      <a:lnTo>
                        <a:pt x="72" y="276"/>
                      </a:lnTo>
                      <a:lnTo>
                        <a:pt x="48" y="228"/>
                      </a:lnTo>
                      <a:lnTo>
                        <a:pt x="12" y="156"/>
                      </a:lnTo>
                      <a:lnTo>
                        <a:pt x="6" y="66"/>
                      </a:lnTo>
                      <a:lnTo>
                        <a:pt x="36" y="6"/>
                      </a:lnTo>
                      <a:lnTo>
                        <a:pt x="114" y="18"/>
                      </a:lnTo>
                      <a:lnTo>
                        <a:pt x="174"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62" name="Freeform 202"/>
                <p:cNvSpPr>
                  <a:spLocks noEditPoints="1"/>
                </p:cNvSpPr>
                <p:nvPr/>
              </p:nvSpPr>
              <p:spPr bwMode="auto">
                <a:xfrm>
                  <a:off x="275" y="810"/>
                  <a:ext cx="1716" cy="1344"/>
                </a:xfrm>
                <a:custGeom>
                  <a:avLst/>
                  <a:gdLst>
                    <a:gd name="T0" fmla="*/ 360 w 1716"/>
                    <a:gd name="T1" fmla="*/ 1344 h 1344"/>
                    <a:gd name="T2" fmla="*/ 354 w 1716"/>
                    <a:gd name="T3" fmla="*/ 1344 h 1344"/>
                    <a:gd name="T4" fmla="*/ 1320 w 1716"/>
                    <a:gd name="T5" fmla="*/ 18 h 1344"/>
                    <a:gd name="T6" fmla="*/ 1434 w 1716"/>
                    <a:gd name="T7" fmla="*/ 30 h 1344"/>
                    <a:gd name="T8" fmla="*/ 1602 w 1716"/>
                    <a:gd name="T9" fmla="*/ 96 h 1344"/>
                    <a:gd name="T10" fmla="*/ 1650 w 1716"/>
                    <a:gd name="T11" fmla="*/ 300 h 1344"/>
                    <a:gd name="T12" fmla="*/ 1716 w 1716"/>
                    <a:gd name="T13" fmla="*/ 438 h 1344"/>
                    <a:gd name="T14" fmla="*/ 1680 w 1716"/>
                    <a:gd name="T15" fmla="*/ 558 h 1344"/>
                    <a:gd name="T16" fmla="*/ 1668 w 1716"/>
                    <a:gd name="T17" fmla="*/ 786 h 1344"/>
                    <a:gd name="T18" fmla="*/ 1554 w 1716"/>
                    <a:gd name="T19" fmla="*/ 900 h 1344"/>
                    <a:gd name="T20" fmla="*/ 1482 w 1716"/>
                    <a:gd name="T21" fmla="*/ 1044 h 1344"/>
                    <a:gd name="T22" fmla="*/ 1392 w 1716"/>
                    <a:gd name="T23" fmla="*/ 1182 h 1344"/>
                    <a:gd name="T24" fmla="*/ 1212 w 1716"/>
                    <a:gd name="T25" fmla="*/ 1242 h 1344"/>
                    <a:gd name="T26" fmla="*/ 1098 w 1716"/>
                    <a:gd name="T27" fmla="*/ 1224 h 1344"/>
                    <a:gd name="T28" fmla="*/ 966 w 1716"/>
                    <a:gd name="T29" fmla="*/ 1290 h 1344"/>
                    <a:gd name="T30" fmla="*/ 858 w 1716"/>
                    <a:gd name="T31" fmla="*/ 1224 h 1344"/>
                    <a:gd name="T32" fmla="*/ 774 w 1716"/>
                    <a:gd name="T33" fmla="*/ 1230 h 1344"/>
                    <a:gd name="T34" fmla="*/ 672 w 1716"/>
                    <a:gd name="T35" fmla="*/ 1170 h 1344"/>
                    <a:gd name="T36" fmla="*/ 510 w 1716"/>
                    <a:gd name="T37" fmla="*/ 1164 h 1344"/>
                    <a:gd name="T38" fmla="*/ 432 w 1716"/>
                    <a:gd name="T39" fmla="*/ 1212 h 1344"/>
                    <a:gd name="T40" fmla="*/ 384 w 1716"/>
                    <a:gd name="T41" fmla="*/ 1302 h 1344"/>
                    <a:gd name="T42" fmla="*/ 318 w 1716"/>
                    <a:gd name="T43" fmla="*/ 1320 h 1344"/>
                    <a:gd name="T44" fmla="*/ 258 w 1716"/>
                    <a:gd name="T45" fmla="*/ 1332 h 1344"/>
                    <a:gd name="T46" fmla="*/ 180 w 1716"/>
                    <a:gd name="T47" fmla="*/ 1266 h 1344"/>
                    <a:gd name="T48" fmla="*/ 78 w 1716"/>
                    <a:gd name="T49" fmla="*/ 1188 h 1344"/>
                    <a:gd name="T50" fmla="*/ 6 w 1716"/>
                    <a:gd name="T51" fmla="*/ 1104 h 1344"/>
                    <a:gd name="T52" fmla="*/ 84 w 1716"/>
                    <a:gd name="T53" fmla="*/ 990 h 1344"/>
                    <a:gd name="T54" fmla="*/ 192 w 1716"/>
                    <a:gd name="T55" fmla="*/ 978 h 1344"/>
                    <a:gd name="T56" fmla="*/ 390 w 1716"/>
                    <a:gd name="T57" fmla="*/ 954 h 1344"/>
                    <a:gd name="T58" fmla="*/ 438 w 1716"/>
                    <a:gd name="T59" fmla="*/ 738 h 1344"/>
                    <a:gd name="T60" fmla="*/ 444 w 1716"/>
                    <a:gd name="T61" fmla="*/ 534 h 1344"/>
                    <a:gd name="T62" fmla="*/ 1254 w 1716"/>
                    <a:gd name="T63" fmla="*/ 0 h 1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16" h="1344">
                      <a:moveTo>
                        <a:pt x="354" y="1344"/>
                      </a:moveTo>
                      <a:lnTo>
                        <a:pt x="360" y="1344"/>
                      </a:lnTo>
                      <a:lnTo>
                        <a:pt x="354" y="1344"/>
                      </a:lnTo>
                      <a:lnTo>
                        <a:pt x="354" y="1344"/>
                      </a:lnTo>
                      <a:close/>
                      <a:moveTo>
                        <a:pt x="1254" y="0"/>
                      </a:moveTo>
                      <a:lnTo>
                        <a:pt x="1320" y="18"/>
                      </a:lnTo>
                      <a:lnTo>
                        <a:pt x="1380" y="18"/>
                      </a:lnTo>
                      <a:lnTo>
                        <a:pt x="1434" y="30"/>
                      </a:lnTo>
                      <a:lnTo>
                        <a:pt x="1530" y="138"/>
                      </a:lnTo>
                      <a:lnTo>
                        <a:pt x="1602" y="96"/>
                      </a:lnTo>
                      <a:lnTo>
                        <a:pt x="1650" y="156"/>
                      </a:lnTo>
                      <a:lnTo>
                        <a:pt x="1650" y="300"/>
                      </a:lnTo>
                      <a:lnTo>
                        <a:pt x="1692" y="348"/>
                      </a:lnTo>
                      <a:lnTo>
                        <a:pt x="1716" y="438"/>
                      </a:lnTo>
                      <a:lnTo>
                        <a:pt x="1716" y="498"/>
                      </a:lnTo>
                      <a:lnTo>
                        <a:pt x="1680" y="558"/>
                      </a:lnTo>
                      <a:lnTo>
                        <a:pt x="1680" y="690"/>
                      </a:lnTo>
                      <a:lnTo>
                        <a:pt x="1668" y="786"/>
                      </a:lnTo>
                      <a:lnTo>
                        <a:pt x="1626" y="840"/>
                      </a:lnTo>
                      <a:lnTo>
                        <a:pt x="1554" y="900"/>
                      </a:lnTo>
                      <a:lnTo>
                        <a:pt x="1470" y="954"/>
                      </a:lnTo>
                      <a:lnTo>
                        <a:pt x="1482" y="1044"/>
                      </a:lnTo>
                      <a:lnTo>
                        <a:pt x="1458" y="1152"/>
                      </a:lnTo>
                      <a:lnTo>
                        <a:pt x="1392" y="1182"/>
                      </a:lnTo>
                      <a:lnTo>
                        <a:pt x="1326" y="1212"/>
                      </a:lnTo>
                      <a:lnTo>
                        <a:pt x="1212" y="1242"/>
                      </a:lnTo>
                      <a:lnTo>
                        <a:pt x="1158" y="1224"/>
                      </a:lnTo>
                      <a:lnTo>
                        <a:pt x="1098" y="1224"/>
                      </a:lnTo>
                      <a:lnTo>
                        <a:pt x="1026" y="1278"/>
                      </a:lnTo>
                      <a:lnTo>
                        <a:pt x="966" y="1290"/>
                      </a:lnTo>
                      <a:lnTo>
                        <a:pt x="918" y="1254"/>
                      </a:lnTo>
                      <a:lnTo>
                        <a:pt x="858" y="1224"/>
                      </a:lnTo>
                      <a:lnTo>
                        <a:pt x="810" y="1212"/>
                      </a:lnTo>
                      <a:lnTo>
                        <a:pt x="774" y="1230"/>
                      </a:lnTo>
                      <a:lnTo>
                        <a:pt x="714" y="1236"/>
                      </a:lnTo>
                      <a:lnTo>
                        <a:pt x="672" y="1170"/>
                      </a:lnTo>
                      <a:lnTo>
                        <a:pt x="582" y="1164"/>
                      </a:lnTo>
                      <a:lnTo>
                        <a:pt x="510" y="1164"/>
                      </a:lnTo>
                      <a:lnTo>
                        <a:pt x="444" y="1176"/>
                      </a:lnTo>
                      <a:lnTo>
                        <a:pt x="432" y="1212"/>
                      </a:lnTo>
                      <a:lnTo>
                        <a:pt x="414" y="1284"/>
                      </a:lnTo>
                      <a:lnTo>
                        <a:pt x="384" y="1302"/>
                      </a:lnTo>
                      <a:lnTo>
                        <a:pt x="354" y="1344"/>
                      </a:lnTo>
                      <a:lnTo>
                        <a:pt x="318" y="1320"/>
                      </a:lnTo>
                      <a:lnTo>
                        <a:pt x="258" y="1332"/>
                      </a:lnTo>
                      <a:lnTo>
                        <a:pt x="258" y="1332"/>
                      </a:lnTo>
                      <a:lnTo>
                        <a:pt x="204" y="1290"/>
                      </a:lnTo>
                      <a:lnTo>
                        <a:pt x="180" y="1266"/>
                      </a:lnTo>
                      <a:lnTo>
                        <a:pt x="120" y="1266"/>
                      </a:lnTo>
                      <a:lnTo>
                        <a:pt x="78" y="1188"/>
                      </a:lnTo>
                      <a:lnTo>
                        <a:pt x="30" y="1152"/>
                      </a:lnTo>
                      <a:lnTo>
                        <a:pt x="6" y="1104"/>
                      </a:lnTo>
                      <a:lnTo>
                        <a:pt x="0" y="1020"/>
                      </a:lnTo>
                      <a:lnTo>
                        <a:pt x="84" y="990"/>
                      </a:lnTo>
                      <a:lnTo>
                        <a:pt x="126" y="966"/>
                      </a:lnTo>
                      <a:lnTo>
                        <a:pt x="192" y="978"/>
                      </a:lnTo>
                      <a:lnTo>
                        <a:pt x="270" y="954"/>
                      </a:lnTo>
                      <a:lnTo>
                        <a:pt x="390" y="954"/>
                      </a:lnTo>
                      <a:lnTo>
                        <a:pt x="426" y="840"/>
                      </a:lnTo>
                      <a:lnTo>
                        <a:pt x="438" y="738"/>
                      </a:lnTo>
                      <a:lnTo>
                        <a:pt x="438" y="630"/>
                      </a:lnTo>
                      <a:lnTo>
                        <a:pt x="444" y="534"/>
                      </a:lnTo>
                      <a:lnTo>
                        <a:pt x="588" y="504"/>
                      </a:lnTo>
                      <a:lnTo>
                        <a:pt x="1254"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63" name="Freeform 203"/>
                <p:cNvSpPr>
                  <a:spLocks/>
                </p:cNvSpPr>
                <p:nvPr/>
              </p:nvSpPr>
              <p:spPr bwMode="auto">
                <a:xfrm>
                  <a:off x="1889" y="2262"/>
                  <a:ext cx="1428" cy="936"/>
                </a:xfrm>
                <a:custGeom>
                  <a:avLst/>
                  <a:gdLst>
                    <a:gd name="T0" fmla="*/ 942 w 1428"/>
                    <a:gd name="T1" fmla="*/ 48 h 936"/>
                    <a:gd name="T2" fmla="*/ 1038 w 1428"/>
                    <a:gd name="T3" fmla="*/ 102 h 936"/>
                    <a:gd name="T4" fmla="*/ 1002 w 1428"/>
                    <a:gd name="T5" fmla="*/ 210 h 936"/>
                    <a:gd name="T6" fmla="*/ 1092 w 1428"/>
                    <a:gd name="T7" fmla="*/ 294 h 936"/>
                    <a:gd name="T8" fmla="*/ 1218 w 1428"/>
                    <a:gd name="T9" fmla="*/ 384 h 936"/>
                    <a:gd name="T10" fmla="*/ 1314 w 1428"/>
                    <a:gd name="T11" fmla="*/ 504 h 936"/>
                    <a:gd name="T12" fmla="*/ 1428 w 1428"/>
                    <a:gd name="T13" fmla="*/ 654 h 936"/>
                    <a:gd name="T14" fmla="*/ 1170 w 1428"/>
                    <a:gd name="T15" fmla="*/ 666 h 936"/>
                    <a:gd name="T16" fmla="*/ 1020 w 1428"/>
                    <a:gd name="T17" fmla="*/ 684 h 936"/>
                    <a:gd name="T18" fmla="*/ 870 w 1428"/>
                    <a:gd name="T19" fmla="*/ 780 h 936"/>
                    <a:gd name="T20" fmla="*/ 798 w 1428"/>
                    <a:gd name="T21" fmla="*/ 804 h 936"/>
                    <a:gd name="T22" fmla="*/ 750 w 1428"/>
                    <a:gd name="T23" fmla="*/ 774 h 936"/>
                    <a:gd name="T24" fmla="*/ 708 w 1428"/>
                    <a:gd name="T25" fmla="*/ 762 h 936"/>
                    <a:gd name="T26" fmla="*/ 660 w 1428"/>
                    <a:gd name="T27" fmla="*/ 762 h 936"/>
                    <a:gd name="T28" fmla="*/ 618 w 1428"/>
                    <a:gd name="T29" fmla="*/ 750 h 936"/>
                    <a:gd name="T30" fmla="*/ 588 w 1428"/>
                    <a:gd name="T31" fmla="*/ 714 h 936"/>
                    <a:gd name="T32" fmla="*/ 534 w 1428"/>
                    <a:gd name="T33" fmla="*/ 684 h 936"/>
                    <a:gd name="T34" fmla="*/ 486 w 1428"/>
                    <a:gd name="T35" fmla="*/ 702 h 936"/>
                    <a:gd name="T36" fmla="*/ 480 w 1428"/>
                    <a:gd name="T37" fmla="*/ 732 h 936"/>
                    <a:gd name="T38" fmla="*/ 462 w 1428"/>
                    <a:gd name="T39" fmla="*/ 750 h 936"/>
                    <a:gd name="T40" fmla="*/ 432 w 1428"/>
                    <a:gd name="T41" fmla="*/ 756 h 936"/>
                    <a:gd name="T42" fmla="*/ 402 w 1428"/>
                    <a:gd name="T43" fmla="*/ 780 h 936"/>
                    <a:gd name="T44" fmla="*/ 408 w 1428"/>
                    <a:gd name="T45" fmla="*/ 840 h 936"/>
                    <a:gd name="T46" fmla="*/ 414 w 1428"/>
                    <a:gd name="T47" fmla="*/ 882 h 936"/>
                    <a:gd name="T48" fmla="*/ 294 w 1428"/>
                    <a:gd name="T49" fmla="*/ 858 h 936"/>
                    <a:gd name="T50" fmla="*/ 234 w 1428"/>
                    <a:gd name="T51" fmla="*/ 924 h 936"/>
                    <a:gd name="T52" fmla="*/ 96 w 1428"/>
                    <a:gd name="T53" fmla="*/ 876 h 936"/>
                    <a:gd name="T54" fmla="*/ 30 w 1428"/>
                    <a:gd name="T55" fmla="*/ 780 h 936"/>
                    <a:gd name="T56" fmla="*/ 0 w 1428"/>
                    <a:gd name="T57" fmla="*/ 672 h 936"/>
                    <a:gd name="T58" fmla="*/ 60 w 1428"/>
                    <a:gd name="T59" fmla="*/ 504 h 936"/>
                    <a:gd name="T60" fmla="*/ 120 w 1428"/>
                    <a:gd name="T61" fmla="*/ 402 h 936"/>
                    <a:gd name="T62" fmla="*/ 288 w 1428"/>
                    <a:gd name="T63" fmla="*/ 390 h 936"/>
                    <a:gd name="T64" fmla="*/ 432 w 1428"/>
                    <a:gd name="T65" fmla="*/ 330 h 936"/>
                    <a:gd name="T66" fmla="*/ 498 w 1428"/>
                    <a:gd name="T67" fmla="*/ 246 h 936"/>
                    <a:gd name="T68" fmla="*/ 648 w 1428"/>
                    <a:gd name="T69" fmla="*/ 198 h 936"/>
                    <a:gd name="T70" fmla="*/ 804 w 1428"/>
                    <a:gd name="T71" fmla="*/ 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28" h="936">
                      <a:moveTo>
                        <a:pt x="894" y="0"/>
                      </a:moveTo>
                      <a:lnTo>
                        <a:pt x="942" y="48"/>
                      </a:lnTo>
                      <a:lnTo>
                        <a:pt x="990" y="72"/>
                      </a:lnTo>
                      <a:lnTo>
                        <a:pt x="1038" y="102"/>
                      </a:lnTo>
                      <a:lnTo>
                        <a:pt x="1008" y="162"/>
                      </a:lnTo>
                      <a:lnTo>
                        <a:pt x="1002" y="210"/>
                      </a:lnTo>
                      <a:lnTo>
                        <a:pt x="1056" y="246"/>
                      </a:lnTo>
                      <a:lnTo>
                        <a:pt x="1092" y="294"/>
                      </a:lnTo>
                      <a:lnTo>
                        <a:pt x="1152" y="330"/>
                      </a:lnTo>
                      <a:lnTo>
                        <a:pt x="1218" y="384"/>
                      </a:lnTo>
                      <a:lnTo>
                        <a:pt x="1266" y="432"/>
                      </a:lnTo>
                      <a:lnTo>
                        <a:pt x="1314" y="504"/>
                      </a:lnTo>
                      <a:lnTo>
                        <a:pt x="1368" y="534"/>
                      </a:lnTo>
                      <a:lnTo>
                        <a:pt x="1428" y="654"/>
                      </a:lnTo>
                      <a:lnTo>
                        <a:pt x="1284" y="666"/>
                      </a:lnTo>
                      <a:lnTo>
                        <a:pt x="1170" y="666"/>
                      </a:lnTo>
                      <a:lnTo>
                        <a:pt x="1122" y="684"/>
                      </a:lnTo>
                      <a:lnTo>
                        <a:pt x="1020" y="684"/>
                      </a:lnTo>
                      <a:lnTo>
                        <a:pt x="906" y="714"/>
                      </a:lnTo>
                      <a:lnTo>
                        <a:pt x="870" y="780"/>
                      </a:lnTo>
                      <a:lnTo>
                        <a:pt x="834" y="798"/>
                      </a:lnTo>
                      <a:lnTo>
                        <a:pt x="798" y="804"/>
                      </a:lnTo>
                      <a:lnTo>
                        <a:pt x="768" y="786"/>
                      </a:lnTo>
                      <a:lnTo>
                        <a:pt x="750" y="774"/>
                      </a:lnTo>
                      <a:lnTo>
                        <a:pt x="732" y="768"/>
                      </a:lnTo>
                      <a:lnTo>
                        <a:pt x="708" y="762"/>
                      </a:lnTo>
                      <a:lnTo>
                        <a:pt x="684" y="762"/>
                      </a:lnTo>
                      <a:lnTo>
                        <a:pt x="660" y="762"/>
                      </a:lnTo>
                      <a:lnTo>
                        <a:pt x="636" y="756"/>
                      </a:lnTo>
                      <a:lnTo>
                        <a:pt x="618" y="750"/>
                      </a:lnTo>
                      <a:lnTo>
                        <a:pt x="600" y="738"/>
                      </a:lnTo>
                      <a:lnTo>
                        <a:pt x="588" y="714"/>
                      </a:lnTo>
                      <a:lnTo>
                        <a:pt x="564" y="690"/>
                      </a:lnTo>
                      <a:lnTo>
                        <a:pt x="534" y="684"/>
                      </a:lnTo>
                      <a:lnTo>
                        <a:pt x="504" y="684"/>
                      </a:lnTo>
                      <a:lnTo>
                        <a:pt x="486" y="702"/>
                      </a:lnTo>
                      <a:lnTo>
                        <a:pt x="480" y="714"/>
                      </a:lnTo>
                      <a:lnTo>
                        <a:pt x="480" y="732"/>
                      </a:lnTo>
                      <a:lnTo>
                        <a:pt x="474" y="744"/>
                      </a:lnTo>
                      <a:lnTo>
                        <a:pt x="462" y="750"/>
                      </a:lnTo>
                      <a:lnTo>
                        <a:pt x="450" y="756"/>
                      </a:lnTo>
                      <a:lnTo>
                        <a:pt x="432" y="756"/>
                      </a:lnTo>
                      <a:lnTo>
                        <a:pt x="408" y="762"/>
                      </a:lnTo>
                      <a:lnTo>
                        <a:pt x="402" y="780"/>
                      </a:lnTo>
                      <a:lnTo>
                        <a:pt x="402" y="804"/>
                      </a:lnTo>
                      <a:lnTo>
                        <a:pt x="408" y="840"/>
                      </a:lnTo>
                      <a:lnTo>
                        <a:pt x="414" y="870"/>
                      </a:lnTo>
                      <a:lnTo>
                        <a:pt x="414" y="882"/>
                      </a:lnTo>
                      <a:lnTo>
                        <a:pt x="348" y="858"/>
                      </a:lnTo>
                      <a:lnTo>
                        <a:pt x="294" y="858"/>
                      </a:lnTo>
                      <a:lnTo>
                        <a:pt x="246" y="870"/>
                      </a:lnTo>
                      <a:lnTo>
                        <a:pt x="234" y="924"/>
                      </a:lnTo>
                      <a:lnTo>
                        <a:pt x="204" y="936"/>
                      </a:lnTo>
                      <a:lnTo>
                        <a:pt x="96" y="876"/>
                      </a:lnTo>
                      <a:lnTo>
                        <a:pt x="60" y="798"/>
                      </a:lnTo>
                      <a:lnTo>
                        <a:pt x="30" y="780"/>
                      </a:lnTo>
                      <a:lnTo>
                        <a:pt x="42" y="708"/>
                      </a:lnTo>
                      <a:lnTo>
                        <a:pt x="0" y="672"/>
                      </a:lnTo>
                      <a:lnTo>
                        <a:pt x="18" y="564"/>
                      </a:lnTo>
                      <a:lnTo>
                        <a:pt x="60" y="504"/>
                      </a:lnTo>
                      <a:lnTo>
                        <a:pt x="66" y="438"/>
                      </a:lnTo>
                      <a:lnTo>
                        <a:pt x="120" y="402"/>
                      </a:lnTo>
                      <a:lnTo>
                        <a:pt x="210" y="402"/>
                      </a:lnTo>
                      <a:lnTo>
                        <a:pt x="288" y="390"/>
                      </a:lnTo>
                      <a:lnTo>
                        <a:pt x="342" y="360"/>
                      </a:lnTo>
                      <a:lnTo>
                        <a:pt x="432" y="330"/>
                      </a:lnTo>
                      <a:lnTo>
                        <a:pt x="444" y="264"/>
                      </a:lnTo>
                      <a:lnTo>
                        <a:pt x="498" y="246"/>
                      </a:lnTo>
                      <a:lnTo>
                        <a:pt x="582" y="234"/>
                      </a:lnTo>
                      <a:lnTo>
                        <a:pt x="648" y="198"/>
                      </a:lnTo>
                      <a:lnTo>
                        <a:pt x="750" y="84"/>
                      </a:lnTo>
                      <a:lnTo>
                        <a:pt x="804" y="6"/>
                      </a:lnTo>
                      <a:lnTo>
                        <a:pt x="894"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64" name="Freeform 204"/>
                <p:cNvSpPr>
                  <a:spLocks/>
                </p:cNvSpPr>
                <p:nvPr/>
              </p:nvSpPr>
              <p:spPr bwMode="auto">
                <a:xfrm>
                  <a:off x="533" y="1956"/>
                  <a:ext cx="1284" cy="1062"/>
                </a:xfrm>
                <a:custGeom>
                  <a:avLst/>
                  <a:gdLst>
                    <a:gd name="T0" fmla="*/ 1254 w 1284"/>
                    <a:gd name="T1" fmla="*/ 78 h 1062"/>
                    <a:gd name="T2" fmla="*/ 1254 w 1284"/>
                    <a:gd name="T3" fmla="*/ 162 h 1062"/>
                    <a:gd name="T4" fmla="*/ 1266 w 1284"/>
                    <a:gd name="T5" fmla="*/ 252 h 1062"/>
                    <a:gd name="T6" fmla="*/ 1218 w 1284"/>
                    <a:gd name="T7" fmla="*/ 366 h 1062"/>
                    <a:gd name="T8" fmla="*/ 1158 w 1284"/>
                    <a:gd name="T9" fmla="*/ 456 h 1062"/>
                    <a:gd name="T10" fmla="*/ 1146 w 1284"/>
                    <a:gd name="T11" fmla="*/ 480 h 1062"/>
                    <a:gd name="T12" fmla="*/ 1140 w 1284"/>
                    <a:gd name="T13" fmla="*/ 510 h 1062"/>
                    <a:gd name="T14" fmla="*/ 1128 w 1284"/>
                    <a:gd name="T15" fmla="*/ 534 h 1062"/>
                    <a:gd name="T16" fmla="*/ 1122 w 1284"/>
                    <a:gd name="T17" fmla="*/ 540 h 1062"/>
                    <a:gd name="T18" fmla="*/ 1110 w 1284"/>
                    <a:gd name="T19" fmla="*/ 558 h 1062"/>
                    <a:gd name="T20" fmla="*/ 1092 w 1284"/>
                    <a:gd name="T21" fmla="*/ 588 h 1062"/>
                    <a:gd name="T22" fmla="*/ 1074 w 1284"/>
                    <a:gd name="T23" fmla="*/ 612 h 1062"/>
                    <a:gd name="T24" fmla="*/ 1062 w 1284"/>
                    <a:gd name="T25" fmla="*/ 618 h 1062"/>
                    <a:gd name="T26" fmla="*/ 960 w 1284"/>
                    <a:gd name="T27" fmla="*/ 798 h 1062"/>
                    <a:gd name="T28" fmla="*/ 828 w 1284"/>
                    <a:gd name="T29" fmla="*/ 774 h 1062"/>
                    <a:gd name="T30" fmla="*/ 708 w 1284"/>
                    <a:gd name="T31" fmla="*/ 852 h 1062"/>
                    <a:gd name="T32" fmla="*/ 690 w 1284"/>
                    <a:gd name="T33" fmla="*/ 972 h 1062"/>
                    <a:gd name="T34" fmla="*/ 618 w 1284"/>
                    <a:gd name="T35" fmla="*/ 1056 h 1062"/>
                    <a:gd name="T36" fmla="*/ 540 w 1284"/>
                    <a:gd name="T37" fmla="*/ 1062 h 1062"/>
                    <a:gd name="T38" fmla="*/ 510 w 1284"/>
                    <a:gd name="T39" fmla="*/ 1056 h 1062"/>
                    <a:gd name="T40" fmla="*/ 498 w 1284"/>
                    <a:gd name="T41" fmla="*/ 1050 h 1062"/>
                    <a:gd name="T42" fmla="*/ 468 w 1284"/>
                    <a:gd name="T43" fmla="*/ 1056 h 1062"/>
                    <a:gd name="T44" fmla="*/ 390 w 1284"/>
                    <a:gd name="T45" fmla="*/ 1062 h 1062"/>
                    <a:gd name="T46" fmla="*/ 336 w 1284"/>
                    <a:gd name="T47" fmla="*/ 1008 h 1062"/>
                    <a:gd name="T48" fmla="*/ 330 w 1284"/>
                    <a:gd name="T49" fmla="*/ 984 h 1062"/>
                    <a:gd name="T50" fmla="*/ 306 w 1284"/>
                    <a:gd name="T51" fmla="*/ 972 h 1062"/>
                    <a:gd name="T52" fmla="*/ 276 w 1284"/>
                    <a:gd name="T53" fmla="*/ 966 h 1062"/>
                    <a:gd name="T54" fmla="*/ 258 w 1284"/>
                    <a:gd name="T55" fmla="*/ 954 h 1062"/>
                    <a:gd name="T56" fmla="*/ 252 w 1284"/>
                    <a:gd name="T57" fmla="*/ 924 h 1062"/>
                    <a:gd name="T58" fmla="*/ 228 w 1284"/>
                    <a:gd name="T59" fmla="*/ 894 h 1062"/>
                    <a:gd name="T60" fmla="*/ 138 w 1284"/>
                    <a:gd name="T61" fmla="*/ 852 h 1062"/>
                    <a:gd name="T62" fmla="*/ 48 w 1284"/>
                    <a:gd name="T63" fmla="*/ 852 h 1062"/>
                    <a:gd name="T64" fmla="*/ 0 w 1284"/>
                    <a:gd name="T65" fmla="*/ 858 h 1062"/>
                    <a:gd name="T66" fmla="*/ 12 w 1284"/>
                    <a:gd name="T67" fmla="*/ 756 h 1062"/>
                    <a:gd name="T68" fmla="*/ 0 w 1284"/>
                    <a:gd name="T69" fmla="*/ 648 h 1062"/>
                    <a:gd name="T70" fmla="*/ 42 w 1284"/>
                    <a:gd name="T71" fmla="*/ 540 h 1062"/>
                    <a:gd name="T72" fmla="*/ 126 w 1284"/>
                    <a:gd name="T73" fmla="*/ 420 h 1062"/>
                    <a:gd name="T74" fmla="*/ 126 w 1284"/>
                    <a:gd name="T75" fmla="*/ 282 h 1062"/>
                    <a:gd name="T76" fmla="*/ 102 w 1284"/>
                    <a:gd name="T77" fmla="*/ 192 h 1062"/>
                    <a:gd name="T78" fmla="*/ 126 w 1284"/>
                    <a:gd name="T79" fmla="*/ 150 h 1062"/>
                    <a:gd name="T80" fmla="*/ 174 w 1284"/>
                    <a:gd name="T81" fmla="*/ 60 h 1062"/>
                    <a:gd name="T82" fmla="*/ 252 w 1284"/>
                    <a:gd name="T83" fmla="*/ 12 h 1062"/>
                    <a:gd name="T84" fmla="*/ 414 w 1284"/>
                    <a:gd name="T85" fmla="*/ 18 h 1062"/>
                    <a:gd name="T86" fmla="*/ 516 w 1284"/>
                    <a:gd name="T87" fmla="*/ 78 h 1062"/>
                    <a:gd name="T88" fmla="*/ 600 w 1284"/>
                    <a:gd name="T89" fmla="*/ 72 h 1062"/>
                    <a:gd name="T90" fmla="*/ 708 w 1284"/>
                    <a:gd name="T91" fmla="*/ 138 h 1062"/>
                    <a:gd name="T92" fmla="*/ 840 w 1284"/>
                    <a:gd name="T93" fmla="*/ 72 h 1062"/>
                    <a:gd name="T94" fmla="*/ 954 w 1284"/>
                    <a:gd name="T95" fmla="*/ 90 h 1062"/>
                    <a:gd name="T96" fmla="*/ 1134 w 1284"/>
                    <a:gd name="T97" fmla="*/ 30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4" h="1062">
                      <a:moveTo>
                        <a:pt x="1200" y="0"/>
                      </a:moveTo>
                      <a:lnTo>
                        <a:pt x="1254" y="78"/>
                      </a:lnTo>
                      <a:lnTo>
                        <a:pt x="1254" y="78"/>
                      </a:lnTo>
                      <a:lnTo>
                        <a:pt x="1254" y="162"/>
                      </a:lnTo>
                      <a:lnTo>
                        <a:pt x="1284" y="204"/>
                      </a:lnTo>
                      <a:lnTo>
                        <a:pt x="1266" y="252"/>
                      </a:lnTo>
                      <a:lnTo>
                        <a:pt x="1218" y="300"/>
                      </a:lnTo>
                      <a:lnTo>
                        <a:pt x="1218" y="366"/>
                      </a:lnTo>
                      <a:lnTo>
                        <a:pt x="1158" y="450"/>
                      </a:lnTo>
                      <a:lnTo>
                        <a:pt x="1158" y="456"/>
                      </a:lnTo>
                      <a:lnTo>
                        <a:pt x="1152" y="462"/>
                      </a:lnTo>
                      <a:lnTo>
                        <a:pt x="1146" y="480"/>
                      </a:lnTo>
                      <a:lnTo>
                        <a:pt x="1146" y="492"/>
                      </a:lnTo>
                      <a:lnTo>
                        <a:pt x="1140" y="510"/>
                      </a:lnTo>
                      <a:lnTo>
                        <a:pt x="1134" y="522"/>
                      </a:lnTo>
                      <a:lnTo>
                        <a:pt x="1128" y="534"/>
                      </a:lnTo>
                      <a:lnTo>
                        <a:pt x="1128" y="540"/>
                      </a:lnTo>
                      <a:lnTo>
                        <a:pt x="1122" y="540"/>
                      </a:lnTo>
                      <a:lnTo>
                        <a:pt x="1116" y="552"/>
                      </a:lnTo>
                      <a:lnTo>
                        <a:pt x="1110" y="558"/>
                      </a:lnTo>
                      <a:lnTo>
                        <a:pt x="1098" y="570"/>
                      </a:lnTo>
                      <a:lnTo>
                        <a:pt x="1092" y="588"/>
                      </a:lnTo>
                      <a:lnTo>
                        <a:pt x="1080" y="600"/>
                      </a:lnTo>
                      <a:lnTo>
                        <a:pt x="1074" y="612"/>
                      </a:lnTo>
                      <a:lnTo>
                        <a:pt x="1068" y="618"/>
                      </a:lnTo>
                      <a:lnTo>
                        <a:pt x="1062" y="618"/>
                      </a:lnTo>
                      <a:lnTo>
                        <a:pt x="1014" y="732"/>
                      </a:lnTo>
                      <a:lnTo>
                        <a:pt x="960" y="798"/>
                      </a:lnTo>
                      <a:lnTo>
                        <a:pt x="894" y="798"/>
                      </a:lnTo>
                      <a:lnTo>
                        <a:pt x="828" y="774"/>
                      </a:lnTo>
                      <a:lnTo>
                        <a:pt x="774" y="804"/>
                      </a:lnTo>
                      <a:lnTo>
                        <a:pt x="708" y="852"/>
                      </a:lnTo>
                      <a:lnTo>
                        <a:pt x="702" y="912"/>
                      </a:lnTo>
                      <a:lnTo>
                        <a:pt x="690" y="972"/>
                      </a:lnTo>
                      <a:lnTo>
                        <a:pt x="648" y="1038"/>
                      </a:lnTo>
                      <a:lnTo>
                        <a:pt x="618" y="1056"/>
                      </a:lnTo>
                      <a:lnTo>
                        <a:pt x="576" y="1062"/>
                      </a:lnTo>
                      <a:lnTo>
                        <a:pt x="540" y="1062"/>
                      </a:lnTo>
                      <a:lnTo>
                        <a:pt x="516" y="1056"/>
                      </a:lnTo>
                      <a:lnTo>
                        <a:pt x="510" y="1056"/>
                      </a:lnTo>
                      <a:lnTo>
                        <a:pt x="504" y="1050"/>
                      </a:lnTo>
                      <a:lnTo>
                        <a:pt x="498" y="1050"/>
                      </a:lnTo>
                      <a:lnTo>
                        <a:pt x="486" y="1056"/>
                      </a:lnTo>
                      <a:lnTo>
                        <a:pt x="468" y="1056"/>
                      </a:lnTo>
                      <a:lnTo>
                        <a:pt x="444" y="1062"/>
                      </a:lnTo>
                      <a:lnTo>
                        <a:pt x="390" y="1062"/>
                      </a:lnTo>
                      <a:lnTo>
                        <a:pt x="354" y="1038"/>
                      </a:lnTo>
                      <a:lnTo>
                        <a:pt x="336" y="1008"/>
                      </a:lnTo>
                      <a:lnTo>
                        <a:pt x="336" y="996"/>
                      </a:lnTo>
                      <a:lnTo>
                        <a:pt x="330" y="984"/>
                      </a:lnTo>
                      <a:lnTo>
                        <a:pt x="318" y="978"/>
                      </a:lnTo>
                      <a:lnTo>
                        <a:pt x="306" y="972"/>
                      </a:lnTo>
                      <a:lnTo>
                        <a:pt x="288" y="972"/>
                      </a:lnTo>
                      <a:lnTo>
                        <a:pt x="276" y="966"/>
                      </a:lnTo>
                      <a:lnTo>
                        <a:pt x="264" y="960"/>
                      </a:lnTo>
                      <a:lnTo>
                        <a:pt x="258" y="954"/>
                      </a:lnTo>
                      <a:lnTo>
                        <a:pt x="252" y="936"/>
                      </a:lnTo>
                      <a:lnTo>
                        <a:pt x="252" y="924"/>
                      </a:lnTo>
                      <a:lnTo>
                        <a:pt x="240" y="906"/>
                      </a:lnTo>
                      <a:lnTo>
                        <a:pt x="228" y="894"/>
                      </a:lnTo>
                      <a:lnTo>
                        <a:pt x="192" y="870"/>
                      </a:lnTo>
                      <a:lnTo>
                        <a:pt x="138" y="852"/>
                      </a:lnTo>
                      <a:lnTo>
                        <a:pt x="66" y="846"/>
                      </a:lnTo>
                      <a:lnTo>
                        <a:pt x="48" y="852"/>
                      </a:lnTo>
                      <a:lnTo>
                        <a:pt x="24" y="852"/>
                      </a:lnTo>
                      <a:lnTo>
                        <a:pt x="0" y="858"/>
                      </a:lnTo>
                      <a:lnTo>
                        <a:pt x="0" y="852"/>
                      </a:lnTo>
                      <a:lnTo>
                        <a:pt x="12" y="756"/>
                      </a:lnTo>
                      <a:lnTo>
                        <a:pt x="12" y="708"/>
                      </a:lnTo>
                      <a:lnTo>
                        <a:pt x="0" y="648"/>
                      </a:lnTo>
                      <a:lnTo>
                        <a:pt x="24" y="582"/>
                      </a:lnTo>
                      <a:lnTo>
                        <a:pt x="42" y="540"/>
                      </a:lnTo>
                      <a:lnTo>
                        <a:pt x="78" y="480"/>
                      </a:lnTo>
                      <a:lnTo>
                        <a:pt x="126" y="420"/>
                      </a:lnTo>
                      <a:lnTo>
                        <a:pt x="132" y="354"/>
                      </a:lnTo>
                      <a:lnTo>
                        <a:pt x="126" y="282"/>
                      </a:lnTo>
                      <a:lnTo>
                        <a:pt x="102" y="240"/>
                      </a:lnTo>
                      <a:lnTo>
                        <a:pt x="102" y="192"/>
                      </a:lnTo>
                      <a:lnTo>
                        <a:pt x="96" y="192"/>
                      </a:lnTo>
                      <a:lnTo>
                        <a:pt x="126" y="150"/>
                      </a:lnTo>
                      <a:lnTo>
                        <a:pt x="156" y="132"/>
                      </a:lnTo>
                      <a:lnTo>
                        <a:pt x="174" y="60"/>
                      </a:lnTo>
                      <a:lnTo>
                        <a:pt x="186" y="24"/>
                      </a:lnTo>
                      <a:lnTo>
                        <a:pt x="252" y="12"/>
                      </a:lnTo>
                      <a:lnTo>
                        <a:pt x="324" y="12"/>
                      </a:lnTo>
                      <a:lnTo>
                        <a:pt x="414" y="18"/>
                      </a:lnTo>
                      <a:lnTo>
                        <a:pt x="456" y="84"/>
                      </a:lnTo>
                      <a:lnTo>
                        <a:pt x="516" y="78"/>
                      </a:lnTo>
                      <a:lnTo>
                        <a:pt x="552" y="60"/>
                      </a:lnTo>
                      <a:lnTo>
                        <a:pt x="600" y="72"/>
                      </a:lnTo>
                      <a:lnTo>
                        <a:pt x="660" y="102"/>
                      </a:lnTo>
                      <a:lnTo>
                        <a:pt x="708" y="138"/>
                      </a:lnTo>
                      <a:lnTo>
                        <a:pt x="768" y="126"/>
                      </a:lnTo>
                      <a:lnTo>
                        <a:pt x="840" y="72"/>
                      </a:lnTo>
                      <a:lnTo>
                        <a:pt x="900" y="72"/>
                      </a:lnTo>
                      <a:lnTo>
                        <a:pt x="954" y="90"/>
                      </a:lnTo>
                      <a:lnTo>
                        <a:pt x="1068" y="60"/>
                      </a:lnTo>
                      <a:lnTo>
                        <a:pt x="1134" y="30"/>
                      </a:lnTo>
                      <a:lnTo>
                        <a:pt x="1200"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65" name="Freeform 205"/>
                <p:cNvSpPr>
                  <a:spLocks noEditPoints="1"/>
                </p:cNvSpPr>
                <p:nvPr/>
              </p:nvSpPr>
              <p:spPr bwMode="auto">
                <a:xfrm>
                  <a:off x="1199" y="3282"/>
                  <a:ext cx="702" cy="690"/>
                </a:xfrm>
                <a:custGeom>
                  <a:avLst/>
                  <a:gdLst>
                    <a:gd name="T0" fmla="*/ 324 w 702"/>
                    <a:gd name="T1" fmla="*/ 18 h 690"/>
                    <a:gd name="T2" fmla="*/ 324 w 702"/>
                    <a:gd name="T3" fmla="*/ 12 h 690"/>
                    <a:gd name="T4" fmla="*/ 486 w 702"/>
                    <a:gd name="T5" fmla="*/ 18 h 690"/>
                    <a:gd name="T6" fmla="*/ 546 w 702"/>
                    <a:gd name="T7" fmla="*/ 132 h 690"/>
                    <a:gd name="T8" fmla="*/ 684 w 702"/>
                    <a:gd name="T9" fmla="*/ 120 h 690"/>
                    <a:gd name="T10" fmla="*/ 600 w 702"/>
                    <a:gd name="T11" fmla="*/ 198 h 690"/>
                    <a:gd name="T12" fmla="*/ 678 w 702"/>
                    <a:gd name="T13" fmla="*/ 312 h 690"/>
                    <a:gd name="T14" fmla="*/ 672 w 702"/>
                    <a:gd name="T15" fmla="*/ 480 h 690"/>
                    <a:gd name="T16" fmla="*/ 570 w 702"/>
                    <a:gd name="T17" fmla="*/ 558 h 690"/>
                    <a:gd name="T18" fmla="*/ 456 w 702"/>
                    <a:gd name="T19" fmla="*/ 462 h 690"/>
                    <a:gd name="T20" fmla="*/ 330 w 702"/>
                    <a:gd name="T21" fmla="*/ 552 h 690"/>
                    <a:gd name="T22" fmla="*/ 408 w 702"/>
                    <a:gd name="T23" fmla="*/ 672 h 690"/>
                    <a:gd name="T24" fmla="*/ 318 w 702"/>
                    <a:gd name="T25" fmla="*/ 654 h 690"/>
                    <a:gd name="T26" fmla="*/ 216 w 702"/>
                    <a:gd name="T27" fmla="*/ 654 h 690"/>
                    <a:gd name="T28" fmla="*/ 108 w 702"/>
                    <a:gd name="T29" fmla="*/ 570 h 690"/>
                    <a:gd name="T30" fmla="*/ 54 w 702"/>
                    <a:gd name="T31" fmla="*/ 486 h 690"/>
                    <a:gd name="T32" fmla="*/ 36 w 702"/>
                    <a:gd name="T33" fmla="*/ 462 h 690"/>
                    <a:gd name="T34" fmla="*/ 24 w 702"/>
                    <a:gd name="T35" fmla="*/ 444 h 690"/>
                    <a:gd name="T36" fmla="*/ 36 w 702"/>
                    <a:gd name="T37" fmla="*/ 432 h 690"/>
                    <a:gd name="T38" fmla="*/ 48 w 702"/>
                    <a:gd name="T39" fmla="*/ 420 h 690"/>
                    <a:gd name="T40" fmla="*/ 36 w 702"/>
                    <a:gd name="T41" fmla="*/ 408 h 690"/>
                    <a:gd name="T42" fmla="*/ 12 w 702"/>
                    <a:gd name="T43" fmla="*/ 390 h 690"/>
                    <a:gd name="T44" fmla="*/ 0 w 702"/>
                    <a:gd name="T45" fmla="*/ 360 h 690"/>
                    <a:gd name="T46" fmla="*/ 0 w 702"/>
                    <a:gd name="T47" fmla="*/ 348 h 690"/>
                    <a:gd name="T48" fmla="*/ 12 w 702"/>
                    <a:gd name="T49" fmla="*/ 342 h 690"/>
                    <a:gd name="T50" fmla="*/ 36 w 702"/>
                    <a:gd name="T51" fmla="*/ 348 h 690"/>
                    <a:gd name="T52" fmla="*/ 54 w 702"/>
                    <a:gd name="T53" fmla="*/ 348 h 690"/>
                    <a:gd name="T54" fmla="*/ 66 w 702"/>
                    <a:gd name="T55" fmla="*/ 330 h 690"/>
                    <a:gd name="T56" fmla="*/ 72 w 702"/>
                    <a:gd name="T57" fmla="*/ 294 h 690"/>
                    <a:gd name="T58" fmla="*/ 90 w 702"/>
                    <a:gd name="T59" fmla="*/ 198 h 690"/>
                    <a:gd name="T60" fmla="*/ 96 w 702"/>
                    <a:gd name="T61" fmla="*/ 132 h 690"/>
                    <a:gd name="T62" fmla="*/ 198 w 702"/>
                    <a:gd name="T63" fmla="*/ 132 h 690"/>
                    <a:gd name="T64" fmla="*/ 324 w 702"/>
                    <a:gd name="T65" fmla="*/ 18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02" h="690">
                      <a:moveTo>
                        <a:pt x="324" y="12"/>
                      </a:moveTo>
                      <a:lnTo>
                        <a:pt x="324" y="18"/>
                      </a:lnTo>
                      <a:lnTo>
                        <a:pt x="324" y="18"/>
                      </a:lnTo>
                      <a:lnTo>
                        <a:pt x="324" y="12"/>
                      </a:lnTo>
                      <a:close/>
                      <a:moveTo>
                        <a:pt x="396" y="0"/>
                      </a:moveTo>
                      <a:lnTo>
                        <a:pt x="486" y="18"/>
                      </a:lnTo>
                      <a:lnTo>
                        <a:pt x="492" y="84"/>
                      </a:lnTo>
                      <a:lnTo>
                        <a:pt x="546" y="132"/>
                      </a:lnTo>
                      <a:lnTo>
                        <a:pt x="630" y="96"/>
                      </a:lnTo>
                      <a:lnTo>
                        <a:pt x="684" y="120"/>
                      </a:lnTo>
                      <a:lnTo>
                        <a:pt x="678" y="168"/>
                      </a:lnTo>
                      <a:lnTo>
                        <a:pt x="600" y="198"/>
                      </a:lnTo>
                      <a:lnTo>
                        <a:pt x="618" y="264"/>
                      </a:lnTo>
                      <a:lnTo>
                        <a:pt x="678" y="312"/>
                      </a:lnTo>
                      <a:lnTo>
                        <a:pt x="702" y="414"/>
                      </a:lnTo>
                      <a:lnTo>
                        <a:pt x="672" y="480"/>
                      </a:lnTo>
                      <a:lnTo>
                        <a:pt x="666" y="540"/>
                      </a:lnTo>
                      <a:lnTo>
                        <a:pt x="570" y="558"/>
                      </a:lnTo>
                      <a:lnTo>
                        <a:pt x="498" y="528"/>
                      </a:lnTo>
                      <a:lnTo>
                        <a:pt x="456" y="462"/>
                      </a:lnTo>
                      <a:lnTo>
                        <a:pt x="402" y="534"/>
                      </a:lnTo>
                      <a:lnTo>
                        <a:pt x="330" y="552"/>
                      </a:lnTo>
                      <a:lnTo>
                        <a:pt x="378" y="612"/>
                      </a:lnTo>
                      <a:lnTo>
                        <a:pt x="408" y="672"/>
                      </a:lnTo>
                      <a:lnTo>
                        <a:pt x="348" y="690"/>
                      </a:lnTo>
                      <a:lnTo>
                        <a:pt x="318" y="654"/>
                      </a:lnTo>
                      <a:lnTo>
                        <a:pt x="258" y="684"/>
                      </a:lnTo>
                      <a:lnTo>
                        <a:pt x="216" y="654"/>
                      </a:lnTo>
                      <a:lnTo>
                        <a:pt x="174" y="630"/>
                      </a:lnTo>
                      <a:lnTo>
                        <a:pt x="108" y="570"/>
                      </a:lnTo>
                      <a:lnTo>
                        <a:pt x="66" y="498"/>
                      </a:lnTo>
                      <a:lnTo>
                        <a:pt x="54" y="486"/>
                      </a:lnTo>
                      <a:lnTo>
                        <a:pt x="48" y="474"/>
                      </a:lnTo>
                      <a:lnTo>
                        <a:pt x="36" y="462"/>
                      </a:lnTo>
                      <a:lnTo>
                        <a:pt x="24" y="456"/>
                      </a:lnTo>
                      <a:lnTo>
                        <a:pt x="24" y="444"/>
                      </a:lnTo>
                      <a:lnTo>
                        <a:pt x="24" y="438"/>
                      </a:lnTo>
                      <a:lnTo>
                        <a:pt x="36" y="432"/>
                      </a:lnTo>
                      <a:lnTo>
                        <a:pt x="42" y="426"/>
                      </a:lnTo>
                      <a:lnTo>
                        <a:pt x="48" y="420"/>
                      </a:lnTo>
                      <a:lnTo>
                        <a:pt x="42" y="414"/>
                      </a:lnTo>
                      <a:lnTo>
                        <a:pt x="36" y="408"/>
                      </a:lnTo>
                      <a:lnTo>
                        <a:pt x="24" y="396"/>
                      </a:lnTo>
                      <a:lnTo>
                        <a:pt x="12" y="390"/>
                      </a:lnTo>
                      <a:lnTo>
                        <a:pt x="6" y="372"/>
                      </a:lnTo>
                      <a:lnTo>
                        <a:pt x="0" y="360"/>
                      </a:lnTo>
                      <a:lnTo>
                        <a:pt x="0" y="354"/>
                      </a:lnTo>
                      <a:lnTo>
                        <a:pt x="0" y="348"/>
                      </a:lnTo>
                      <a:lnTo>
                        <a:pt x="6" y="342"/>
                      </a:lnTo>
                      <a:lnTo>
                        <a:pt x="12" y="342"/>
                      </a:lnTo>
                      <a:lnTo>
                        <a:pt x="24" y="348"/>
                      </a:lnTo>
                      <a:lnTo>
                        <a:pt x="36" y="348"/>
                      </a:lnTo>
                      <a:lnTo>
                        <a:pt x="42" y="354"/>
                      </a:lnTo>
                      <a:lnTo>
                        <a:pt x="54" y="348"/>
                      </a:lnTo>
                      <a:lnTo>
                        <a:pt x="60" y="342"/>
                      </a:lnTo>
                      <a:lnTo>
                        <a:pt x="66" y="330"/>
                      </a:lnTo>
                      <a:lnTo>
                        <a:pt x="66" y="312"/>
                      </a:lnTo>
                      <a:lnTo>
                        <a:pt x="72" y="294"/>
                      </a:lnTo>
                      <a:lnTo>
                        <a:pt x="78" y="252"/>
                      </a:lnTo>
                      <a:lnTo>
                        <a:pt x="90" y="198"/>
                      </a:lnTo>
                      <a:lnTo>
                        <a:pt x="96" y="144"/>
                      </a:lnTo>
                      <a:lnTo>
                        <a:pt x="96" y="132"/>
                      </a:lnTo>
                      <a:lnTo>
                        <a:pt x="102" y="132"/>
                      </a:lnTo>
                      <a:lnTo>
                        <a:pt x="198" y="132"/>
                      </a:lnTo>
                      <a:lnTo>
                        <a:pt x="318" y="138"/>
                      </a:lnTo>
                      <a:lnTo>
                        <a:pt x="324" y="18"/>
                      </a:lnTo>
                      <a:lnTo>
                        <a:pt x="396"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grpSp>
        </p:grpSp>
        <p:sp>
          <p:nvSpPr>
            <p:cNvPr id="25" name="Freeform 408"/>
            <p:cNvSpPr>
              <a:spLocks/>
            </p:cNvSpPr>
            <p:nvPr/>
          </p:nvSpPr>
          <p:spPr bwMode="auto">
            <a:xfrm>
              <a:off x="29821188" y="17516475"/>
              <a:ext cx="142875" cy="171450"/>
            </a:xfrm>
            <a:custGeom>
              <a:avLst/>
              <a:gdLst>
                <a:gd name="T0" fmla="*/ 60 w 90"/>
                <a:gd name="T1" fmla="*/ 0 h 108"/>
                <a:gd name="T2" fmla="*/ 66 w 90"/>
                <a:gd name="T3" fmla="*/ 0 h 108"/>
                <a:gd name="T4" fmla="*/ 78 w 90"/>
                <a:gd name="T5" fmla="*/ 0 h 108"/>
                <a:gd name="T6" fmla="*/ 84 w 90"/>
                <a:gd name="T7" fmla="*/ 0 h 108"/>
                <a:gd name="T8" fmla="*/ 90 w 90"/>
                <a:gd name="T9" fmla="*/ 12 h 108"/>
                <a:gd name="T10" fmla="*/ 90 w 90"/>
                <a:gd name="T11" fmla="*/ 18 h 108"/>
                <a:gd name="T12" fmla="*/ 90 w 90"/>
                <a:gd name="T13" fmla="*/ 36 h 108"/>
                <a:gd name="T14" fmla="*/ 90 w 90"/>
                <a:gd name="T15" fmla="*/ 48 h 108"/>
                <a:gd name="T16" fmla="*/ 84 w 90"/>
                <a:gd name="T17" fmla="*/ 60 h 108"/>
                <a:gd name="T18" fmla="*/ 84 w 90"/>
                <a:gd name="T19" fmla="*/ 72 h 108"/>
                <a:gd name="T20" fmla="*/ 78 w 90"/>
                <a:gd name="T21" fmla="*/ 84 h 108"/>
                <a:gd name="T22" fmla="*/ 72 w 90"/>
                <a:gd name="T23" fmla="*/ 96 h 108"/>
                <a:gd name="T24" fmla="*/ 54 w 90"/>
                <a:gd name="T25" fmla="*/ 108 h 108"/>
                <a:gd name="T26" fmla="*/ 42 w 90"/>
                <a:gd name="T27" fmla="*/ 108 h 108"/>
                <a:gd name="T28" fmla="*/ 36 w 90"/>
                <a:gd name="T29" fmla="*/ 108 h 108"/>
                <a:gd name="T30" fmla="*/ 30 w 90"/>
                <a:gd name="T31" fmla="*/ 108 h 108"/>
                <a:gd name="T32" fmla="*/ 30 w 90"/>
                <a:gd name="T33" fmla="*/ 102 h 108"/>
                <a:gd name="T34" fmla="*/ 30 w 90"/>
                <a:gd name="T35" fmla="*/ 96 h 108"/>
                <a:gd name="T36" fmla="*/ 24 w 90"/>
                <a:gd name="T37" fmla="*/ 90 h 108"/>
                <a:gd name="T38" fmla="*/ 24 w 90"/>
                <a:gd name="T39" fmla="*/ 84 h 108"/>
                <a:gd name="T40" fmla="*/ 18 w 90"/>
                <a:gd name="T41" fmla="*/ 78 h 108"/>
                <a:gd name="T42" fmla="*/ 12 w 90"/>
                <a:gd name="T43" fmla="*/ 78 h 108"/>
                <a:gd name="T44" fmla="*/ 6 w 90"/>
                <a:gd name="T45" fmla="*/ 78 h 108"/>
                <a:gd name="T46" fmla="*/ 0 w 90"/>
                <a:gd name="T47" fmla="*/ 72 h 108"/>
                <a:gd name="T48" fmla="*/ 6 w 90"/>
                <a:gd name="T49" fmla="*/ 66 h 108"/>
                <a:gd name="T50" fmla="*/ 12 w 90"/>
                <a:gd name="T51" fmla="*/ 54 h 108"/>
                <a:gd name="T52" fmla="*/ 18 w 90"/>
                <a:gd name="T53" fmla="*/ 42 h 108"/>
                <a:gd name="T54" fmla="*/ 30 w 90"/>
                <a:gd name="T55" fmla="*/ 18 h 108"/>
                <a:gd name="T56" fmla="*/ 42 w 90"/>
                <a:gd name="T57" fmla="*/ 6 h 108"/>
                <a:gd name="T58" fmla="*/ 48 w 90"/>
                <a:gd name="T59" fmla="*/ 0 h 108"/>
                <a:gd name="T60" fmla="*/ 60 w 90"/>
                <a:gd name="T61"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0" h="108">
                  <a:moveTo>
                    <a:pt x="60" y="0"/>
                  </a:moveTo>
                  <a:lnTo>
                    <a:pt x="66" y="0"/>
                  </a:lnTo>
                  <a:lnTo>
                    <a:pt x="78" y="0"/>
                  </a:lnTo>
                  <a:lnTo>
                    <a:pt x="84" y="0"/>
                  </a:lnTo>
                  <a:lnTo>
                    <a:pt x="90" y="12"/>
                  </a:lnTo>
                  <a:lnTo>
                    <a:pt x="90" y="18"/>
                  </a:lnTo>
                  <a:lnTo>
                    <a:pt x="90" y="36"/>
                  </a:lnTo>
                  <a:lnTo>
                    <a:pt x="90" y="48"/>
                  </a:lnTo>
                  <a:lnTo>
                    <a:pt x="84" y="60"/>
                  </a:lnTo>
                  <a:lnTo>
                    <a:pt x="84" y="72"/>
                  </a:lnTo>
                  <a:lnTo>
                    <a:pt x="78" y="84"/>
                  </a:lnTo>
                  <a:lnTo>
                    <a:pt x="72" y="96"/>
                  </a:lnTo>
                  <a:lnTo>
                    <a:pt x="54" y="108"/>
                  </a:lnTo>
                  <a:lnTo>
                    <a:pt x="42" y="108"/>
                  </a:lnTo>
                  <a:lnTo>
                    <a:pt x="36" y="108"/>
                  </a:lnTo>
                  <a:lnTo>
                    <a:pt x="30" y="108"/>
                  </a:lnTo>
                  <a:lnTo>
                    <a:pt x="30" y="102"/>
                  </a:lnTo>
                  <a:lnTo>
                    <a:pt x="30" y="96"/>
                  </a:lnTo>
                  <a:lnTo>
                    <a:pt x="24" y="90"/>
                  </a:lnTo>
                  <a:lnTo>
                    <a:pt x="24" y="84"/>
                  </a:lnTo>
                  <a:lnTo>
                    <a:pt x="18" y="78"/>
                  </a:lnTo>
                  <a:lnTo>
                    <a:pt x="12" y="78"/>
                  </a:lnTo>
                  <a:lnTo>
                    <a:pt x="6" y="78"/>
                  </a:lnTo>
                  <a:lnTo>
                    <a:pt x="0" y="72"/>
                  </a:lnTo>
                  <a:lnTo>
                    <a:pt x="6" y="66"/>
                  </a:lnTo>
                  <a:lnTo>
                    <a:pt x="12" y="54"/>
                  </a:lnTo>
                  <a:lnTo>
                    <a:pt x="18" y="42"/>
                  </a:lnTo>
                  <a:lnTo>
                    <a:pt x="30" y="18"/>
                  </a:lnTo>
                  <a:lnTo>
                    <a:pt x="42" y="6"/>
                  </a:lnTo>
                  <a:lnTo>
                    <a:pt x="48" y="0"/>
                  </a:lnTo>
                  <a:lnTo>
                    <a:pt x="60"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6" name="Freeform 409"/>
            <p:cNvSpPr>
              <a:spLocks/>
            </p:cNvSpPr>
            <p:nvPr/>
          </p:nvSpPr>
          <p:spPr bwMode="auto">
            <a:xfrm>
              <a:off x="28821063" y="10753725"/>
              <a:ext cx="533400" cy="581025"/>
            </a:xfrm>
            <a:custGeom>
              <a:avLst/>
              <a:gdLst>
                <a:gd name="T0" fmla="*/ 30 w 336"/>
                <a:gd name="T1" fmla="*/ 0 h 366"/>
                <a:gd name="T2" fmla="*/ 60 w 336"/>
                <a:gd name="T3" fmla="*/ 24 h 366"/>
                <a:gd name="T4" fmla="*/ 96 w 336"/>
                <a:gd name="T5" fmla="*/ 48 h 366"/>
                <a:gd name="T6" fmla="*/ 138 w 336"/>
                <a:gd name="T7" fmla="*/ 66 h 366"/>
                <a:gd name="T8" fmla="*/ 168 w 336"/>
                <a:gd name="T9" fmla="*/ 90 h 366"/>
                <a:gd name="T10" fmla="*/ 174 w 336"/>
                <a:gd name="T11" fmla="*/ 120 h 366"/>
                <a:gd name="T12" fmla="*/ 180 w 336"/>
                <a:gd name="T13" fmla="*/ 150 h 366"/>
                <a:gd name="T14" fmla="*/ 204 w 336"/>
                <a:gd name="T15" fmla="*/ 174 h 366"/>
                <a:gd name="T16" fmla="*/ 240 w 336"/>
                <a:gd name="T17" fmla="*/ 204 h 366"/>
                <a:gd name="T18" fmla="*/ 270 w 336"/>
                <a:gd name="T19" fmla="*/ 234 h 366"/>
                <a:gd name="T20" fmla="*/ 276 w 336"/>
                <a:gd name="T21" fmla="*/ 264 h 366"/>
                <a:gd name="T22" fmla="*/ 282 w 336"/>
                <a:gd name="T23" fmla="*/ 288 h 366"/>
                <a:gd name="T24" fmla="*/ 306 w 336"/>
                <a:gd name="T25" fmla="*/ 312 h 366"/>
                <a:gd name="T26" fmla="*/ 330 w 336"/>
                <a:gd name="T27" fmla="*/ 336 h 366"/>
                <a:gd name="T28" fmla="*/ 330 w 336"/>
                <a:gd name="T29" fmla="*/ 354 h 366"/>
                <a:gd name="T30" fmla="*/ 318 w 336"/>
                <a:gd name="T31" fmla="*/ 366 h 366"/>
                <a:gd name="T32" fmla="*/ 300 w 336"/>
                <a:gd name="T33" fmla="*/ 348 h 366"/>
                <a:gd name="T34" fmla="*/ 282 w 336"/>
                <a:gd name="T35" fmla="*/ 342 h 366"/>
                <a:gd name="T36" fmla="*/ 258 w 336"/>
                <a:gd name="T37" fmla="*/ 348 h 366"/>
                <a:gd name="T38" fmla="*/ 234 w 336"/>
                <a:gd name="T39" fmla="*/ 348 h 366"/>
                <a:gd name="T40" fmla="*/ 216 w 336"/>
                <a:gd name="T41" fmla="*/ 342 h 366"/>
                <a:gd name="T42" fmla="*/ 204 w 336"/>
                <a:gd name="T43" fmla="*/ 312 h 366"/>
                <a:gd name="T44" fmla="*/ 204 w 336"/>
                <a:gd name="T45" fmla="*/ 294 h 366"/>
                <a:gd name="T46" fmla="*/ 192 w 336"/>
                <a:gd name="T47" fmla="*/ 282 h 366"/>
                <a:gd name="T48" fmla="*/ 168 w 336"/>
                <a:gd name="T49" fmla="*/ 270 h 366"/>
                <a:gd name="T50" fmla="*/ 150 w 336"/>
                <a:gd name="T51" fmla="*/ 240 h 366"/>
                <a:gd name="T52" fmla="*/ 132 w 336"/>
                <a:gd name="T53" fmla="*/ 204 h 366"/>
                <a:gd name="T54" fmla="*/ 108 w 336"/>
                <a:gd name="T55" fmla="*/ 186 h 366"/>
                <a:gd name="T56" fmla="*/ 90 w 336"/>
                <a:gd name="T57" fmla="*/ 168 h 366"/>
                <a:gd name="T58" fmla="*/ 84 w 336"/>
                <a:gd name="T59" fmla="*/ 144 h 366"/>
                <a:gd name="T60" fmla="*/ 66 w 336"/>
                <a:gd name="T61" fmla="*/ 126 h 366"/>
                <a:gd name="T62" fmla="*/ 36 w 336"/>
                <a:gd name="T63" fmla="*/ 120 h 366"/>
                <a:gd name="T64" fmla="*/ 24 w 336"/>
                <a:gd name="T65" fmla="*/ 108 h 366"/>
                <a:gd name="T66" fmla="*/ 24 w 336"/>
                <a:gd name="T67" fmla="*/ 84 h 366"/>
                <a:gd name="T68" fmla="*/ 24 w 336"/>
                <a:gd name="T69" fmla="*/ 48 h 366"/>
                <a:gd name="T70" fmla="*/ 6 w 336"/>
                <a:gd name="T71" fmla="*/ 24 h 366"/>
                <a:gd name="T72" fmla="*/ 6 w 336"/>
                <a:gd name="T73" fmla="*/ 12 h 366"/>
                <a:gd name="T74" fmla="*/ 18 w 336"/>
                <a:gd name="T75"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36" h="366">
                  <a:moveTo>
                    <a:pt x="18" y="0"/>
                  </a:moveTo>
                  <a:lnTo>
                    <a:pt x="30" y="0"/>
                  </a:lnTo>
                  <a:lnTo>
                    <a:pt x="48" y="6"/>
                  </a:lnTo>
                  <a:lnTo>
                    <a:pt x="60" y="24"/>
                  </a:lnTo>
                  <a:lnTo>
                    <a:pt x="78" y="36"/>
                  </a:lnTo>
                  <a:lnTo>
                    <a:pt x="96" y="48"/>
                  </a:lnTo>
                  <a:lnTo>
                    <a:pt x="120" y="54"/>
                  </a:lnTo>
                  <a:lnTo>
                    <a:pt x="138" y="66"/>
                  </a:lnTo>
                  <a:lnTo>
                    <a:pt x="156" y="72"/>
                  </a:lnTo>
                  <a:lnTo>
                    <a:pt x="168" y="90"/>
                  </a:lnTo>
                  <a:lnTo>
                    <a:pt x="174" y="102"/>
                  </a:lnTo>
                  <a:lnTo>
                    <a:pt x="174" y="120"/>
                  </a:lnTo>
                  <a:lnTo>
                    <a:pt x="174" y="138"/>
                  </a:lnTo>
                  <a:lnTo>
                    <a:pt x="180" y="150"/>
                  </a:lnTo>
                  <a:lnTo>
                    <a:pt x="192" y="162"/>
                  </a:lnTo>
                  <a:lnTo>
                    <a:pt x="204" y="174"/>
                  </a:lnTo>
                  <a:lnTo>
                    <a:pt x="222" y="192"/>
                  </a:lnTo>
                  <a:lnTo>
                    <a:pt x="240" y="204"/>
                  </a:lnTo>
                  <a:lnTo>
                    <a:pt x="258" y="216"/>
                  </a:lnTo>
                  <a:lnTo>
                    <a:pt x="270" y="234"/>
                  </a:lnTo>
                  <a:lnTo>
                    <a:pt x="276" y="252"/>
                  </a:lnTo>
                  <a:lnTo>
                    <a:pt x="276" y="264"/>
                  </a:lnTo>
                  <a:lnTo>
                    <a:pt x="282" y="276"/>
                  </a:lnTo>
                  <a:lnTo>
                    <a:pt x="282" y="288"/>
                  </a:lnTo>
                  <a:lnTo>
                    <a:pt x="294" y="300"/>
                  </a:lnTo>
                  <a:lnTo>
                    <a:pt x="306" y="312"/>
                  </a:lnTo>
                  <a:lnTo>
                    <a:pt x="324" y="324"/>
                  </a:lnTo>
                  <a:lnTo>
                    <a:pt x="330" y="336"/>
                  </a:lnTo>
                  <a:lnTo>
                    <a:pt x="336" y="348"/>
                  </a:lnTo>
                  <a:lnTo>
                    <a:pt x="330" y="354"/>
                  </a:lnTo>
                  <a:lnTo>
                    <a:pt x="324" y="360"/>
                  </a:lnTo>
                  <a:lnTo>
                    <a:pt x="318" y="366"/>
                  </a:lnTo>
                  <a:lnTo>
                    <a:pt x="306" y="360"/>
                  </a:lnTo>
                  <a:lnTo>
                    <a:pt x="300" y="348"/>
                  </a:lnTo>
                  <a:lnTo>
                    <a:pt x="294" y="342"/>
                  </a:lnTo>
                  <a:lnTo>
                    <a:pt x="282" y="342"/>
                  </a:lnTo>
                  <a:lnTo>
                    <a:pt x="270" y="342"/>
                  </a:lnTo>
                  <a:lnTo>
                    <a:pt x="258" y="348"/>
                  </a:lnTo>
                  <a:lnTo>
                    <a:pt x="246" y="348"/>
                  </a:lnTo>
                  <a:lnTo>
                    <a:pt x="234" y="348"/>
                  </a:lnTo>
                  <a:lnTo>
                    <a:pt x="222" y="348"/>
                  </a:lnTo>
                  <a:lnTo>
                    <a:pt x="216" y="342"/>
                  </a:lnTo>
                  <a:lnTo>
                    <a:pt x="210" y="330"/>
                  </a:lnTo>
                  <a:lnTo>
                    <a:pt x="204" y="312"/>
                  </a:lnTo>
                  <a:lnTo>
                    <a:pt x="210" y="300"/>
                  </a:lnTo>
                  <a:lnTo>
                    <a:pt x="204" y="294"/>
                  </a:lnTo>
                  <a:lnTo>
                    <a:pt x="204" y="288"/>
                  </a:lnTo>
                  <a:lnTo>
                    <a:pt x="192" y="282"/>
                  </a:lnTo>
                  <a:lnTo>
                    <a:pt x="180" y="276"/>
                  </a:lnTo>
                  <a:lnTo>
                    <a:pt x="168" y="270"/>
                  </a:lnTo>
                  <a:lnTo>
                    <a:pt x="162" y="258"/>
                  </a:lnTo>
                  <a:lnTo>
                    <a:pt x="150" y="240"/>
                  </a:lnTo>
                  <a:lnTo>
                    <a:pt x="138" y="222"/>
                  </a:lnTo>
                  <a:lnTo>
                    <a:pt x="132" y="204"/>
                  </a:lnTo>
                  <a:lnTo>
                    <a:pt x="120" y="198"/>
                  </a:lnTo>
                  <a:lnTo>
                    <a:pt x="108" y="186"/>
                  </a:lnTo>
                  <a:lnTo>
                    <a:pt x="96" y="180"/>
                  </a:lnTo>
                  <a:lnTo>
                    <a:pt x="90" y="168"/>
                  </a:lnTo>
                  <a:lnTo>
                    <a:pt x="84" y="156"/>
                  </a:lnTo>
                  <a:lnTo>
                    <a:pt x="84" y="144"/>
                  </a:lnTo>
                  <a:lnTo>
                    <a:pt x="78" y="132"/>
                  </a:lnTo>
                  <a:lnTo>
                    <a:pt x="66" y="126"/>
                  </a:lnTo>
                  <a:lnTo>
                    <a:pt x="48" y="126"/>
                  </a:lnTo>
                  <a:lnTo>
                    <a:pt x="36" y="120"/>
                  </a:lnTo>
                  <a:lnTo>
                    <a:pt x="30" y="120"/>
                  </a:lnTo>
                  <a:lnTo>
                    <a:pt x="24" y="108"/>
                  </a:lnTo>
                  <a:lnTo>
                    <a:pt x="24" y="96"/>
                  </a:lnTo>
                  <a:lnTo>
                    <a:pt x="24" y="84"/>
                  </a:lnTo>
                  <a:lnTo>
                    <a:pt x="30" y="66"/>
                  </a:lnTo>
                  <a:lnTo>
                    <a:pt x="24" y="48"/>
                  </a:lnTo>
                  <a:lnTo>
                    <a:pt x="18" y="36"/>
                  </a:lnTo>
                  <a:lnTo>
                    <a:pt x="6" y="24"/>
                  </a:lnTo>
                  <a:lnTo>
                    <a:pt x="0" y="18"/>
                  </a:lnTo>
                  <a:lnTo>
                    <a:pt x="6" y="12"/>
                  </a:lnTo>
                  <a:lnTo>
                    <a:pt x="12" y="0"/>
                  </a:lnTo>
                  <a:lnTo>
                    <a:pt x="18"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7" name="Freeform 410"/>
            <p:cNvSpPr>
              <a:spLocks/>
            </p:cNvSpPr>
            <p:nvPr/>
          </p:nvSpPr>
          <p:spPr bwMode="auto">
            <a:xfrm>
              <a:off x="29706888" y="9324975"/>
              <a:ext cx="85725" cy="180975"/>
            </a:xfrm>
            <a:custGeom>
              <a:avLst/>
              <a:gdLst>
                <a:gd name="T0" fmla="*/ 24 w 54"/>
                <a:gd name="T1" fmla="*/ 0 h 114"/>
                <a:gd name="T2" fmla="*/ 36 w 54"/>
                <a:gd name="T3" fmla="*/ 6 h 114"/>
                <a:gd name="T4" fmla="*/ 42 w 54"/>
                <a:gd name="T5" fmla="*/ 12 h 114"/>
                <a:gd name="T6" fmla="*/ 48 w 54"/>
                <a:gd name="T7" fmla="*/ 24 h 114"/>
                <a:gd name="T8" fmla="*/ 54 w 54"/>
                <a:gd name="T9" fmla="*/ 36 h 114"/>
                <a:gd name="T10" fmla="*/ 54 w 54"/>
                <a:gd name="T11" fmla="*/ 66 h 114"/>
                <a:gd name="T12" fmla="*/ 48 w 54"/>
                <a:gd name="T13" fmla="*/ 90 h 114"/>
                <a:gd name="T14" fmla="*/ 36 w 54"/>
                <a:gd name="T15" fmla="*/ 102 h 114"/>
                <a:gd name="T16" fmla="*/ 24 w 54"/>
                <a:gd name="T17" fmla="*/ 114 h 114"/>
                <a:gd name="T18" fmla="*/ 12 w 54"/>
                <a:gd name="T19" fmla="*/ 114 h 114"/>
                <a:gd name="T20" fmla="*/ 6 w 54"/>
                <a:gd name="T21" fmla="*/ 108 h 114"/>
                <a:gd name="T22" fmla="*/ 6 w 54"/>
                <a:gd name="T23" fmla="*/ 96 h 114"/>
                <a:gd name="T24" fmla="*/ 0 w 54"/>
                <a:gd name="T25" fmla="*/ 78 h 114"/>
                <a:gd name="T26" fmla="*/ 0 w 54"/>
                <a:gd name="T27" fmla="*/ 60 h 114"/>
                <a:gd name="T28" fmla="*/ 0 w 54"/>
                <a:gd name="T29" fmla="*/ 36 h 114"/>
                <a:gd name="T30" fmla="*/ 0 w 54"/>
                <a:gd name="T31" fmla="*/ 18 h 114"/>
                <a:gd name="T32" fmla="*/ 6 w 54"/>
                <a:gd name="T33" fmla="*/ 12 h 114"/>
                <a:gd name="T34" fmla="*/ 12 w 54"/>
                <a:gd name="T35" fmla="*/ 6 h 114"/>
                <a:gd name="T36" fmla="*/ 24 w 54"/>
                <a:gd name="T3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114">
                  <a:moveTo>
                    <a:pt x="24" y="0"/>
                  </a:moveTo>
                  <a:lnTo>
                    <a:pt x="36" y="6"/>
                  </a:lnTo>
                  <a:lnTo>
                    <a:pt x="42" y="12"/>
                  </a:lnTo>
                  <a:lnTo>
                    <a:pt x="48" y="24"/>
                  </a:lnTo>
                  <a:lnTo>
                    <a:pt x="54" y="36"/>
                  </a:lnTo>
                  <a:lnTo>
                    <a:pt x="54" y="66"/>
                  </a:lnTo>
                  <a:lnTo>
                    <a:pt x="48" y="90"/>
                  </a:lnTo>
                  <a:lnTo>
                    <a:pt x="36" y="102"/>
                  </a:lnTo>
                  <a:lnTo>
                    <a:pt x="24" y="114"/>
                  </a:lnTo>
                  <a:lnTo>
                    <a:pt x="12" y="114"/>
                  </a:lnTo>
                  <a:lnTo>
                    <a:pt x="6" y="108"/>
                  </a:lnTo>
                  <a:lnTo>
                    <a:pt x="6" y="96"/>
                  </a:lnTo>
                  <a:lnTo>
                    <a:pt x="0" y="78"/>
                  </a:lnTo>
                  <a:lnTo>
                    <a:pt x="0" y="60"/>
                  </a:lnTo>
                  <a:lnTo>
                    <a:pt x="0" y="36"/>
                  </a:lnTo>
                  <a:lnTo>
                    <a:pt x="0" y="18"/>
                  </a:lnTo>
                  <a:lnTo>
                    <a:pt x="6" y="12"/>
                  </a:lnTo>
                  <a:lnTo>
                    <a:pt x="12" y="6"/>
                  </a:lnTo>
                  <a:lnTo>
                    <a:pt x="24"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8" name="Freeform 411"/>
            <p:cNvSpPr>
              <a:spLocks/>
            </p:cNvSpPr>
            <p:nvPr/>
          </p:nvSpPr>
          <p:spPr bwMode="auto">
            <a:xfrm>
              <a:off x="24363363" y="8867775"/>
              <a:ext cx="104775" cy="114300"/>
            </a:xfrm>
            <a:custGeom>
              <a:avLst/>
              <a:gdLst>
                <a:gd name="T0" fmla="*/ 36 w 66"/>
                <a:gd name="T1" fmla="*/ 0 h 72"/>
                <a:gd name="T2" fmla="*/ 48 w 66"/>
                <a:gd name="T3" fmla="*/ 6 h 72"/>
                <a:gd name="T4" fmla="*/ 60 w 66"/>
                <a:gd name="T5" fmla="*/ 12 h 72"/>
                <a:gd name="T6" fmla="*/ 66 w 66"/>
                <a:gd name="T7" fmla="*/ 18 h 72"/>
                <a:gd name="T8" fmla="*/ 66 w 66"/>
                <a:gd name="T9" fmla="*/ 30 h 72"/>
                <a:gd name="T10" fmla="*/ 66 w 66"/>
                <a:gd name="T11" fmla="*/ 42 h 72"/>
                <a:gd name="T12" fmla="*/ 60 w 66"/>
                <a:gd name="T13" fmla="*/ 54 h 72"/>
                <a:gd name="T14" fmla="*/ 54 w 66"/>
                <a:gd name="T15" fmla="*/ 60 h 72"/>
                <a:gd name="T16" fmla="*/ 48 w 66"/>
                <a:gd name="T17" fmla="*/ 66 h 72"/>
                <a:gd name="T18" fmla="*/ 36 w 66"/>
                <a:gd name="T19" fmla="*/ 72 h 72"/>
                <a:gd name="T20" fmla="*/ 18 w 66"/>
                <a:gd name="T21" fmla="*/ 72 h 72"/>
                <a:gd name="T22" fmla="*/ 6 w 66"/>
                <a:gd name="T23" fmla="*/ 66 h 72"/>
                <a:gd name="T24" fmla="*/ 0 w 66"/>
                <a:gd name="T25" fmla="*/ 54 h 72"/>
                <a:gd name="T26" fmla="*/ 0 w 66"/>
                <a:gd name="T27" fmla="*/ 42 h 72"/>
                <a:gd name="T28" fmla="*/ 0 w 66"/>
                <a:gd name="T29" fmla="*/ 30 h 72"/>
                <a:gd name="T30" fmla="*/ 6 w 66"/>
                <a:gd name="T31" fmla="*/ 24 h 72"/>
                <a:gd name="T32" fmla="*/ 12 w 66"/>
                <a:gd name="T33" fmla="*/ 12 h 72"/>
                <a:gd name="T34" fmla="*/ 24 w 66"/>
                <a:gd name="T35" fmla="*/ 6 h 72"/>
                <a:gd name="T36" fmla="*/ 36 w 66"/>
                <a:gd name="T3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72">
                  <a:moveTo>
                    <a:pt x="36" y="0"/>
                  </a:moveTo>
                  <a:lnTo>
                    <a:pt x="48" y="6"/>
                  </a:lnTo>
                  <a:lnTo>
                    <a:pt x="60" y="12"/>
                  </a:lnTo>
                  <a:lnTo>
                    <a:pt x="66" y="18"/>
                  </a:lnTo>
                  <a:lnTo>
                    <a:pt x="66" y="30"/>
                  </a:lnTo>
                  <a:lnTo>
                    <a:pt x="66" y="42"/>
                  </a:lnTo>
                  <a:lnTo>
                    <a:pt x="60" y="54"/>
                  </a:lnTo>
                  <a:lnTo>
                    <a:pt x="54" y="60"/>
                  </a:lnTo>
                  <a:lnTo>
                    <a:pt x="48" y="66"/>
                  </a:lnTo>
                  <a:lnTo>
                    <a:pt x="36" y="72"/>
                  </a:lnTo>
                  <a:lnTo>
                    <a:pt x="18" y="72"/>
                  </a:lnTo>
                  <a:lnTo>
                    <a:pt x="6" y="66"/>
                  </a:lnTo>
                  <a:lnTo>
                    <a:pt x="0" y="54"/>
                  </a:lnTo>
                  <a:lnTo>
                    <a:pt x="0" y="42"/>
                  </a:lnTo>
                  <a:lnTo>
                    <a:pt x="0" y="30"/>
                  </a:lnTo>
                  <a:lnTo>
                    <a:pt x="6" y="24"/>
                  </a:lnTo>
                  <a:lnTo>
                    <a:pt x="12" y="12"/>
                  </a:lnTo>
                  <a:lnTo>
                    <a:pt x="24" y="6"/>
                  </a:lnTo>
                  <a:lnTo>
                    <a:pt x="36"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9" name="Freeform 412"/>
            <p:cNvSpPr>
              <a:spLocks/>
            </p:cNvSpPr>
            <p:nvPr/>
          </p:nvSpPr>
          <p:spPr bwMode="auto">
            <a:xfrm>
              <a:off x="23353713" y="8162925"/>
              <a:ext cx="171450" cy="133350"/>
            </a:xfrm>
            <a:custGeom>
              <a:avLst/>
              <a:gdLst>
                <a:gd name="T0" fmla="*/ 48 w 108"/>
                <a:gd name="T1" fmla="*/ 0 h 84"/>
                <a:gd name="T2" fmla="*/ 84 w 108"/>
                <a:gd name="T3" fmla="*/ 6 h 84"/>
                <a:gd name="T4" fmla="*/ 102 w 108"/>
                <a:gd name="T5" fmla="*/ 12 h 84"/>
                <a:gd name="T6" fmla="*/ 108 w 108"/>
                <a:gd name="T7" fmla="*/ 24 h 84"/>
                <a:gd name="T8" fmla="*/ 102 w 108"/>
                <a:gd name="T9" fmla="*/ 42 h 84"/>
                <a:gd name="T10" fmla="*/ 96 w 108"/>
                <a:gd name="T11" fmla="*/ 54 h 84"/>
                <a:gd name="T12" fmla="*/ 90 w 108"/>
                <a:gd name="T13" fmla="*/ 66 h 84"/>
                <a:gd name="T14" fmla="*/ 78 w 108"/>
                <a:gd name="T15" fmla="*/ 78 h 84"/>
                <a:gd name="T16" fmla="*/ 60 w 108"/>
                <a:gd name="T17" fmla="*/ 84 h 84"/>
                <a:gd name="T18" fmla="*/ 42 w 108"/>
                <a:gd name="T19" fmla="*/ 84 h 84"/>
                <a:gd name="T20" fmla="*/ 24 w 108"/>
                <a:gd name="T21" fmla="*/ 78 h 84"/>
                <a:gd name="T22" fmla="*/ 12 w 108"/>
                <a:gd name="T23" fmla="*/ 72 h 84"/>
                <a:gd name="T24" fmla="*/ 6 w 108"/>
                <a:gd name="T25" fmla="*/ 60 h 84"/>
                <a:gd name="T26" fmla="*/ 0 w 108"/>
                <a:gd name="T27" fmla="*/ 48 h 84"/>
                <a:gd name="T28" fmla="*/ 0 w 108"/>
                <a:gd name="T29" fmla="*/ 30 h 84"/>
                <a:gd name="T30" fmla="*/ 6 w 108"/>
                <a:gd name="T31" fmla="*/ 12 h 84"/>
                <a:gd name="T32" fmla="*/ 18 w 108"/>
                <a:gd name="T33" fmla="*/ 0 h 84"/>
                <a:gd name="T34" fmla="*/ 48 w 108"/>
                <a:gd name="T35"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8" h="84">
                  <a:moveTo>
                    <a:pt x="48" y="0"/>
                  </a:moveTo>
                  <a:lnTo>
                    <a:pt x="84" y="6"/>
                  </a:lnTo>
                  <a:lnTo>
                    <a:pt x="102" y="12"/>
                  </a:lnTo>
                  <a:lnTo>
                    <a:pt x="108" y="24"/>
                  </a:lnTo>
                  <a:lnTo>
                    <a:pt x="102" y="42"/>
                  </a:lnTo>
                  <a:lnTo>
                    <a:pt x="96" y="54"/>
                  </a:lnTo>
                  <a:lnTo>
                    <a:pt x="90" y="66"/>
                  </a:lnTo>
                  <a:lnTo>
                    <a:pt x="78" y="78"/>
                  </a:lnTo>
                  <a:lnTo>
                    <a:pt x="60" y="84"/>
                  </a:lnTo>
                  <a:lnTo>
                    <a:pt x="42" y="84"/>
                  </a:lnTo>
                  <a:lnTo>
                    <a:pt x="24" y="78"/>
                  </a:lnTo>
                  <a:lnTo>
                    <a:pt x="12" y="72"/>
                  </a:lnTo>
                  <a:lnTo>
                    <a:pt x="6" y="60"/>
                  </a:lnTo>
                  <a:lnTo>
                    <a:pt x="0" y="48"/>
                  </a:lnTo>
                  <a:lnTo>
                    <a:pt x="0" y="30"/>
                  </a:lnTo>
                  <a:lnTo>
                    <a:pt x="6" y="12"/>
                  </a:lnTo>
                  <a:lnTo>
                    <a:pt x="18" y="0"/>
                  </a:lnTo>
                  <a:lnTo>
                    <a:pt x="48"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0" name="Freeform 413"/>
            <p:cNvSpPr>
              <a:spLocks/>
            </p:cNvSpPr>
            <p:nvPr/>
          </p:nvSpPr>
          <p:spPr bwMode="auto">
            <a:xfrm>
              <a:off x="24753888" y="7315200"/>
              <a:ext cx="171450" cy="247650"/>
            </a:xfrm>
            <a:custGeom>
              <a:avLst/>
              <a:gdLst>
                <a:gd name="T0" fmla="*/ 66 w 108"/>
                <a:gd name="T1" fmla="*/ 0 h 156"/>
                <a:gd name="T2" fmla="*/ 78 w 108"/>
                <a:gd name="T3" fmla="*/ 6 h 156"/>
                <a:gd name="T4" fmla="*/ 90 w 108"/>
                <a:gd name="T5" fmla="*/ 12 h 156"/>
                <a:gd name="T6" fmla="*/ 102 w 108"/>
                <a:gd name="T7" fmla="*/ 18 h 156"/>
                <a:gd name="T8" fmla="*/ 108 w 108"/>
                <a:gd name="T9" fmla="*/ 30 h 156"/>
                <a:gd name="T10" fmla="*/ 108 w 108"/>
                <a:gd name="T11" fmla="*/ 36 h 156"/>
                <a:gd name="T12" fmla="*/ 102 w 108"/>
                <a:gd name="T13" fmla="*/ 54 h 156"/>
                <a:gd name="T14" fmla="*/ 96 w 108"/>
                <a:gd name="T15" fmla="*/ 66 h 156"/>
                <a:gd name="T16" fmla="*/ 90 w 108"/>
                <a:gd name="T17" fmla="*/ 90 h 156"/>
                <a:gd name="T18" fmla="*/ 84 w 108"/>
                <a:gd name="T19" fmla="*/ 108 h 156"/>
                <a:gd name="T20" fmla="*/ 78 w 108"/>
                <a:gd name="T21" fmla="*/ 120 h 156"/>
                <a:gd name="T22" fmla="*/ 66 w 108"/>
                <a:gd name="T23" fmla="*/ 132 h 156"/>
                <a:gd name="T24" fmla="*/ 54 w 108"/>
                <a:gd name="T25" fmla="*/ 144 h 156"/>
                <a:gd name="T26" fmla="*/ 42 w 108"/>
                <a:gd name="T27" fmla="*/ 150 h 156"/>
                <a:gd name="T28" fmla="*/ 30 w 108"/>
                <a:gd name="T29" fmla="*/ 156 h 156"/>
                <a:gd name="T30" fmla="*/ 18 w 108"/>
                <a:gd name="T31" fmla="*/ 156 h 156"/>
                <a:gd name="T32" fmla="*/ 12 w 108"/>
                <a:gd name="T33" fmla="*/ 156 h 156"/>
                <a:gd name="T34" fmla="*/ 0 w 108"/>
                <a:gd name="T35" fmla="*/ 150 h 156"/>
                <a:gd name="T36" fmla="*/ 0 w 108"/>
                <a:gd name="T37" fmla="*/ 138 h 156"/>
                <a:gd name="T38" fmla="*/ 0 w 108"/>
                <a:gd name="T39" fmla="*/ 126 h 156"/>
                <a:gd name="T40" fmla="*/ 0 w 108"/>
                <a:gd name="T41" fmla="*/ 96 h 156"/>
                <a:gd name="T42" fmla="*/ 6 w 108"/>
                <a:gd name="T43" fmla="*/ 66 h 156"/>
                <a:gd name="T44" fmla="*/ 18 w 108"/>
                <a:gd name="T45" fmla="*/ 48 h 156"/>
                <a:gd name="T46" fmla="*/ 24 w 108"/>
                <a:gd name="T47" fmla="*/ 30 h 156"/>
                <a:gd name="T48" fmla="*/ 36 w 108"/>
                <a:gd name="T49" fmla="*/ 18 h 156"/>
                <a:gd name="T50" fmla="*/ 42 w 108"/>
                <a:gd name="T51" fmla="*/ 12 h 156"/>
                <a:gd name="T52" fmla="*/ 48 w 108"/>
                <a:gd name="T53" fmla="*/ 6 h 156"/>
                <a:gd name="T54" fmla="*/ 54 w 108"/>
                <a:gd name="T55" fmla="*/ 6 h 156"/>
                <a:gd name="T56" fmla="*/ 66 w 108"/>
                <a:gd name="T5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56">
                  <a:moveTo>
                    <a:pt x="66" y="0"/>
                  </a:moveTo>
                  <a:lnTo>
                    <a:pt x="78" y="6"/>
                  </a:lnTo>
                  <a:lnTo>
                    <a:pt x="90" y="12"/>
                  </a:lnTo>
                  <a:lnTo>
                    <a:pt x="102" y="18"/>
                  </a:lnTo>
                  <a:lnTo>
                    <a:pt x="108" y="30"/>
                  </a:lnTo>
                  <a:lnTo>
                    <a:pt x="108" y="36"/>
                  </a:lnTo>
                  <a:lnTo>
                    <a:pt x="102" y="54"/>
                  </a:lnTo>
                  <a:lnTo>
                    <a:pt x="96" y="66"/>
                  </a:lnTo>
                  <a:lnTo>
                    <a:pt x="90" y="90"/>
                  </a:lnTo>
                  <a:lnTo>
                    <a:pt x="84" y="108"/>
                  </a:lnTo>
                  <a:lnTo>
                    <a:pt x="78" y="120"/>
                  </a:lnTo>
                  <a:lnTo>
                    <a:pt x="66" y="132"/>
                  </a:lnTo>
                  <a:lnTo>
                    <a:pt x="54" y="144"/>
                  </a:lnTo>
                  <a:lnTo>
                    <a:pt x="42" y="150"/>
                  </a:lnTo>
                  <a:lnTo>
                    <a:pt x="30" y="156"/>
                  </a:lnTo>
                  <a:lnTo>
                    <a:pt x="18" y="156"/>
                  </a:lnTo>
                  <a:lnTo>
                    <a:pt x="12" y="156"/>
                  </a:lnTo>
                  <a:lnTo>
                    <a:pt x="0" y="150"/>
                  </a:lnTo>
                  <a:lnTo>
                    <a:pt x="0" y="138"/>
                  </a:lnTo>
                  <a:lnTo>
                    <a:pt x="0" y="126"/>
                  </a:lnTo>
                  <a:lnTo>
                    <a:pt x="0" y="96"/>
                  </a:lnTo>
                  <a:lnTo>
                    <a:pt x="6" y="66"/>
                  </a:lnTo>
                  <a:lnTo>
                    <a:pt x="18" y="48"/>
                  </a:lnTo>
                  <a:lnTo>
                    <a:pt x="24" y="30"/>
                  </a:lnTo>
                  <a:lnTo>
                    <a:pt x="36" y="18"/>
                  </a:lnTo>
                  <a:lnTo>
                    <a:pt x="42" y="12"/>
                  </a:lnTo>
                  <a:lnTo>
                    <a:pt x="48" y="6"/>
                  </a:lnTo>
                  <a:lnTo>
                    <a:pt x="54" y="6"/>
                  </a:lnTo>
                  <a:lnTo>
                    <a:pt x="66"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1" name="Freeform 414"/>
            <p:cNvSpPr>
              <a:spLocks/>
            </p:cNvSpPr>
            <p:nvPr/>
          </p:nvSpPr>
          <p:spPr bwMode="auto">
            <a:xfrm>
              <a:off x="24134763" y="6838950"/>
              <a:ext cx="152400" cy="304800"/>
            </a:xfrm>
            <a:custGeom>
              <a:avLst/>
              <a:gdLst>
                <a:gd name="T0" fmla="*/ 60 w 96"/>
                <a:gd name="T1" fmla="*/ 0 h 192"/>
                <a:gd name="T2" fmla="*/ 72 w 96"/>
                <a:gd name="T3" fmla="*/ 6 h 192"/>
                <a:gd name="T4" fmla="*/ 84 w 96"/>
                <a:gd name="T5" fmla="*/ 6 h 192"/>
                <a:gd name="T6" fmla="*/ 96 w 96"/>
                <a:gd name="T7" fmla="*/ 12 h 192"/>
                <a:gd name="T8" fmla="*/ 96 w 96"/>
                <a:gd name="T9" fmla="*/ 24 h 192"/>
                <a:gd name="T10" fmla="*/ 96 w 96"/>
                <a:gd name="T11" fmla="*/ 36 h 192"/>
                <a:gd name="T12" fmla="*/ 96 w 96"/>
                <a:gd name="T13" fmla="*/ 48 h 192"/>
                <a:gd name="T14" fmla="*/ 90 w 96"/>
                <a:gd name="T15" fmla="*/ 54 h 192"/>
                <a:gd name="T16" fmla="*/ 84 w 96"/>
                <a:gd name="T17" fmla="*/ 54 h 192"/>
                <a:gd name="T18" fmla="*/ 72 w 96"/>
                <a:gd name="T19" fmla="*/ 60 h 192"/>
                <a:gd name="T20" fmla="*/ 66 w 96"/>
                <a:gd name="T21" fmla="*/ 66 h 192"/>
                <a:gd name="T22" fmla="*/ 60 w 96"/>
                <a:gd name="T23" fmla="*/ 78 h 192"/>
                <a:gd name="T24" fmla="*/ 60 w 96"/>
                <a:gd name="T25" fmla="*/ 96 h 192"/>
                <a:gd name="T26" fmla="*/ 60 w 96"/>
                <a:gd name="T27" fmla="*/ 108 h 192"/>
                <a:gd name="T28" fmla="*/ 66 w 96"/>
                <a:gd name="T29" fmla="*/ 126 h 192"/>
                <a:gd name="T30" fmla="*/ 60 w 96"/>
                <a:gd name="T31" fmla="*/ 138 h 192"/>
                <a:gd name="T32" fmla="*/ 54 w 96"/>
                <a:gd name="T33" fmla="*/ 150 h 192"/>
                <a:gd name="T34" fmla="*/ 48 w 96"/>
                <a:gd name="T35" fmla="*/ 168 h 192"/>
                <a:gd name="T36" fmla="*/ 36 w 96"/>
                <a:gd name="T37" fmla="*/ 180 h 192"/>
                <a:gd name="T38" fmla="*/ 30 w 96"/>
                <a:gd name="T39" fmla="*/ 186 h 192"/>
                <a:gd name="T40" fmla="*/ 24 w 96"/>
                <a:gd name="T41" fmla="*/ 192 h 192"/>
                <a:gd name="T42" fmla="*/ 12 w 96"/>
                <a:gd name="T43" fmla="*/ 192 h 192"/>
                <a:gd name="T44" fmla="*/ 6 w 96"/>
                <a:gd name="T45" fmla="*/ 192 h 192"/>
                <a:gd name="T46" fmla="*/ 6 w 96"/>
                <a:gd name="T47" fmla="*/ 180 h 192"/>
                <a:gd name="T48" fmla="*/ 0 w 96"/>
                <a:gd name="T49" fmla="*/ 168 h 192"/>
                <a:gd name="T50" fmla="*/ 0 w 96"/>
                <a:gd name="T51" fmla="*/ 144 h 192"/>
                <a:gd name="T52" fmla="*/ 6 w 96"/>
                <a:gd name="T53" fmla="*/ 126 h 192"/>
                <a:gd name="T54" fmla="*/ 6 w 96"/>
                <a:gd name="T55" fmla="*/ 108 h 192"/>
                <a:gd name="T56" fmla="*/ 12 w 96"/>
                <a:gd name="T57" fmla="*/ 96 h 192"/>
                <a:gd name="T58" fmla="*/ 12 w 96"/>
                <a:gd name="T59" fmla="*/ 84 h 192"/>
                <a:gd name="T60" fmla="*/ 18 w 96"/>
                <a:gd name="T61" fmla="*/ 72 h 192"/>
                <a:gd name="T62" fmla="*/ 24 w 96"/>
                <a:gd name="T63" fmla="*/ 54 h 192"/>
                <a:gd name="T64" fmla="*/ 30 w 96"/>
                <a:gd name="T65" fmla="*/ 42 h 192"/>
                <a:gd name="T66" fmla="*/ 36 w 96"/>
                <a:gd name="T67" fmla="*/ 24 h 192"/>
                <a:gd name="T68" fmla="*/ 42 w 96"/>
                <a:gd name="T69" fmla="*/ 12 h 192"/>
                <a:gd name="T70" fmla="*/ 48 w 96"/>
                <a:gd name="T71" fmla="*/ 6 h 192"/>
                <a:gd name="T72" fmla="*/ 60 w 96"/>
                <a:gd name="T73"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 h="192">
                  <a:moveTo>
                    <a:pt x="60" y="0"/>
                  </a:moveTo>
                  <a:lnTo>
                    <a:pt x="72" y="6"/>
                  </a:lnTo>
                  <a:lnTo>
                    <a:pt x="84" y="6"/>
                  </a:lnTo>
                  <a:lnTo>
                    <a:pt x="96" y="12"/>
                  </a:lnTo>
                  <a:lnTo>
                    <a:pt x="96" y="24"/>
                  </a:lnTo>
                  <a:lnTo>
                    <a:pt x="96" y="36"/>
                  </a:lnTo>
                  <a:lnTo>
                    <a:pt x="96" y="48"/>
                  </a:lnTo>
                  <a:lnTo>
                    <a:pt x="90" y="54"/>
                  </a:lnTo>
                  <a:lnTo>
                    <a:pt x="84" y="54"/>
                  </a:lnTo>
                  <a:lnTo>
                    <a:pt x="72" y="60"/>
                  </a:lnTo>
                  <a:lnTo>
                    <a:pt x="66" y="66"/>
                  </a:lnTo>
                  <a:lnTo>
                    <a:pt x="60" y="78"/>
                  </a:lnTo>
                  <a:lnTo>
                    <a:pt x="60" y="96"/>
                  </a:lnTo>
                  <a:lnTo>
                    <a:pt x="60" y="108"/>
                  </a:lnTo>
                  <a:lnTo>
                    <a:pt x="66" y="126"/>
                  </a:lnTo>
                  <a:lnTo>
                    <a:pt x="60" y="138"/>
                  </a:lnTo>
                  <a:lnTo>
                    <a:pt x="54" y="150"/>
                  </a:lnTo>
                  <a:lnTo>
                    <a:pt x="48" y="168"/>
                  </a:lnTo>
                  <a:lnTo>
                    <a:pt x="36" y="180"/>
                  </a:lnTo>
                  <a:lnTo>
                    <a:pt x="30" y="186"/>
                  </a:lnTo>
                  <a:lnTo>
                    <a:pt x="24" y="192"/>
                  </a:lnTo>
                  <a:lnTo>
                    <a:pt x="12" y="192"/>
                  </a:lnTo>
                  <a:lnTo>
                    <a:pt x="6" y="192"/>
                  </a:lnTo>
                  <a:lnTo>
                    <a:pt x="6" y="180"/>
                  </a:lnTo>
                  <a:lnTo>
                    <a:pt x="0" y="168"/>
                  </a:lnTo>
                  <a:lnTo>
                    <a:pt x="0" y="144"/>
                  </a:lnTo>
                  <a:lnTo>
                    <a:pt x="6" y="126"/>
                  </a:lnTo>
                  <a:lnTo>
                    <a:pt x="6" y="108"/>
                  </a:lnTo>
                  <a:lnTo>
                    <a:pt x="12" y="96"/>
                  </a:lnTo>
                  <a:lnTo>
                    <a:pt x="12" y="84"/>
                  </a:lnTo>
                  <a:lnTo>
                    <a:pt x="18" y="72"/>
                  </a:lnTo>
                  <a:lnTo>
                    <a:pt x="24" y="54"/>
                  </a:lnTo>
                  <a:lnTo>
                    <a:pt x="30" y="42"/>
                  </a:lnTo>
                  <a:lnTo>
                    <a:pt x="36" y="24"/>
                  </a:lnTo>
                  <a:lnTo>
                    <a:pt x="42" y="12"/>
                  </a:lnTo>
                  <a:lnTo>
                    <a:pt x="48" y="6"/>
                  </a:lnTo>
                  <a:lnTo>
                    <a:pt x="60"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2" name="Freeform 415"/>
            <p:cNvSpPr>
              <a:spLocks/>
            </p:cNvSpPr>
            <p:nvPr/>
          </p:nvSpPr>
          <p:spPr bwMode="auto">
            <a:xfrm>
              <a:off x="23610888" y="7200900"/>
              <a:ext cx="104775" cy="104775"/>
            </a:xfrm>
            <a:custGeom>
              <a:avLst/>
              <a:gdLst>
                <a:gd name="T0" fmla="*/ 36 w 66"/>
                <a:gd name="T1" fmla="*/ 0 h 66"/>
                <a:gd name="T2" fmla="*/ 48 w 66"/>
                <a:gd name="T3" fmla="*/ 0 h 66"/>
                <a:gd name="T4" fmla="*/ 54 w 66"/>
                <a:gd name="T5" fmla="*/ 6 h 66"/>
                <a:gd name="T6" fmla="*/ 60 w 66"/>
                <a:gd name="T7" fmla="*/ 12 h 66"/>
                <a:gd name="T8" fmla="*/ 66 w 66"/>
                <a:gd name="T9" fmla="*/ 24 h 66"/>
                <a:gd name="T10" fmla="*/ 60 w 66"/>
                <a:gd name="T11" fmla="*/ 42 h 66"/>
                <a:gd name="T12" fmla="*/ 54 w 66"/>
                <a:gd name="T13" fmla="*/ 54 h 66"/>
                <a:gd name="T14" fmla="*/ 42 w 66"/>
                <a:gd name="T15" fmla="*/ 60 h 66"/>
                <a:gd name="T16" fmla="*/ 24 w 66"/>
                <a:gd name="T17" fmla="*/ 66 h 66"/>
                <a:gd name="T18" fmla="*/ 12 w 66"/>
                <a:gd name="T19" fmla="*/ 66 h 66"/>
                <a:gd name="T20" fmla="*/ 6 w 66"/>
                <a:gd name="T21" fmla="*/ 66 h 66"/>
                <a:gd name="T22" fmla="*/ 0 w 66"/>
                <a:gd name="T23" fmla="*/ 60 h 66"/>
                <a:gd name="T24" fmla="*/ 0 w 66"/>
                <a:gd name="T25" fmla="*/ 54 h 66"/>
                <a:gd name="T26" fmla="*/ 6 w 66"/>
                <a:gd name="T27" fmla="*/ 42 h 66"/>
                <a:gd name="T28" fmla="*/ 6 w 66"/>
                <a:gd name="T29" fmla="*/ 30 h 66"/>
                <a:gd name="T30" fmla="*/ 12 w 66"/>
                <a:gd name="T31" fmla="*/ 24 h 66"/>
                <a:gd name="T32" fmla="*/ 18 w 66"/>
                <a:gd name="T33" fmla="*/ 12 h 66"/>
                <a:gd name="T34" fmla="*/ 24 w 66"/>
                <a:gd name="T35" fmla="*/ 0 h 66"/>
                <a:gd name="T36" fmla="*/ 36 w 66"/>
                <a:gd name="T3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66">
                  <a:moveTo>
                    <a:pt x="36" y="0"/>
                  </a:moveTo>
                  <a:lnTo>
                    <a:pt x="48" y="0"/>
                  </a:lnTo>
                  <a:lnTo>
                    <a:pt x="54" y="6"/>
                  </a:lnTo>
                  <a:lnTo>
                    <a:pt x="60" y="12"/>
                  </a:lnTo>
                  <a:lnTo>
                    <a:pt x="66" y="24"/>
                  </a:lnTo>
                  <a:lnTo>
                    <a:pt x="60" y="42"/>
                  </a:lnTo>
                  <a:lnTo>
                    <a:pt x="54" y="54"/>
                  </a:lnTo>
                  <a:lnTo>
                    <a:pt x="42" y="60"/>
                  </a:lnTo>
                  <a:lnTo>
                    <a:pt x="24" y="66"/>
                  </a:lnTo>
                  <a:lnTo>
                    <a:pt x="12" y="66"/>
                  </a:lnTo>
                  <a:lnTo>
                    <a:pt x="6" y="66"/>
                  </a:lnTo>
                  <a:lnTo>
                    <a:pt x="0" y="60"/>
                  </a:lnTo>
                  <a:lnTo>
                    <a:pt x="0" y="54"/>
                  </a:lnTo>
                  <a:lnTo>
                    <a:pt x="6" y="42"/>
                  </a:lnTo>
                  <a:lnTo>
                    <a:pt x="6" y="30"/>
                  </a:lnTo>
                  <a:lnTo>
                    <a:pt x="12" y="24"/>
                  </a:lnTo>
                  <a:lnTo>
                    <a:pt x="18" y="12"/>
                  </a:lnTo>
                  <a:lnTo>
                    <a:pt x="24" y="0"/>
                  </a:lnTo>
                  <a:lnTo>
                    <a:pt x="36"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3" name="Freeform 416"/>
            <p:cNvSpPr>
              <a:spLocks/>
            </p:cNvSpPr>
            <p:nvPr/>
          </p:nvSpPr>
          <p:spPr bwMode="auto">
            <a:xfrm>
              <a:off x="21553488" y="7400925"/>
              <a:ext cx="352425" cy="152400"/>
            </a:xfrm>
            <a:custGeom>
              <a:avLst/>
              <a:gdLst>
                <a:gd name="T0" fmla="*/ 72 w 222"/>
                <a:gd name="T1" fmla="*/ 0 h 96"/>
                <a:gd name="T2" fmla="*/ 84 w 222"/>
                <a:gd name="T3" fmla="*/ 0 h 96"/>
                <a:gd name="T4" fmla="*/ 96 w 222"/>
                <a:gd name="T5" fmla="*/ 6 h 96"/>
                <a:gd name="T6" fmla="*/ 108 w 222"/>
                <a:gd name="T7" fmla="*/ 12 h 96"/>
                <a:gd name="T8" fmla="*/ 120 w 222"/>
                <a:gd name="T9" fmla="*/ 24 h 96"/>
                <a:gd name="T10" fmla="*/ 126 w 222"/>
                <a:gd name="T11" fmla="*/ 30 h 96"/>
                <a:gd name="T12" fmla="*/ 126 w 222"/>
                <a:gd name="T13" fmla="*/ 30 h 96"/>
                <a:gd name="T14" fmla="*/ 132 w 222"/>
                <a:gd name="T15" fmla="*/ 36 h 96"/>
                <a:gd name="T16" fmla="*/ 138 w 222"/>
                <a:gd name="T17" fmla="*/ 36 h 96"/>
                <a:gd name="T18" fmla="*/ 150 w 222"/>
                <a:gd name="T19" fmla="*/ 30 h 96"/>
                <a:gd name="T20" fmla="*/ 168 w 222"/>
                <a:gd name="T21" fmla="*/ 24 h 96"/>
                <a:gd name="T22" fmla="*/ 180 w 222"/>
                <a:gd name="T23" fmla="*/ 18 h 96"/>
                <a:gd name="T24" fmla="*/ 198 w 222"/>
                <a:gd name="T25" fmla="*/ 12 h 96"/>
                <a:gd name="T26" fmla="*/ 210 w 222"/>
                <a:gd name="T27" fmla="*/ 18 h 96"/>
                <a:gd name="T28" fmla="*/ 216 w 222"/>
                <a:gd name="T29" fmla="*/ 24 h 96"/>
                <a:gd name="T30" fmla="*/ 222 w 222"/>
                <a:gd name="T31" fmla="*/ 36 h 96"/>
                <a:gd name="T32" fmla="*/ 222 w 222"/>
                <a:gd name="T33" fmla="*/ 48 h 96"/>
                <a:gd name="T34" fmla="*/ 216 w 222"/>
                <a:gd name="T35" fmla="*/ 54 h 96"/>
                <a:gd name="T36" fmla="*/ 204 w 222"/>
                <a:gd name="T37" fmla="*/ 72 h 96"/>
                <a:gd name="T38" fmla="*/ 192 w 222"/>
                <a:gd name="T39" fmla="*/ 78 h 96"/>
                <a:gd name="T40" fmla="*/ 180 w 222"/>
                <a:gd name="T41" fmla="*/ 84 h 96"/>
                <a:gd name="T42" fmla="*/ 162 w 222"/>
                <a:gd name="T43" fmla="*/ 84 h 96"/>
                <a:gd name="T44" fmla="*/ 138 w 222"/>
                <a:gd name="T45" fmla="*/ 84 h 96"/>
                <a:gd name="T46" fmla="*/ 84 w 222"/>
                <a:gd name="T47" fmla="*/ 84 h 96"/>
                <a:gd name="T48" fmla="*/ 24 w 222"/>
                <a:gd name="T49" fmla="*/ 96 h 96"/>
                <a:gd name="T50" fmla="*/ 12 w 222"/>
                <a:gd name="T51" fmla="*/ 96 h 96"/>
                <a:gd name="T52" fmla="*/ 6 w 222"/>
                <a:gd name="T53" fmla="*/ 90 h 96"/>
                <a:gd name="T54" fmla="*/ 0 w 222"/>
                <a:gd name="T55" fmla="*/ 84 h 96"/>
                <a:gd name="T56" fmla="*/ 6 w 222"/>
                <a:gd name="T57" fmla="*/ 78 h 96"/>
                <a:gd name="T58" fmla="*/ 6 w 222"/>
                <a:gd name="T59" fmla="*/ 66 h 96"/>
                <a:gd name="T60" fmla="*/ 12 w 222"/>
                <a:gd name="T61" fmla="*/ 54 h 96"/>
                <a:gd name="T62" fmla="*/ 24 w 222"/>
                <a:gd name="T63" fmla="*/ 42 h 96"/>
                <a:gd name="T64" fmla="*/ 30 w 222"/>
                <a:gd name="T65" fmla="*/ 36 h 96"/>
                <a:gd name="T66" fmla="*/ 36 w 222"/>
                <a:gd name="T67" fmla="*/ 24 h 96"/>
                <a:gd name="T68" fmla="*/ 48 w 222"/>
                <a:gd name="T69" fmla="*/ 6 h 96"/>
                <a:gd name="T70" fmla="*/ 60 w 222"/>
                <a:gd name="T71" fmla="*/ 0 h 96"/>
                <a:gd name="T72" fmla="*/ 72 w 222"/>
                <a:gd name="T73"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2" h="96">
                  <a:moveTo>
                    <a:pt x="72" y="0"/>
                  </a:moveTo>
                  <a:lnTo>
                    <a:pt x="84" y="0"/>
                  </a:lnTo>
                  <a:lnTo>
                    <a:pt x="96" y="6"/>
                  </a:lnTo>
                  <a:lnTo>
                    <a:pt x="108" y="12"/>
                  </a:lnTo>
                  <a:lnTo>
                    <a:pt x="120" y="24"/>
                  </a:lnTo>
                  <a:lnTo>
                    <a:pt x="126" y="30"/>
                  </a:lnTo>
                  <a:lnTo>
                    <a:pt x="126" y="30"/>
                  </a:lnTo>
                  <a:lnTo>
                    <a:pt x="132" y="36"/>
                  </a:lnTo>
                  <a:lnTo>
                    <a:pt x="138" y="36"/>
                  </a:lnTo>
                  <a:lnTo>
                    <a:pt x="150" y="30"/>
                  </a:lnTo>
                  <a:lnTo>
                    <a:pt x="168" y="24"/>
                  </a:lnTo>
                  <a:lnTo>
                    <a:pt x="180" y="18"/>
                  </a:lnTo>
                  <a:lnTo>
                    <a:pt x="198" y="12"/>
                  </a:lnTo>
                  <a:lnTo>
                    <a:pt x="210" y="18"/>
                  </a:lnTo>
                  <a:lnTo>
                    <a:pt x="216" y="24"/>
                  </a:lnTo>
                  <a:lnTo>
                    <a:pt x="222" y="36"/>
                  </a:lnTo>
                  <a:lnTo>
                    <a:pt x="222" y="48"/>
                  </a:lnTo>
                  <a:lnTo>
                    <a:pt x="216" y="54"/>
                  </a:lnTo>
                  <a:lnTo>
                    <a:pt x="204" y="72"/>
                  </a:lnTo>
                  <a:lnTo>
                    <a:pt x="192" y="78"/>
                  </a:lnTo>
                  <a:lnTo>
                    <a:pt x="180" y="84"/>
                  </a:lnTo>
                  <a:lnTo>
                    <a:pt x="162" y="84"/>
                  </a:lnTo>
                  <a:lnTo>
                    <a:pt x="138" y="84"/>
                  </a:lnTo>
                  <a:lnTo>
                    <a:pt x="84" y="84"/>
                  </a:lnTo>
                  <a:lnTo>
                    <a:pt x="24" y="96"/>
                  </a:lnTo>
                  <a:lnTo>
                    <a:pt x="12" y="96"/>
                  </a:lnTo>
                  <a:lnTo>
                    <a:pt x="6" y="90"/>
                  </a:lnTo>
                  <a:lnTo>
                    <a:pt x="0" y="84"/>
                  </a:lnTo>
                  <a:lnTo>
                    <a:pt x="6" y="78"/>
                  </a:lnTo>
                  <a:lnTo>
                    <a:pt x="6" y="66"/>
                  </a:lnTo>
                  <a:lnTo>
                    <a:pt x="12" y="54"/>
                  </a:lnTo>
                  <a:lnTo>
                    <a:pt x="24" y="42"/>
                  </a:lnTo>
                  <a:lnTo>
                    <a:pt x="30" y="36"/>
                  </a:lnTo>
                  <a:lnTo>
                    <a:pt x="36" y="24"/>
                  </a:lnTo>
                  <a:lnTo>
                    <a:pt x="48" y="6"/>
                  </a:lnTo>
                  <a:lnTo>
                    <a:pt x="60" y="0"/>
                  </a:lnTo>
                  <a:lnTo>
                    <a:pt x="72"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4" name="Freeform 417"/>
            <p:cNvSpPr>
              <a:spLocks/>
            </p:cNvSpPr>
            <p:nvPr/>
          </p:nvSpPr>
          <p:spPr bwMode="auto">
            <a:xfrm>
              <a:off x="21372513" y="7658100"/>
              <a:ext cx="285750" cy="180975"/>
            </a:xfrm>
            <a:custGeom>
              <a:avLst/>
              <a:gdLst>
                <a:gd name="T0" fmla="*/ 18 w 180"/>
                <a:gd name="T1" fmla="*/ 0 h 114"/>
                <a:gd name="T2" fmla="*/ 30 w 180"/>
                <a:gd name="T3" fmla="*/ 6 h 114"/>
                <a:gd name="T4" fmla="*/ 42 w 180"/>
                <a:gd name="T5" fmla="*/ 6 h 114"/>
                <a:gd name="T6" fmla="*/ 54 w 180"/>
                <a:gd name="T7" fmla="*/ 12 h 114"/>
                <a:gd name="T8" fmla="*/ 66 w 180"/>
                <a:gd name="T9" fmla="*/ 12 h 114"/>
                <a:gd name="T10" fmla="*/ 84 w 180"/>
                <a:gd name="T11" fmla="*/ 12 h 114"/>
                <a:gd name="T12" fmla="*/ 102 w 180"/>
                <a:gd name="T13" fmla="*/ 12 h 114"/>
                <a:gd name="T14" fmla="*/ 126 w 180"/>
                <a:gd name="T15" fmla="*/ 18 h 114"/>
                <a:gd name="T16" fmla="*/ 138 w 180"/>
                <a:gd name="T17" fmla="*/ 24 h 114"/>
                <a:gd name="T18" fmla="*/ 156 w 180"/>
                <a:gd name="T19" fmla="*/ 36 h 114"/>
                <a:gd name="T20" fmla="*/ 162 w 180"/>
                <a:gd name="T21" fmla="*/ 54 h 114"/>
                <a:gd name="T22" fmla="*/ 174 w 180"/>
                <a:gd name="T23" fmla="*/ 66 h 114"/>
                <a:gd name="T24" fmla="*/ 180 w 180"/>
                <a:gd name="T25" fmla="*/ 84 h 114"/>
                <a:gd name="T26" fmla="*/ 180 w 180"/>
                <a:gd name="T27" fmla="*/ 96 h 114"/>
                <a:gd name="T28" fmla="*/ 180 w 180"/>
                <a:gd name="T29" fmla="*/ 102 h 114"/>
                <a:gd name="T30" fmla="*/ 174 w 180"/>
                <a:gd name="T31" fmla="*/ 108 h 114"/>
                <a:gd name="T32" fmla="*/ 162 w 180"/>
                <a:gd name="T33" fmla="*/ 114 h 114"/>
                <a:gd name="T34" fmla="*/ 144 w 180"/>
                <a:gd name="T35" fmla="*/ 108 h 114"/>
                <a:gd name="T36" fmla="*/ 132 w 180"/>
                <a:gd name="T37" fmla="*/ 102 h 114"/>
                <a:gd name="T38" fmla="*/ 120 w 180"/>
                <a:gd name="T39" fmla="*/ 96 h 114"/>
                <a:gd name="T40" fmla="*/ 108 w 180"/>
                <a:gd name="T41" fmla="*/ 84 h 114"/>
                <a:gd name="T42" fmla="*/ 96 w 180"/>
                <a:gd name="T43" fmla="*/ 72 h 114"/>
                <a:gd name="T44" fmla="*/ 84 w 180"/>
                <a:gd name="T45" fmla="*/ 60 h 114"/>
                <a:gd name="T46" fmla="*/ 72 w 180"/>
                <a:gd name="T47" fmla="*/ 60 h 114"/>
                <a:gd name="T48" fmla="*/ 60 w 180"/>
                <a:gd name="T49" fmla="*/ 66 h 114"/>
                <a:gd name="T50" fmla="*/ 42 w 180"/>
                <a:gd name="T51" fmla="*/ 72 h 114"/>
                <a:gd name="T52" fmla="*/ 30 w 180"/>
                <a:gd name="T53" fmla="*/ 72 h 114"/>
                <a:gd name="T54" fmla="*/ 18 w 180"/>
                <a:gd name="T55" fmla="*/ 66 h 114"/>
                <a:gd name="T56" fmla="*/ 12 w 180"/>
                <a:gd name="T57" fmla="*/ 54 h 114"/>
                <a:gd name="T58" fmla="*/ 6 w 180"/>
                <a:gd name="T59" fmla="*/ 42 h 114"/>
                <a:gd name="T60" fmla="*/ 0 w 180"/>
                <a:gd name="T61" fmla="*/ 24 h 114"/>
                <a:gd name="T62" fmla="*/ 6 w 180"/>
                <a:gd name="T63" fmla="*/ 12 h 114"/>
                <a:gd name="T64" fmla="*/ 12 w 180"/>
                <a:gd name="T65" fmla="*/ 6 h 114"/>
                <a:gd name="T66" fmla="*/ 18 w 180"/>
                <a:gd name="T6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0" h="114">
                  <a:moveTo>
                    <a:pt x="18" y="0"/>
                  </a:moveTo>
                  <a:lnTo>
                    <a:pt x="30" y="6"/>
                  </a:lnTo>
                  <a:lnTo>
                    <a:pt x="42" y="6"/>
                  </a:lnTo>
                  <a:lnTo>
                    <a:pt x="54" y="12"/>
                  </a:lnTo>
                  <a:lnTo>
                    <a:pt x="66" y="12"/>
                  </a:lnTo>
                  <a:lnTo>
                    <a:pt x="84" y="12"/>
                  </a:lnTo>
                  <a:lnTo>
                    <a:pt x="102" y="12"/>
                  </a:lnTo>
                  <a:lnTo>
                    <a:pt x="126" y="18"/>
                  </a:lnTo>
                  <a:lnTo>
                    <a:pt x="138" y="24"/>
                  </a:lnTo>
                  <a:lnTo>
                    <a:pt x="156" y="36"/>
                  </a:lnTo>
                  <a:lnTo>
                    <a:pt x="162" y="54"/>
                  </a:lnTo>
                  <a:lnTo>
                    <a:pt x="174" y="66"/>
                  </a:lnTo>
                  <a:lnTo>
                    <a:pt x="180" y="84"/>
                  </a:lnTo>
                  <a:lnTo>
                    <a:pt x="180" y="96"/>
                  </a:lnTo>
                  <a:lnTo>
                    <a:pt x="180" y="102"/>
                  </a:lnTo>
                  <a:lnTo>
                    <a:pt x="174" y="108"/>
                  </a:lnTo>
                  <a:lnTo>
                    <a:pt x="162" y="114"/>
                  </a:lnTo>
                  <a:lnTo>
                    <a:pt x="144" y="108"/>
                  </a:lnTo>
                  <a:lnTo>
                    <a:pt x="132" y="102"/>
                  </a:lnTo>
                  <a:lnTo>
                    <a:pt x="120" y="96"/>
                  </a:lnTo>
                  <a:lnTo>
                    <a:pt x="108" y="84"/>
                  </a:lnTo>
                  <a:lnTo>
                    <a:pt x="96" y="72"/>
                  </a:lnTo>
                  <a:lnTo>
                    <a:pt x="84" y="60"/>
                  </a:lnTo>
                  <a:lnTo>
                    <a:pt x="72" y="60"/>
                  </a:lnTo>
                  <a:lnTo>
                    <a:pt x="60" y="66"/>
                  </a:lnTo>
                  <a:lnTo>
                    <a:pt x="42" y="72"/>
                  </a:lnTo>
                  <a:lnTo>
                    <a:pt x="30" y="72"/>
                  </a:lnTo>
                  <a:lnTo>
                    <a:pt x="18" y="66"/>
                  </a:lnTo>
                  <a:lnTo>
                    <a:pt x="12" y="54"/>
                  </a:lnTo>
                  <a:lnTo>
                    <a:pt x="6" y="42"/>
                  </a:lnTo>
                  <a:lnTo>
                    <a:pt x="0" y="24"/>
                  </a:lnTo>
                  <a:lnTo>
                    <a:pt x="6" y="12"/>
                  </a:lnTo>
                  <a:lnTo>
                    <a:pt x="12" y="6"/>
                  </a:lnTo>
                  <a:lnTo>
                    <a:pt x="18"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5" name="Freeform 421"/>
            <p:cNvSpPr>
              <a:spLocks/>
            </p:cNvSpPr>
            <p:nvPr/>
          </p:nvSpPr>
          <p:spPr bwMode="auto">
            <a:xfrm>
              <a:off x="22420263" y="5905500"/>
              <a:ext cx="142875" cy="85725"/>
            </a:xfrm>
            <a:custGeom>
              <a:avLst/>
              <a:gdLst>
                <a:gd name="T0" fmla="*/ 60 w 90"/>
                <a:gd name="T1" fmla="*/ 0 h 54"/>
                <a:gd name="T2" fmla="*/ 72 w 90"/>
                <a:gd name="T3" fmla="*/ 0 h 54"/>
                <a:gd name="T4" fmla="*/ 84 w 90"/>
                <a:gd name="T5" fmla="*/ 6 h 54"/>
                <a:gd name="T6" fmla="*/ 90 w 90"/>
                <a:gd name="T7" fmla="*/ 18 h 54"/>
                <a:gd name="T8" fmla="*/ 90 w 90"/>
                <a:gd name="T9" fmla="*/ 24 h 54"/>
                <a:gd name="T10" fmla="*/ 84 w 90"/>
                <a:gd name="T11" fmla="*/ 30 h 54"/>
                <a:gd name="T12" fmla="*/ 78 w 90"/>
                <a:gd name="T13" fmla="*/ 42 h 54"/>
                <a:gd name="T14" fmla="*/ 72 w 90"/>
                <a:gd name="T15" fmla="*/ 48 h 54"/>
                <a:gd name="T16" fmla="*/ 66 w 90"/>
                <a:gd name="T17" fmla="*/ 48 h 54"/>
                <a:gd name="T18" fmla="*/ 48 w 90"/>
                <a:gd name="T19" fmla="*/ 54 h 54"/>
                <a:gd name="T20" fmla="*/ 30 w 90"/>
                <a:gd name="T21" fmla="*/ 54 h 54"/>
                <a:gd name="T22" fmla="*/ 18 w 90"/>
                <a:gd name="T23" fmla="*/ 48 h 54"/>
                <a:gd name="T24" fmla="*/ 6 w 90"/>
                <a:gd name="T25" fmla="*/ 36 h 54"/>
                <a:gd name="T26" fmla="*/ 0 w 90"/>
                <a:gd name="T27" fmla="*/ 24 h 54"/>
                <a:gd name="T28" fmla="*/ 0 w 90"/>
                <a:gd name="T29" fmla="*/ 18 h 54"/>
                <a:gd name="T30" fmla="*/ 6 w 90"/>
                <a:gd name="T31" fmla="*/ 12 h 54"/>
                <a:gd name="T32" fmla="*/ 18 w 90"/>
                <a:gd name="T33" fmla="*/ 6 h 54"/>
                <a:gd name="T34" fmla="*/ 24 w 90"/>
                <a:gd name="T35" fmla="*/ 0 h 54"/>
                <a:gd name="T36" fmla="*/ 36 w 90"/>
                <a:gd name="T37" fmla="*/ 0 h 54"/>
                <a:gd name="T38" fmla="*/ 60 w 90"/>
                <a:gd name="T3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 h="54">
                  <a:moveTo>
                    <a:pt x="60" y="0"/>
                  </a:moveTo>
                  <a:lnTo>
                    <a:pt x="72" y="0"/>
                  </a:lnTo>
                  <a:lnTo>
                    <a:pt x="84" y="6"/>
                  </a:lnTo>
                  <a:lnTo>
                    <a:pt x="90" y="18"/>
                  </a:lnTo>
                  <a:lnTo>
                    <a:pt x="90" y="24"/>
                  </a:lnTo>
                  <a:lnTo>
                    <a:pt x="84" y="30"/>
                  </a:lnTo>
                  <a:lnTo>
                    <a:pt x="78" y="42"/>
                  </a:lnTo>
                  <a:lnTo>
                    <a:pt x="72" y="48"/>
                  </a:lnTo>
                  <a:lnTo>
                    <a:pt x="66" y="48"/>
                  </a:lnTo>
                  <a:lnTo>
                    <a:pt x="48" y="54"/>
                  </a:lnTo>
                  <a:lnTo>
                    <a:pt x="30" y="54"/>
                  </a:lnTo>
                  <a:lnTo>
                    <a:pt x="18" y="48"/>
                  </a:lnTo>
                  <a:lnTo>
                    <a:pt x="6" y="36"/>
                  </a:lnTo>
                  <a:lnTo>
                    <a:pt x="0" y="24"/>
                  </a:lnTo>
                  <a:lnTo>
                    <a:pt x="0" y="18"/>
                  </a:lnTo>
                  <a:lnTo>
                    <a:pt x="6" y="12"/>
                  </a:lnTo>
                  <a:lnTo>
                    <a:pt x="18" y="6"/>
                  </a:lnTo>
                  <a:lnTo>
                    <a:pt x="24" y="0"/>
                  </a:lnTo>
                  <a:lnTo>
                    <a:pt x="36" y="0"/>
                  </a:lnTo>
                  <a:lnTo>
                    <a:pt x="60"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6" name="Freeform 422"/>
            <p:cNvSpPr>
              <a:spLocks/>
            </p:cNvSpPr>
            <p:nvPr/>
          </p:nvSpPr>
          <p:spPr bwMode="auto">
            <a:xfrm>
              <a:off x="22658388" y="5905500"/>
              <a:ext cx="95250" cy="57150"/>
            </a:xfrm>
            <a:custGeom>
              <a:avLst/>
              <a:gdLst>
                <a:gd name="T0" fmla="*/ 48 w 60"/>
                <a:gd name="T1" fmla="*/ 0 h 36"/>
                <a:gd name="T2" fmla="*/ 54 w 60"/>
                <a:gd name="T3" fmla="*/ 0 h 36"/>
                <a:gd name="T4" fmla="*/ 60 w 60"/>
                <a:gd name="T5" fmla="*/ 6 h 36"/>
                <a:gd name="T6" fmla="*/ 54 w 60"/>
                <a:gd name="T7" fmla="*/ 12 h 36"/>
                <a:gd name="T8" fmla="*/ 54 w 60"/>
                <a:gd name="T9" fmla="*/ 18 h 36"/>
                <a:gd name="T10" fmla="*/ 48 w 60"/>
                <a:gd name="T11" fmla="*/ 24 h 36"/>
                <a:gd name="T12" fmla="*/ 36 w 60"/>
                <a:gd name="T13" fmla="*/ 30 h 36"/>
                <a:gd name="T14" fmla="*/ 24 w 60"/>
                <a:gd name="T15" fmla="*/ 36 h 36"/>
                <a:gd name="T16" fmla="*/ 18 w 60"/>
                <a:gd name="T17" fmla="*/ 36 h 36"/>
                <a:gd name="T18" fmla="*/ 6 w 60"/>
                <a:gd name="T19" fmla="*/ 36 h 36"/>
                <a:gd name="T20" fmla="*/ 0 w 60"/>
                <a:gd name="T21" fmla="*/ 30 h 36"/>
                <a:gd name="T22" fmla="*/ 0 w 60"/>
                <a:gd name="T23" fmla="*/ 24 h 36"/>
                <a:gd name="T24" fmla="*/ 6 w 60"/>
                <a:gd name="T25" fmla="*/ 18 h 36"/>
                <a:gd name="T26" fmla="*/ 12 w 60"/>
                <a:gd name="T27" fmla="*/ 6 h 36"/>
                <a:gd name="T28" fmla="*/ 24 w 60"/>
                <a:gd name="T29" fmla="*/ 0 h 36"/>
                <a:gd name="T30" fmla="*/ 36 w 60"/>
                <a:gd name="T31" fmla="*/ 0 h 36"/>
                <a:gd name="T32" fmla="*/ 48 w 60"/>
                <a:gd name="T3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 h="36">
                  <a:moveTo>
                    <a:pt x="48" y="0"/>
                  </a:moveTo>
                  <a:lnTo>
                    <a:pt x="54" y="0"/>
                  </a:lnTo>
                  <a:lnTo>
                    <a:pt x="60" y="6"/>
                  </a:lnTo>
                  <a:lnTo>
                    <a:pt x="54" y="12"/>
                  </a:lnTo>
                  <a:lnTo>
                    <a:pt x="54" y="18"/>
                  </a:lnTo>
                  <a:lnTo>
                    <a:pt x="48" y="24"/>
                  </a:lnTo>
                  <a:lnTo>
                    <a:pt x="36" y="30"/>
                  </a:lnTo>
                  <a:lnTo>
                    <a:pt x="24" y="36"/>
                  </a:lnTo>
                  <a:lnTo>
                    <a:pt x="18" y="36"/>
                  </a:lnTo>
                  <a:lnTo>
                    <a:pt x="6" y="36"/>
                  </a:lnTo>
                  <a:lnTo>
                    <a:pt x="0" y="30"/>
                  </a:lnTo>
                  <a:lnTo>
                    <a:pt x="0" y="24"/>
                  </a:lnTo>
                  <a:lnTo>
                    <a:pt x="6" y="18"/>
                  </a:lnTo>
                  <a:lnTo>
                    <a:pt x="12" y="6"/>
                  </a:lnTo>
                  <a:lnTo>
                    <a:pt x="24" y="0"/>
                  </a:lnTo>
                  <a:lnTo>
                    <a:pt x="36" y="0"/>
                  </a:lnTo>
                  <a:lnTo>
                    <a:pt x="48"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7" name="Freeform 423"/>
            <p:cNvSpPr>
              <a:spLocks/>
            </p:cNvSpPr>
            <p:nvPr/>
          </p:nvSpPr>
          <p:spPr bwMode="auto">
            <a:xfrm>
              <a:off x="22858413" y="5905500"/>
              <a:ext cx="85725" cy="57150"/>
            </a:xfrm>
            <a:custGeom>
              <a:avLst/>
              <a:gdLst>
                <a:gd name="T0" fmla="*/ 30 w 54"/>
                <a:gd name="T1" fmla="*/ 0 h 36"/>
                <a:gd name="T2" fmla="*/ 42 w 54"/>
                <a:gd name="T3" fmla="*/ 0 h 36"/>
                <a:gd name="T4" fmla="*/ 54 w 54"/>
                <a:gd name="T5" fmla="*/ 6 h 36"/>
                <a:gd name="T6" fmla="*/ 54 w 54"/>
                <a:gd name="T7" fmla="*/ 12 h 36"/>
                <a:gd name="T8" fmla="*/ 54 w 54"/>
                <a:gd name="T9" fmla="*/ 18 h 36"/>
                <a:gd name="T10" fmla="*/ 48 w 54"/>
                <a:gd name="T11" fmla="*/ 24 h 36"/>
                <a:gd name="T12" fmla="*/ 42 w 54"/>
                <a:gd name="T13" fmla="*/ 30 h 36"/>
                <a:gd name="T14" fmla="*/ 30 w 54"/>
                <a:gd name="T15" fmla="*/ 36 h 36"/>
                <a:gd name="T16" fmla="*/ 18 w 54"/>
                <a:gd name="T17" fmla="*/ 36 h 36"/>
                <a:gd name="T18" fmla="*/ 6 w 54"/>
                <a:gd name="T19" fmla="*/ 36 h 36"/>
                <a:gd name="T20" fmla="*/ 0 w 54"/>
                <a:gd name="T21" fmla="*/ 30 h 36"/>
                <a:gd name="T22" fmla="*/ 0 w 54"/>
                <a:gd name="T23" fmla="*/ 24 h 36"/>
                <a:gd name="T24" fmla="*/ 0 w 54"/>
                <a:gd name="T25" fmla="*/ 18 h 36"/>
                <a:gd name="T26" fmla="*/ 6 w 54"/>
                <a:gd name="T27" fmla="*/ 6 h 36"/>
                <a:gd name="T28" fmla="*/ 18 w 54"/>
                <a:gd name="T29" fmla="*/ 0 h 36"/>
                <a:gd name="T30" fmla="*/ 30 w 54"/>
                <a:gd name="T3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4" h="36">
                  <a:moveTo>
                    <a:pt x="30" y="0"/>
                  </a:moveTo>
                  <a:lnTo>
                    <a:pt x="42" y="0"/>
                  </a:lnTo>
                  <a:lnTo>
                    <a:pt x="54" y="6"/>
                  </a:lnTo>
                  <a:lnTo>
                    <a:pt x="54" y="12"/>
                  </a:lnTo>
                  <a:lnTo>
                    <a:pt x="54" y="18"/>
                  </a:lnTo>
                  <a:lnTo>
                    <a:pt x="48" y="24"/>
                  </a:lnTo>
                  <a:lnTo>
                    <a:pt x="42" y="30"/>
                  </a:lnTo>
                  <a:lnTo>
                    <a:pt x="30" y="36"/>
                  </a:lnTo>
                  <a:lnTo>
                    <a:pt x="18" y="36"/>
                  </a:lnTo>
                  <a:lnTo>
                    <a:pt x="6" y="36"/>
                  </a:lnTo>
                  <a:lnTo>
                    <a:pt x="0" y="30"/>
                  </a:lnTo>
                  <a:lnTo>
                    <a:pt x="0" y="24"/>
                  </a:lnTo>
                  <a:lnTo>
                    <a:pt x="0" y="18"/>
                  </a:lnTo>
                  <a:lnTo>
                    <a:pt x="6" y="6"/>
                  </a:lnTo>
                  <a:lnTo>
                    <a:pt x="18" y="0"/>
                  </a:lnTo>
                  <a:lnTo>
                    <a:pt x="30"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8" name="Freeform 424"/>
            <p:cNvSpPr>
              <a:spLocks/>
            </p:cNvSpPr>
            <p:nvPr/>
          </p:nvSpPr>
          <p:spPr bwMode="auto">
            <a:xfrm>
              <a:off x="23029863" y="5867400"/>
              <a:ext cx="123825" cy="76200"/>
            </a:xfrm>
            <a:custGeom>
              <a:avLst/>
              <a:gdLst>
                <a:gd name="T0" fmla="*/ 42 w 78"/>
                <a:gd name="T1" fmla="*/ 0 h 48"/>
                <a:gd name="T2" fmla="*/ 54 w 78"/>
                <a:gd name="T3" fmla="*/ 0 h 48"/>
                <a:gd name="T4" fmla="*/ 66 w 78"/>
                <a:gd name="T5" fmla="*/ 6 h 48"/>
                <a:gd name="T6" fmla="*/ 72 w 78"/>
                <a:gd name="T7" fmla="*/ 12 h 48"/>
                <a:gd name="T8" fmla="*/ 78 w 78"/>
                <a:gd name="T9" fmla="*/ 24 h 48"/>
                <a:gd name="T10" fmla="*/ 72 w 78"/>
                <a:gd name="T11" fmla="*/ 30 h 48"/>
                <a:gd name="T12" fmla="*/ 66 w 78"/>
                <a:gd name="T13" fmla="*/ 42 h 48"/>
                <a:gd name="T14" fmla="*/ 54 w 78"/>
                <a:gd name="T15" fmla="*/ 48 h 48"/>
                <a:gd name="T16" fmla="*/ 36 w 78"/>
                <a:gd name="T17" fmla="*/ 48 h 48"/>
                <a:gd name="T18" fmla="*/ 18 w 78"/>
                <a:gd name="T19" fmla="*/ 48 h 48"/>
                <a:gd name="T20" fmla="*/ 6 w 78"/>
                <a:gd name="T21" fmla="*/ 42 h 48"/>
                <a:gd name="T22" fmla="*/ 0 w 78"/>
                <a:gd name="T23" fmla="*/ 36 h 48"/>
                <a:gd name="T24" fmla="*/ 0 w 78"/>
                <a:gd name="T25" fmla="*/ 24 h 48"/>
                <a:gd name="T26" fmla="*/ 6 w 78"/>
                <a:gd name="T27" fmla="*/ 18 h 48"/>
                <a:gd name="T28" fmla="*/ 12 w 78"/>
                <a:gd name="T29" fmla="*/ 6 h 48"/>
                <a:gd name="T30" fmla="*/ 24 w 78"/>
                <a:gd name="T31" fmla="*/ 0 h 48"/>
                <a:gd name="T32" fmla="*/ 42 w 78"/>
                <a:gd name="T3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 h="48">
                  <a:moveTo>
                    <a:pt x="42" y="0"/>
                  </a:moveTo>
                  <a:lnTo>
                    <a:pt x="54" y="0"/>
                  </a:lnTo>
                  <a:lnTo>
                    <a:pt x="66" y="6"/>
                  </a:lnTo>
                  <a:lnTo>
                    <a:pt x="72" y="12"/>
                  </a:lnTo>
                  <a:lnTo>
                    <a:pt x="78" y="24"/>
                  </a:lnTo>
                  <a:lnTo>
                    <a:pt x="72" y="30"/>
                  </a:lnTo>
                  <a:lnTo>
                    <a:pt x="66" y="42"/>
                  </a:lnTo>
                  <a:lnTo>
                    <a:pt x="54" y="48"/>
                  </a:lnTo>
                  <a:lnTo>
                    <a:pt x="36" y="48"/>
                  </a:lnTo>
                  <a:lnTo>
                    <a:pt x="18" y="48"/>
                  </a:lnTo>
                  <a:lnTo>
                    <a:pt x="6" y="42"/>
                  </a:lnTo>
                  <a:lnTo>
                    <a:pt x="0" y="36"/>
                  </a:lnTo>
                  <a:lnTo>
                    <a:pt x="0" y="24"/>
                  </a:lnTo>
                  <a:lnTo>
                    <a:pt x="6" y="18"/>
                  </a:lnTo>
                  <a:lnTo>
                    <a:pt x="12" y="6"/>
                  </a:lnTo>
                  <a:lnTo>
                    <a:pt x="24" y="0"/>
                  </a:lnTo>
                  <a:lnTo>
                    <a:pt x="42"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9" name="Freeform 425"/>
            <p:cNvSpPr>
              <a:spLocks/>
            </p:cNvSpPr>
            <p:nvPr/>
          </p:nvSpPr>
          <p:spPr bwMode="auto">
            <a:xfrm>
              <a:off x="23506113" y="5905500"/>
              <a:ext cx="66675" cy="85725"/>
            </a:xfrm>
            <a:custGeom>
              <a:avLst/>
              <a:gdLst>
                <a:gd name="T0" fmla="*/ 18 w 42"/>
                <a:gd name="T1" fmla="*/ 0 h 54"/>
                <a:gd name="T2" fmla="*/ 30 w 42"/>
                <a:gd name="T3" fmla="*/ 0 h 54"/>
                <a:gd name="T4" fmla="*/ 42 w 42"/>
                <a:gd name="T5" fmla="*/ 6 h 54"/>
                <a:gd name="T6" fmla="*/ 42 w 42"/>
                <a:gd name="T7" fmla="*/ 12 h 54"/>
                <a:gd name="T8" fmla="*/ 42 w 42"/>
                <a:gd name="T9" fmla="*/ 24 h 54"/>
                <a:gd name="T10" fmla="*/ 42 w 42"/>
                <a:gd name="T11" fmla="*/ 36 h 54"/>
                <a:gd name="T12" fmla="*/ 36 w 42"/>
                <a:gd name="T13" fmla="*/ 42 h 54"/>
                <a:gd name="T14" fmla="*/ 24 w 42"/>
                <a:gd name="T15" fmla="*/ 54 h 54"/>
                <a:gd name="T16" fmla="*/ 18 w 42"/>
                <a:gd name="T17" fmla="*/ 54 h 54"/>
                <a:gd name="T18" fmla="*/ 6 w 42"/>
                <a:gd name="T19" fmla="*/ 54 h 54"/>
                <a:gd name="T20" fmla="*/ 0 w 42"/>
                <a:gd name="T21" fmla="*/ 48 h 54"/>
                <a:gd name="T22" fmla="*/ 0 w 42"/>
                <a:gd name="T23" fmla="*/ 36 h 54"/>
                <a:gd name="T24" fmla="*/ 0 w 42"/>
                <a:gd name="T25" fmla="*/ 24 h 54"/>
                <a:gd name="T26" fmla="*/ 0 w 42"/>
                <a:gd name="T27" fmla="*/ 18 h 54"/>
                <a:gd name="T28" fmla="*/ 6 w 42"/>
                <a:gd name="T29" fmla="*/ 6 h 54"/>
                <a:gd name="T30" fmla="*/ 12 w 42"/>
                <a:gd name="T31" fmla="*/ 0 h 54"/>
                <a:gd name="T32" fmla="*/ 18 w 42"/>
                <a:gd name="T33"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54">
                  <a:moveTo>
                    <a:pt x="18" y="0"/>
                  </a:moveTo>
                  <a:lnTo>
                    <a:pt x="30" y="0"/>
                  </a:lnTo>
                  <a:lnTo>
                    <a:pt x="42" y="6"/>
                  </a:lnTo>
                  <a:lnTo>
                    <a:pt x="42" y="12"/>
                  </a:lnTo>
                  <a:lnTo>
                    <a:pt x="42" y="24"/>
                  </a:lnTo>
                  <a:lnTo>
                    <a:pt x="42" y="36"/>
                  </a:lnTo>
                  <a:lnTo>
                    <a:pt x="36" y="42"/>
                  </a:lnTo>
                  <a:lnTo>
                    <a:pt x="24" y="54"/>
                  </a:lnTo>
                  <a:lnTo>
                    <a:pt x="18" y="54"/>
                  </a:lnTo>
                  <a:lnTo>
                    <a:pt x="6" y="54"/>
                  </a:lnTo>
                  <a:lnTo>
                    <a:pt x="0" y="48"/>
                  </a:lnTo>
                  <a:lnTo>
                    <a:pt x="0" y="36"/>
                  </a:lnTo>
                  <a:lnTo>
                    <a:pt x="0" y="24"/>
                  </a:lnTo>
                  <a:lnTo>
                    <a:pt x="0" y="18"/>
                  </a:lnTo>
                  <a:lnTo>
                    <a:pt x="6" y="6"/>
                  </a:lnTo>
                  <a:lnTo>
                    <a:pt x="12" y="0"/>
                  </a:lnTo>
                  <a:lnTo>
                    <a:pt x="18"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0" name="Freeform 426"/>
            <p:cNvSpPr>
              <a:spLocks/>
            </p:cNvSpPr>
            <p:nvPr/>
          </p:nvSpPr>
          <p:spPr bwMode="auto">
            <a:xfrm>
              <a:off x="23591838" y="5591175"/>
              <a:ext cx="114300" cy="76200"/>
            </a:xfrm>
            <a:custGeom>
              <a:avLst/>
              <a:gdLst>
                <a:gd name="T0" fmla="*/ 36 w 72"/>
                <a:gd name="T1" fmla="*/ 0 h 48"/>
                <a:gd name="T2" fmla="*/ 54 w 72"/>
                <a:gd name="T3" fmla="*/ 0 h 48"/>
                <a:gd name="T4" fmla="*/ 66 w 72"/>
                <a:gd name="T5" fmla="*/ 6 h 48"/>
                <a:gd name="T6" fmla="*/ 72 w 72"/>
                <a:gd name="T7" fmla="*/ 12 h 48"/>
                <a:gd name="T8" fmla="*/ 72 w 72"/>
                <a:gd name="T9" fmla="*/ 24 h 48"/>
                <a:gd name="T10" fmla="*/ 66 w 72"/>
                <a:gd name="T11" fmla="*/ 36 h 48"/>
                <a:gd name="T12" fmla="*/ 60 w 72"/>
                <a:gd name="T13" fmla="*/ 42 h 48"/>
                <a:gd name="T14" fmla="*/ 48 w 72"/>
                <a:gd name="T15" fmla="*/ 48 h 48"/>
                <a:gd name="T16" fmla="*/ 30 w 72"/>
                <a:gd name="T17" fmla="*/ 48 h 48"/>
                <a:gd name="T18" fmla="*/ 18 w 72"/>
                <a:gd name="T19" fmla="*/ 48 h 48"/>
                <a:gd name="T20" fmla="*/ 6 w 72"/>
                <a:gd name="T21" fmla="*/ 42 h 48"/>
                <a:gd name="T22" fmla="*/ 0 w 72"/>
                <a:gd name="T23" fmla="*/ 36 h 48"/>
                <a:gd name="T24" fmla="*/ 6 w 72"/>
                <a:gd name="T25" fmla="*/ 30 h 48"/>
                <a:gd name="T26" fmla="*/ 6 w 72"/>
                <a:gd name="T27" fmla="*/ 18 h 48"/>
                <a:gd name="T28" fmla="*/ 12 w 72"/>
                <a:gd name="T29" fmla="*/ 12 h 48"/>
                <a:gd name="T30" fmla="*/ 24 w 72"/>
                <a:gd name="T31" fmla="*/ 6 h 48"/>
                <a:gd name="T32" fmla="*/ 36 w 72"/>
                <a:gd name="T3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48">
                  <a:moveTo>
                    <a:pt x="36" y="0"/>
                  </a:moveTo>
                  <a:lnTo>
                    <a:pt x="54" y="0"/>
                  </a:lnTo>
                  <a:lnTo>
                    <a:pt x="66" y="6"/>
                  </a:lnTo>
                  <a:lnTo>
                    <a:pt x="72" y="12"/>
                  </a:lnTo>
                  <a:lnTo>
                    <a:pt x="72" y="24"/>
                  </a:lnTo>
                  <a:lnTo>
                    <a:pt x="66" y="36"/>
                  </a:lnTo>
                  <a:lnTo>
                    <a:pt x="60" y="42"/>
                  </a:lnTo>
                  <a:lnTo>
                    <a:pt x="48" y="48"/>
                  </a:lnTo>
                  <a:lnTo>
                    <a:pt x="30" y="48"/>
                  </a:lnTo>
                  <a:lnTo>
                    <a:pt x="18" y="48"/>
                  </a:lnTo>
                  <a:lnTo>
                    <a:pt x="6" y="42"/>
                  </a:lnTo>
                  <a:lnTo>
                    <a:pt x="0" y="36"/>
                  </a:lnTo>
                  <a:lnTo>
                    <a:pt x="6" y="30"/>
                  </a:lnTo>
                  <a:lnTo>
                    <a:pt x="6" y="18"/>
                  </a:lnTo>
                  <a:lnTo>
                    <a:pt x="12" y="12"/>
                  </a:lnTo>
                  <a:lnTo>
                    <a:pt x="24" y="6"/>
                  </a:lnTo>
                  <a:lnTo>
                    <a:pt x="36"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1" name="Freeform 427"/>
            <p:cNvSpPr>
              <a:spLocks/>
            </p:cNvSpPr>
            <p:nvPr/>
          </p:nvSpPr>
          <p:spPr bwMode="auto">
            <a:xfrm>
              <a:off x="24506238" y="5915025"/>
              <a:ext cx="161925" cy="85725"/>
            </a:xfrm>
            <a:custGeom>
              <a:avLst/>
              <a:gdLst>
                <a:gd name="T0" fmla="*/ 42 w 102"/>
                <a:gd name="T1" fmla="*/ 0 h 54"/>
                <a:gd name="T2" fmla="*/ 60 w 102"/>
                <a:gd name="T3" fmla="*/ 0 h 54"/>
                <a:gd name="T4" fmla="*/ 78 w 102"/>
                <a:gd name="T5" fmla="*/ 6 h 54"/>
                <a:gd name="T6" fmla="*/ 90 w 102"/>
                <a:gd name="T7" fmla="*/ 12 h 54"/>
                <a:gd name="T8" fmla="*/ 102 w 102"/>
                <a:gd name="T9" fmla="*/ 18 h 54"/>
                <a:gd name="T10" fmla="*/ 102 w 102"/>
                <a:gd name="T11" fmla="*/ 24 h 54"/>
                <a:gd name="T12" fmla="*/ 102 w 102"/>
                <a:gd name="T13" fmla="*/ 36 h 54"/>
                <a:gd name="T14" fmla="*/ 90 w 102"/>
                <a:gd name="T15" fmla="*/ 42 h 54"/>
                <a:gd name="T16" fmla="*/ 72 w 102"/>
                <a:gd name="T17" fmla="*/ 48 h 54"/>
                <a:gd name="T18" fmla="*/ 48 w 102"/>
                <a:gd name="T19" fmla="*/ 54 h 54"/>
                <a:gd name="T20" fmla="*/ 30 w 102"/>
                <a:gd name="T21" fmla="*/ 54 h 54"/>
                <a:gd name="T22" fmla="*/ 12 w 102"/>
                <a:gd name="T23" fmla="*/ 54 h 54"/>
                <a:gd name="T24" fmla="*/ 6 w 102"/>
                <a:gd name="T25" fmla="*/ 48 h 54"/>
                <a:gd name="T26" fmla="*/ 0 w 102"/>
                <a:gd name="T27" fmla="*/ 42 h 54"/>
                <a:gd name="T28" fmla="*/ 0 w 102"/>
                <a:gd name="T29" fmla="*/ 36 h 54"/>
                <a:gd name="T30" fmla="*/ 6 w 102"/>
                <a:gd name="T31" fmla="*/ 30 h 54"/>
                <a:gd name="T32" fmla="*/ 12 w 102"/>
                <a:gd name="T33" fmla="*/ 18 h 54"/>
                <a:gd name="T34" fmla="*/ 18 w 102"/>
                <a:gd name="T35" fmla="*/ 12 h 54"/>
                <a:gd name="T36" fmla="*/ 24 w 102"/>
                <a:gd name="T37" fmla="*/ 6 h 54"/>
                <a:gd name="T38" fmla="*/ 36 w 102"/>
                <a:gd name="T39" fmla="*/ 6 h 54"/>
                <a:gd name="T40" fmla="*/ 42 w 102"/>
                <a:gd name="T4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54">
                  <a:moveTo>
                    <a:pt x="42" y="0"/>
                  </a:moveTo>
                  <a:lnTo>
                    <a:pt x="60" y="0"/>
                  </a:lnTo>
                  <a:lnTo>
                    <a:pt x="78" y="6"/>
                  </a:lnTo>
                  <a:lnTo>
                    <a:pt x="90" y="12"/>
                  </a:lnTo>
                  <a:lnTo>
                    <a:pt x="102" y="18"/>
                  </a:lnTo>
                  <a:lnTo>
                    <a:pt x="102" y="24"/>
                  </a:lnTo>
                  <a:lnTo>
                    <a:pt x="102" y="36"/>
                  </a:lnTo>
                  <a:lnTo>
                    <a:pt x="90" y="42"/>
                  </a:lnTo>
                  <a:lnTo>
                    <a:pt x="72" y="48"/>
                  </a:lnTo>
                  <a:lnTo>
                    <a:pt x="48" y="54"/>
                  </a:lnTo>
                  <a:lnTo>
                    <a:pt x="30" y="54"/>
                  </a:lnTo>
                  <a:lnTo>
                    <a:pt x="12" y="54"/>
                  </a:lnTo>
                  <a:lnTo>
                    <a:pt x="6" y="48"/>
                  </a:lnTo>
                  <a:lnTo>
                    <a:pt x="0" y="42"/>
                  </a:lnTo>
                  <a:lnTo>
                    <a:pt x="0" y="36"/>
                  </a:lnTo>
                  <a:lnTo>
                    <a:pt x="6" y="30"/>
                  </a:lnTo>
                  <a:lnTo>
                    <a:pt x="12" y="18"/>
                  </a:lnTo>
                  <a:lnTo>
                    <a:pt x="18" y="12"/>
                  </a:lnTo>
                  <a:lnTo>
                    <a:pt x="24" y="6"/>
                  </a:lnTo>
                  <a:lnTo>
                    <a:pt x="36" y="6"/>
                  </a:lnTo>
                  <a:lnTo>
                    <a:pt x="42"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2" name="Freeform 428"/>
            <p:cNvSpPr>
              <a:spLocks/>
            </p:cNvSpPr>
            <p:nvPr/>
          </p:nvSpPr>
          <p:spPr bwMode="auto">
            <a:xfrm>
              <a:off x="24458613" y="5753100"/>
              <a:ext cx="85725" cy="95250"/>
            </a:xfrm>
            <a:custGeom>
              <a:avLst/>
              <a:gdLst>
                <a:gd name="T0" fmla="*/ 6 w 54"/>
                <a:gd name="T1" fmla="*/ 0 h 60"/>
                <a:gd name="T2" fmla="*/ 12 w 54"/>
                <a:gd name="T3" fmla="*/ 6 h 60"/>
                <a:gd name="T4" fmla="*/ 30 w 54"/>
                <a:gd name="T5" fmla="*/ 24 h 60"/>
                <a:gd name="T6" fmla="*/ 42 w 54"/>
                <a:gd name="T7" fmla="*/ 36 h 60"/>
                <a:gd name="T8" fmla="*/ 48 w 54"/>
                <a:gd name="T9" fmla="*/ 42 h 60"/>
                <a:gd name="T10" fmla="*/ 54 w 54"/>
                <a:gd name="T11" fmla="*/ 48 h 60"/>
                <a:gd name="T12" fmla="*/ 48 w 54"/>
                <a:gd name="T13" fmla="*/ 54 h 60"/>
                <a:gd name="T14" fmla="*/ 48 w 54"/>
                <a:gd name="T15" fmla="*/ 54 h 60"/>
                <a:gd name="T16" fmla="*/ 42 w 54"/>
                <a:gd name="T17" fmla="*/ 60 h 60"/>
                <a:gd name="T18" fmla="*/ 30 w 54"/>
                <a:gd name="T19" fmla="*/ 60 h 60"/>
                <a:gd name="T20" fmla="*/ 24 w 54"/>
                <a:gd name="T21" fmla="*/ 60 h 60"/>
                <a:gd name="T22" fmla="*/ 12 w 54"/>
                <a:gd name="T23" fmla="*/ 54 h 60"/>
                <a:gd name="T24" fmla="*/ 6 w 54"/>
                <a:gd name="T25" fmla="*/ 48 h 60"/>
                <a:gd name="T26" fmla="*/ 0 w 54"/>
                <a:gd name="T27" fmla="*/ 36 h 60"/>
                <a:gd name="T28" fmla="*/ 0 w 54"/>
                <a:gd name="T29" fmla="*/ 24 h 60"/>
                <a:gd name="T30" fmla="*/ 0 w 54"/>
                <a:gd name="T31" fmla="*/ 12 h 60"/>
                <a:gd name="T32" fmla="*/ 0 w 54"/>
                <a:gd name="T33" fmla="*/ 6 h 60"/>
                <a:gd name="T34" fmla="*/ 6 w 54"/>
                <a:gd name="T3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60">
                  <a:moveTo>
                    <a:pt x="6" y="0"/>
                  </a:moveTo>
                  <a:lnTo>
                    <a:pt x="12" y="6"/>
                  </a:lnTo>
                  <a:lnTo>
                    <a:pt x="30" y="24"/>
                  </a:lnTo>
                  <a:lnTo>
                    <a:pt x="42" y="36"/>
                  </a:lnTo>
                  <a:lnTo>
                    <a:pt x="48" y="42"/>
                  </a:lnTo>
                  <a:lnTo>
                    <a:pt x="54" y="48"/>
                  </a:lnTo>
                  <a:lnTo>
                    <a:pt x="48" y="54"/>
                  </a:lnTo>
                  <a:lnTo>
                    <a:pt x="48" y="54"/>
                  </a:lnTo>
                  <a:lnTo>
                    <a:pt x="42" y="60"/>
                  </a:lnTo>
                  <a:lnTo>
                    <a:pt x="30" y="60"/>
                  </a:lnTo>
                  <a:lnTo>
                    <a:pt x="24" y="60"/>
                  </a:lnTo>
                  <a:lnTo>
                    <a:pt x="12" y="54"/>
                  </a:lnTo>
                  <a:lnTo>
                    <a:pt x="6" y="48"/>
                  </a:lnTo>
                  <a:lnTo>
                    <a:pt x="0" y="36"/>
                  </a:lnTo>
                  <a:lnTo>
                    <a:pt x="0" y="24"/>
                  </a:lnTo>
                  <a:lnTo>
                    <a:pt x="0" y="12"/>
                  </a:lnTo>
                  <a:lnTo>
                    <a:pt x="0" y="6"/>
                  </a:lnTo>
                  <a:lnTo>
                    <a:pt x="6"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3" name="Freeform 429"/>
            <p:cNvSpPr>
              <a:spLocks/>
            </p:cNvSpPr>
            <p:nvPr/>
          </p:nvSpPr>
          <p:spPr bwMode="auto">
            <a:xfrm>
              <a:off x="21420138" y="1504950"/>
              <a:ext cx="857250" cy="1181100"/>
            </a:xfrm>
            <a:custGeom>
              <a:avLst/>
              <a:gdLst>
                <a:gd name="T0" fmla="*/ 228 w 540"/>
                <a:gd name="T1" fmla="*/ 12 h 744"/>
                <a:gd name="T2" fmla="*/ 240 w 540"/>
                <a:gd name="T3" fmla="*/ 54 h 744"/>
                <a:gd name="T4" fmla="*/ 258 w 540"/>
                <a:gd name="T5" fmla="*/ 180 h 744"/>
                <a:gd name="T6" fmla="*/ 288 w 540"/>
                <a:gd name="T7" fmla="*/ 288 h 744"/>
                <a:gd name="T8" fmla="*/ 276 w 540"/>
                <a:gd name="T9" fmla="*/ 330 h 744"/>
                <a:gd name="T10" fmla="*/ 234 w 540"/>
                <a:gd name="T11" fmla="*/ 372 h 744"/>
                <a:gd name="T12" fmla="*/ 234 w 540"/>
                <a:gd name="T13" fmla="*/ 420 h 744"/>
                <a:gd name="T14" fmla="*/ 246 w 540"/>
                <a:gd name="T15" fmla="*/ 540 h 744"/>
                <a:gd name="T16" fmla="*/ 270 w 540"/>
                <a:gd name="T17" fmla="*/ 570 h 744"/>
                <a:gd name="T18" fmla="*/ 306 w 540"/>
                <a:gd name="T19" fmla="*/ 576 h 744"/>
                <a:gd name="T20" fmla="*/ 336 w 540"/>
                <a:gd name="T21" fmla="*/ 570 h 744"/>
                <a:gd name="T22" fmla="*/ 384 w 540"/>
                <a:gd name="T23" fmla="*/ 582 h 744"/>
                <a:gd name="T24" fmla="*/ 402 w 540"/>
                <a:gd name="T25" fmla="*/ 600 h 744"/>
                <a:gd name="T26" fmla="*/ 414 w 540"/>
                <a:gd name="T27" fmla="*/ 600 h 744"/>
                <a:gd name="T28" fmla="*/ 432 w 540"/>
                <a:gd name="T29" fmla="*/ 594 h 744"/>
                <a:gd name="T30" fmla="*/ 456 w 540"/>
                <a:gd name="T31" fmla="*/ 600 h 744"/>
                <a:gd name="T32" fmla="*/ 480 w 540"/>
                <a:gd name="T33" fmla="*/ 606 h 744"/>
                <a:gd name="T34" fmla="*/ 474 w 540"/>
                <a:gd name="T35" fmla="*/ 630 h 744"/>
                <a:gd name="T36" fmla="*/ 504 w 540"/>
                <a:gd name="T37" fmla="*/ 642 h 744"/>
                <a:gd name="T38" fmla="*/ 516 w 540"/>
                <a:gd name="T39" fmla="*/ 654 h 744"/>
                <a:gd name="T40" fmla="*/ 522 w 540"/>
                <a:gd name="T41" fmla="*/ 684 h 744"/>
                <a:gd name="T42" fmla="*/ 540 w 540"/>
                <a:gd name="T43" fmla="*/ 720 h 744"/>
                <a:gd name="T44" fmla="*/ 516 w 540"/>
                <a:gd name="T45" fmla="*/ 744 h 744"/>
                <a:gd name="T46" fmla="*/ 474 w 540"/>
                <a:gd name="T47" fmla="*/ 738 h 744"/>
                <a:gd name="T48" fmla="*/ 414 w 540"/>
                <a:gd name="T49" fmla="*/ 702 h 744"/>
                <a:gd name="T50" fmla="*/ 402 w 540"/>
                <a:gd name="T51" fmla="*/ 666 h 744"/>
                <a:gd name="T52" fmla="*/ 378 w 540"/>
                <a:gd name="T53" fmla="*/ 642 h 744"/>
                <a:gd name="T54" fmla="*/ 366 w 540"/>
                <a:gd name="T55" fmla="*/ 654 h 744"/>
                <a:gd name="T56" fmla="*/ 360 w 540"/>
                <a:gd name="T57" fmla="*/ 678 h 744"/>
                <a:gd name="T58" fmla="*/ 330 w 540"/>
                <a:gd name="T59" fmla="*/ 672 h 744"/>
                <a:gd name="T60" fmla="*/ 312 w 540"/>
                <a:gd name="T61" fmla="*/ 642 h 744"/>
                <a:gd name="T62" fmla="*/ 282 w 540"/>
                <a:gd name="T63" fmla="*/ 624 h 744"/>
                <a:gd name="T64" fmla="*/ 246 w 540"/>
                <a:gd name="T65" fmla="*/ 630 h 744"/>
                <a:gd name="T66" fmla="*/ 234 w 540"/>
                <a:gd name="T67" fmla="*/ 654 h 744"/>
                <a:gd name="T68" fmla="*/ 210 w 540"/>
                <a:gd name="T69" fmla="*/ 654 h 744"/>
                <a:gd name="T70" fmla="*/ 174 w 540"/>
                <a:gd name="T71" fmla="*/ 642 h 744"/>
                <a:gd name="T72" fmla="*/ 150 w 540"/>
                <a:gd name="T73" fmla="*/ 612 h 744"/>
                <a:gd name="T74" fmla="*/ 144 w 540"/>
                <a:gd name="T75" fmla="*/ 558 h 744"/>
                <a:gd name="T76" fmla="*/ 114 w 540"/>
                <a:gd name="T77" fmla="*/ 528 h 744"/>
                <a:gd name="T78" fmla="*/ 84 w 540"/>
                <a:gd name="T79" fmla="*/ 510 h 744"/>
                <a:gd name="T80" fmla="*/ 36 w 540"/>
                <a:gd name="T81" fmla="*/ 420 h 744"/>
                <a:gd name="T82" fmla="*/ 0 w 540"/>
                <a:gd name="T83" fmla="*/ 360 h 744"/>
                <a:gd name="T84" fmla="*/ 18 w 540"/>
                <a:gd name="T85" fmla="*/ 348 h 744"/>
                <a:gd name="T86" fmla="*/ 54 w 540"/>
                <a:gd name="T87" fmla="*/ 360 h 744"/>
                <a:gd name="T88" fmla="*/ 60 w 540"/>
                <a:gd name="T89" fmla="*/ 324 h 744"/>
                <a:gd name="T90" fmla="*/ 48 w 540"/>
                <a:gd name="T91" fmla="*/ 276 h 744"/>
                <a:gd name="T92" fmla="*/ 60 w 540"/>
                <a:gd name="T93" fmla="*/ 234 h 744"/>
                <a:gd name="T94" fmla="*/ 42 w 540"/>
                <a:gd name="T95" fmla="*/ 198 h 744"/>
                <a:gd name="T96" fmla="*/ 30 w 540"/>
                <a:gd name="T97" fmla="*/ 156 h 744"/>
                <a:gd name="T98" fmla="*/ 48 w 540"/>
                <a:gd name="T99" fmla="*/ 114 h 744"/>
                <a:gd name="T100" fmla="*/ 72 w 540"/>
                <a:gd name="T101" fmla="*/ 60 h 744"/>
                <a:gd name="T102" fmla="*/ 84 w 540"/>
                <a:gd name="T103" fmla="*/ 18 h 744"/>
                <a:gd name="T104" fmla="*/ 126 w 540"/>
                <a:gd name="T105" fmla="*/ 6 h 744"/>
                <a:gd name="T106" fmla="*/ 174 w 540"/>
                <a:gd name="T107" fmla="*/ 24 h 744"/>
                <a:gd name="T108" fmla="*/ 198 w 540"/>
                <a:gd name="T109" fmla="*/ 18 h 744"/>
                <a:gd name="T110" fmla="*/ 222 w 540"/>
                <a:gd name="T111" fmla="*/ 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744">
                  <a:moveTo>
                    <a:pt x="222" y="0"/>
                  </a:moveTo>
                  <a:lnTo>
                    <a:pt x="228" y="6"/>
                  </a:lnTo>
                  <a:lnTo>
                    <a:pt x="228" y="12"/>
                  </a:lnTo>
                  <a:lnTo>
                    <a:pt x="234" y="24"/>
                  </a:lnTo>
                  <a:lnTo>
                    <a:pt x="234" y="42"/>
                  </a:lnTo>
                  <a:lnTo>
                    <a:pt x="240" y="54"/>
                  </a:lnTo>
                  <a:lnTo>
                    <a:pt x="246" y="66"/>
                  </a:lnTo>
                  <a:lnTo>
                    <a:pt x="258" y="114"/>
                  </a:lnTo>
                  <a:lnTo>
                    <a:pt x="258" y="180"/>
                  </a:lnTo>
                  <a:lnTo>
                    <a:pt x="264" y="222"/>
                  </a:lnTo>
                  <a:lnTo>
                    <a:pt x="276" y="264"/>
                  </a:lnTo>
                  <a:lnTo>
                    <a:pt x="288" y="288"/>
                  </a:lnTo>
                  <a:lnTo>
                    <a:pt x="288" y="300"/>
                  </a:lnTo>
                  <a:lnTo>
                    <a:pt x="282" y="318"/>
                  </a:lnTo>
                  <a:lnTo>
                    <a:pt x="276" y="330"/>
                  </a:lnTo>
                  <a:lnTo>
                    <a:pt x="264" y="348"/>
                  </a:lnTo>
                  <a:lnTo>
                    <a:pt x="252" y="360"/>
                  </a:lnTo>
                  <a:lnTo>
                    <a:pt x="234" y="372"/>
                  </a:lnTo>
                  <a:lnTo>
                    <a:pt x="234" y="390"/>
                  </a:lnTo>
                  <a:lnTo>
                    <a:pt x="234" y="402"/>
                  </a:lnTo>
                  <a:lnTo>
                    <a:pt x="234" y="420"/>
                  </a:lnTo>
                  <a:lnTo>
                    <a:pt x="240" y="450"/>
                  </a:lnTo>
                  <a:lnTo>
                    <a:pt x="246" y="498"/>
                  </a:lnTo>
                  <a:lnTo>
                    <a:pt x="246" y="540"/>
                  </a:lnTo>
                  <a:lnTo>
                    <a:pt x="246" y="552"/>
                  </a:lnTo>
                  <a:lnTo>
                    <a:pt x="258" y="564"/>
                  </a:lnTo>
                  <a:lnTo>
                    <a:pt x="270" y="570"/>
                  </a:lnTo>
                  <a:lnTo>
                    <a:pt x="282" y="576"/>
                  </a:lnTo>
                  <a:lnTo>
                    <a:pt x="294" y="576"/>
                  </a:lnTo>
                  <a:lnTo>
                    <a:pt x="306" y="576"/>
                  </a:lnTo>
                  <a:lnTo>
                    <a:pt x="318" y="576"/>
                  </a:lnTo>
                  <a:lnTo>
                    <a:pt x="324" y="570"/>
                  </a:lnTo>
                  <a:lnTo>
                    <a:pt x="336" y="570"/>
                  </a:lnTo>
                  <a:lnTo>
                    <a:pt x="348" y="576"/>
                  </a:lnTo>
                  <a:lnTo>
                    <a:pt x="366" y="576"/>
                  </a:lnTo>
                  <a:lnTo>
                    <a:pt x="384" y="582"/>
                  </a:lnTo>
                  <a:lnTo>
                    <a:pt x="390" y="588"/>
                  </a:lnTo>
                  <a:lnTo>
                    <a:pt x="396" y="594"/>
                  </a:lnTo>
                  <a:lnTo>
                    <a:pt x="402" y="600"/>
                  </a:lnTo>
                  <a:lnTo>
                    <a:pt x="408" y="606"/>
                  </a:lnTo>
                  <a:lnTo>
                    <a:pt x="414" y="606"/>
                  </a:lnTo>
                  <a:lnTo>
                    <a:pt x="414" y="600"/>
                  </a:lnTo>
                  <a:lnTo>
                    <a:pt x="414" y="594"/>
                  </a:lnTo>
                  <a:lnTo>
                    <a:pt x="420" y="594"/>
                  </a:lnTo>
                  <a:lnTo>
                    <a:pt x="432" y="594"/>
                  </a:lnTo>
                  <a:lnTo>
                    <a:pt x="438" y="594"/>
                  </a:lnTo>
                  <a:lnTo>
                    <a:pt x="450" y="594"/>
                  </a:lnTo>
                  <a:lnTo>
                    <a:pt x="456" y="600"/>
                  </a:lnTo>
                  <a:lnTo>
                    <a:pt x="462" y="600"/>
                  </a:lnTo>
                  <a:lnTo>
                    <a:pt x="474" y="606"/>
                  </a:lnTo>
                  <a:lnTo>
                    <a:pt x="480" y="606"/>
                  </a:lnTo>
                  <a:lnTo>
                    <a:pt x="480" y="612"/>
                  </a:lnTo>
                  <a:lnTo>
                    <a:pt x="480" y="618"/>
                  </a:lnTo>
                  <a:lnTo>
                    <a:pt x="474" y="630"/>
                  </a:lnTo>
                  <a:lnTo>
                    <a:pt x="480" y="636"/>
                  </a:lnTo>
                  <a:lnTo>
                    <a:pt x="486" y="642"/>
                  </a:lnTo>
                  <a:lnTo>
                    <a:pt x="504" y="642"/>
                  </a:lnTo>
                  <a:lnTo>
                    <a:pt x="510" y="642"/>
                  </a:lnTo>
                  <a:lnTo>
                    <a:pt x="516" y="648"/>
                  </a:lnTo>
                  <a:lnTo>
                    <a:pt x="516" y="654"/>
                  </a:lnTo>
                  <a:lnTo>
                    <a:pt x="516" y="660"/>
                  </a:lnTo>
                  <a:lnTo>
                    <a:pt x="516" y="672"/>
                  </a:lnTo>
                  <a:lnTo>
                    <a:pt x="522" y="684"/>
                  </a:lnTo>
                  <a:lnTo>
                    <a:pt x="534" y="696"/>
                  </a:lnTo>
                  <a:lnTo>
                    <a:pt x="540" y="708"/>
                  </a:lnTo>
                  <a:lnTo>
                    <a:pt x="540" y="720"/>
                  </a:lnTo>
                  <a:lnTo>
                    <a:pt x="534" y="732"/>
                  </a:lnTo>
                  <a:lnTo>
                    <a:pt x="528" y="738"/>
                  </a:lnTo>
                  <a:lnTo>
                    <a:pt x="516" y="744"/>
                  </a:lnTo>
                  <a:lnTo>
                    <a:pt x="504" y="744"/>
                  </a:lnTo>
                  <a:lnTo>
                    <a:pt x="492" y="744"/>
                  </a:lnTo>
                  <a:lnTo>
                    <a:pt x="474" y="738"/>
                  </a:lnTo>
                  <a:lnTo>
                    <a:pt x="450" y="726"/>
                  </a:lnTo>
                  <a:lnTo>
                    <a:pt x="426" y="708"/>
                  </a:lnTo>
                  <a:lnTo>
                    <a:pt x="414" y="702"/>
                  </a:lnTo>
                  <a:lnTo>
                    <a:pt x="408" y="690"/>
                  </a:lnTo>
                  <a:lnTo>
                    <a:pt x="408" y="678"/>
                  </a:lnTo>
                  <a:lnTo>
                    <a:pt x="402" y="666"/>
                  </a:lnTo>
                  <a:lnTo>
                    <a:pt x="396" y="654"/>
                  </a:lnTo>
                  <a:lnTo>
                    <a:pt x="390" y="648"/>
                  </a:lnTo>
                  <a:lnTo>
                    <a:pt x="378" y="642"/>
                  </a:lnTo>
                  <a:lnTo>
                    <a:pt x="372" y="642"/>
                  </a:lnTo>
                  <a:lnTo>
                    <a:pt x="366" y="648"/>
                  </a:lnTo>
                  <a:lnTo>
                    <a:pt x="366" y="654"/>
                  </a:lnTo>
                  <a:lnTo>
                    <a:pt x="366" y="666"/>
                  </a:lnTo>
                  <a:lnTo>
                    <a:pt x="360" y="672"/>
                  </a:lnTo>
                  <a:lnTo>
                    <a:pt x="360" y="678"/>
                  </a:lnTo>
                  <a:lnTo>
                    <a:pt x="348" y="678"/>
                  </a:lnTo>
                  <a:lnTo>
                    <a:pt x="342" y="678"/>
                  </a:lnTo>
                  <a:lnTo>
                    <a:pt x="330" y="672"/>
                  </a:lnTo>
                  <a:lnTo>
                    <a:pt x="324" y="660"/>
                  </a:lnTo>
                  <a:lnTo>
                    <a:pt x="312" y="654"/>
                  </a:lnTo>
                  <a:lnTo>
                    <a:pt x="312" y="642"/>
                  </a:lnTo>
                  <a:lnTo>
                    <a:pt x="306" y="636"/>
                  </a:lnTo>
                  <a:lnTo>
                    <a:pt x="294" y="630"/>
                  </a:lnTo>
                  <a:lnTo>
                    <a:pt x="282" y="624"/>
                  </a:lnTo>
                  <a:lnTo>
                    <a:pt x="270" y="624"/>
                  </a:lnTo>
                  <a:lnTo>
                    <a:pt x="258" y="624"/>
                  </a:lnTo>
                  <a:lnTo>
                    <a:pt x="246" y="630"/>
                  </a:lnTo>
                  <a:lnTo>
                    <a:pt x="240" y="636"/>
                  </a:lnTo>
                  <a:lnTo>
                    <a:pt x="240" y="642"/>
                  </a:lnTo>
                  <a:lnTo>
                    <a:pt x="234" y="654"/>
                  </a:lnTo>
                  <a:lnTo>
                    <a:pt x="228" y="660"/>
                  </a:lnTo>
                  <a:lnTo>
                    <a:pt x="222" y="660"/>
                  </a:lnTo>
                  <a:lnTo>
                    <a:pt x="210" y="654"/>
                  </a:lnTo>
                  <a:lnTo>
                    <a:pt x="198" y="654"/>
                  </a:lnTo>
                  <a:lnTo>
                    <a:pt x="186" y="648"/>
                  </a:lnTo>
                  <a:lnTo>
                    <a:pt x="174" y="642"/>
                  </a:lnTo>
                  <a:lnTo>
                    <a:pt x="162" y="636"/>
                  </a:lnTo>
                  <a:lnTo>
                    <a:pt x="156" y="624"/>
                  </a:lnTo>
                  <a:lnTo>
                    <a:pt x="150" y="612"/>
                  </a:lnTo>
                  <a:lnTo>
                    <a:pt x="150" y="594"/>
                  </a:lnTo>
                  <a:lnTo>
                    <a:pt x="150" y="570"/>
                  </a:lnTo>
                  <a:lnTo>
                    <a:pt x="144" y="558"/>
                  </a:lnTo>
                  <a:lnTo>
                    <a:pt x="138" y="546"/>
                  </a:lnTo>
                  <a:lnTo>
                    <a:pt x="126" y="540"/>
                  </a:lnTo>
                  <a:lnTo>
                    <a:pt x="114" y="528"/>
                  </a:lnTo>
                  <a:lnTo>
                    <a:pt x="102" y="522"/>
                  </a:lnTo>
                  <a:lnTo>
                    <a:pt x="90" y="516"/>
                  </a:lnTo>
                  <a:lnTo>
                    <a:pt x="84" y="510"/>
                  </a:lnTo>
                  <a:lnTo>
                    <a:pt x="78" y="498"/>
                  </a:lnTo>
                  <a:lnTo>
                    <a:pt x="60" y="456"/>
                  </a:lnTo>
                  <a:lnTo>
                    <a:pt x="36" y="420"/>
                  </a:lnTo>
                  <a:lnTo>
                    <a:pt x="12" y="384"/>
                  </a:lnTo>
                  <a:lnTo>
                    <a:pt x="6" y="372"/>
                  </a:lnTo>
                  <a:lnTo>
                    <a:pt x="0" y="360"/>
                  </a:lnTo>
                  <a:lnTo>
                    <a:pt x="6" y="354"/>
                  </a:lnTo>
                  <a:lnTo>
                    <a:pt x="12" y="348"/>
                  </a:lnTo>
                  <a:lnTo>
                    <a:pt x="18" y="348"/>
                  </a:lnTo>
                  <a:lnTo>
                    <a:pt x="30" y="354"/>
                  </a:lnTo>
                  <a:lnTo>
                    <a:pt x="42" y="360"/>
                  </a:lnTo>
                  <a:lnTo>
                    <a:pt x="54" y="360"/>
                  </a:lnTo>
                  <a:lnTo>
                    <a:pt x="60" y="354"/>
                  </a:lnTo>
                  <a:lnTo>
                    <a:pt x="66" y="342"/>
                  </a:lnTo>
                  <a:lnTo>
                    <a:pt x="60" y="324"/>
                  </a:lnTo>
                  <a:lnTo>
                    <a:pt x="54" y="312"/>
                  </a:lnTo>
                  <a:lnTo>
                    <a:pt x="48" y="294"/>
                  </a:lnTo>
                  <a:lnTo>
                    <a:pt x="48" y="276"/>
                  </a:lnTo>
                  <a:lnTo>
                    <a:pt x="54" y="264"/>
                  </a:lnTo>
                  <a:lnTo>
                    <a:pt x="60" y="246"/>
                  </a:lnTo>
                  <a:lnTo>
                    <a:pt x="60" y="234"/>
                  </a:lnTo>
                  <a:lnTo>
                    <a:pt x="54" y="222"/>
                  </a:lnTo>
                  <a:lnTo>
                    <a:pt x="48" y="204"/>
                  </a:lnTo>
                  <a:lnTo>
                    <a:pt x="42" y="198"/>
                  </a:lnTo>
                  <a:lnTo>
                    <a:pt x="36" y="186"/>
                  </a:lnTo>
                  <a:lnTo>
                    <a:pt x="30" y="168"/>
                  </a:lnTo>
                  <a:lnTo>
                    <a:pt x="30" y="156"/>
                  </a:lnTo>
                  <a:lnTo>
                    <a:pt x="30" y="138"/>
                  </a:lnTo>
                  <a:lnTo>
                    <a:pt x="36" y="126"/>
                  </a:lnTo>
                  <a:lnTo>
                    <a:pt x="48" y="114"/>
                  </a:lnTo>
                  <a:lnTo>
                    <a:pt x="66" y="96"/>
                  </a:lnTo>
                  <a:lnTo>
                    <a:pt x="72" y="78"/>
                  </a:lnTo>
                  <a:lnTo>
                    <a:pt x="72" y="60"/>
                  </a:lnTo>
                  <a:lnTo>
                    <a:pt x="72" y="42"/>
                  </a:lnTo>
                  <a:lnTo>
                    <a:pt x="78" y="30"/>
                  </a:lnTo>
                  <a:lnTo>
                    <a:pt x="84" y="18"/>
                  </a:lnTo>
                  <a:lnTo>
                    <a:pt x="96" y="12"/>
                  </a:lnTo>
                  <a:lnTo>
                    <a:pt x="108" y="6"/>
                  </a:lnTo>
                  <a:lnTo>
                    <a:pt x="126" y="6"/>
                  </a:lnTo>
                  <a:lnTo>
                    <a:pt x="144" y="6"/>
                  </a:lnTo>
                  <a:lnTo>
                    <a:pt x="162" y="18"/>
                  </a:lnTo>
                  <a:lnTo>
                    <a:pt x="174" y="24"/>
                  </a:lnTo>
                  <a:lnTo>
                    <a:pt x="186" y="24"/>
                  </a:lnTo>
                  <a:lnTo>
                    <a:pt x="192" y="24"/>
                  </a:lnTo>
                  <a:lnTo>
                    <a:pt x="198" y="18"/>
                  </a:lnTo>
                  <a:lnTo>
                    <a:pt x="204" y="12"/>
                  </a:lnTo>
                  <a:lnTo>
                    <a:pt x="216" y="0"/>
                  </a:lnTo>
                  <a:lnTo>
                    <a:pt x="222"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4" name="Freeform 431"/>
            <p:cNvSpPr>
              <a:spLocks/>
            </p:cNvSpPr>
            <p:nvPr/>
          </p:nvSpPr>
          <p:spPr bwMode="auto">
            <a:xfrm>
              <a:off x="21667788" y="2628900"/>
              <a:ext cx="161925" cy="219075"/>
            </a:xfrm>
            <a:custGeom>
              <a:avLst/>
              <a:gdLst>
                <a:gd name="T0" fmla="*/ 36 w 102"/>
                <a:gd name="T1" fmla="*/ 0 h 138"/>
                <a:gd name="T2" fmla="*/ 48 w 102"/>
                <a:gd name="T3" fmla="*/ 0 h 138"/>
                <a:gd name="T4" fmla="*/ 60 w 102"/>
                <a:gd name="T5" fmla="*/ 6 h 138"/>
                <a:gd name="T6" fmla="*/ 72 w 102"/>
                <a:gd name="T7" fmla="*/ 12 h 138"/>
                <a:gd name="T8" fmla="*/ 78 w 102"/>
                <a:gd name="T9" fmla="*/ 18 h 138"/>
                <a:gd name="T10" fmla="*/ 84 w 102"/>
                <a:gd name="T11" fmla="*/ 30 h 138"/>
                <a:gd name="T12" fmla="*/ 84 w 102"/>
                <a:gd name="T13" fmla="*/ 42 h 138"/>
                <a:gd name="T14" fmla="*/ 84 w 102"/>
                <a:gd name="T15" fmla="*/ 54 h 138"/>
                <a:gd name="T16" fmla="*/ 90 w 102"/>
                <a:gd name="T17" fmla="*/ 66 h 138"/>
                <a:gd name="T18" fmla="*/ 96 w 102"/>
                <a:gd name="T19" fmla="*/ 84 h 138"/>
                <a:gd name="T20" fmla="*/ 96 w 102"/>
                <a:gd name="T21" fmla="*/ 96 h 138"/>
                <a:gd name="T22" fmla="*/ 102 w 102"/>
                <a:gd name="T23" fmla="*/ 108 h 138"/>
                <a:gd name="T24" fmla="*/ 102 w 102"/>
                <a:gd name="T25" fmla="*/ 126 h 138"/>
                <a:gd name="T26" fmla="*/ 96 w 102"/>
                <a:gd name="T27" fmla="*/ 132 h 138"/>
                <a:gd name="T28" fmla="*/ 84 w 102"/>
                <a:gd name="T29" fmla="*/ 138 h 138"/>
                <a:gd name="T30" fmla="*/ 72 w 102"/>
                <a:gd name="T31" fmla="*/ 138 h 138"/>
                <a:gd name="T32" fmla="*/ 66 w 102"/>
                <a:gd name="T33" fmla="*/ 132 h 138"/>
                <a:gd name="T34" fmla="*/ 60 w 102"/>
                <a:gd name="T35" fmla="*/ 126 h 138"/>
                <a:gd name="T36" fmla="*/ 54 w 102"/>
                <a:gd name="T37" fmla="*/ 114 h 138"/>
                <a:gd name="T38" fmla="*/ 48 w 102"/>
                <a:gd name="T39" fmla="*/ 102 h 138"/>
                <a:gd name="T40" fmla="*/ 48 w 102"/>
                <a:gd name="T41" fmla="*/ 90 h 138"/>
                <a:gd name="T42" fmla="*/ 42 w 102"/>
                <a:gd name="T43" fmla="*/ 78 h 138"/>
                <a:gd name="T44" fmla="*/ 36 w 102"/>
                <a:gd name="T45" fmla="*/ 60 h 138"/>
                <a:gd name="T46" fmla="*/ 30 w 102"/>
                <a:gd name="T47" fmla="*/ 42 h 138"/>
                <a:gd name="T48" fmla="*/ 18 w 102"/>
                <a:gd name="T49" fmla="*/ 30 h 138"/>
                <a:gd name="T50" fmla="*/ 6 w 102"/>
                <a:gd name="T51" fmla="*/ 18 h 138"/>
                <a:gd name="T52" fmla="*/ 0 w 102"/>
                <a:gd name="T53" fmla="*/ 12 h 138"/>
                <a:gd name="T54" fmla="*/ 6 w 102"/>
                <a:gd name="T55" fmla="*/ 6 h 138"/>
                <a:gd name="T56" fmla="*/ 12 w 102"/>
                <a:gd name="T57" fmla="*/ 6 h 138"/>
                <a:gd name="T58" fmla="*/ 24 w 102"/>
                <a:gd name="T59" fmla="*/ 0 h 138"/>
                <a:gd name="T60" fmla="*/ 36 w 102"/>
                <a:gd name="T6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2" h="138">
                  <a:moveTo>
                    <a:pt x="36" y="0"/>
                  </a:moveTo>
                  <a:lnTo>
                    <a:pt x="48" y="0"/>
                  </a:lnTo>
                  <a:lnTo>
                    <a:pt x="60" y="6"/>
                  </a:lnTo>
                  <a:lnTo>
                    <a:pt x="72" y="12"/>
                  </a:lnTo>
                  <a:lnTo>
                    <a:pt x="78" y="18"/>
                  </a:lnTo>
                  <a:lnTo>
                    <a:pt x="84" y="30"/>
                  </a:lnTo>
                  <a:lnTo>
                    <a:pt x="84" y="42"/>
                  </a:lnTo>
                  <a:lnTo>
                    <a:pt x="84" y="54"/>
                  </a:lnTo>
                  <a:lnTo>
                    <a:pt x="90" y="66"/>
                  </a:lnTo>
                  <a:lnTo>
                    <a:pt x="96" y="84"/>
                  </a:lnTo>
                  <a:lnTo>
                    <a:pt x="96" y="96"/>
                  </a:lnTo>
                  <a:lnTo>
                    <a:pt x="102" y="108"/>
                  </a:lnTo>
                  <a:lnTo>
                    <a:pt x="102" y="126"/>
                  </a:lnTo>
                  <a:lnTo>
                    <a:pt x="96" y="132"/>
                  </a:lnTo>
                  <a:lnTo>
                    <a:pt x="84" y="138"/>
                  </a:lnTo>
                  <a:lnTo>
                    <a:pt x="72" y="138"/>
                  </a:lnTo>
                  <a:lnTo>
                    <a:pt x="66" y="132"/>
                  </a:lnTo>
                  <a:lnTo>
                    <a:pt x="60" y="126"/>
                  </a:lnTo>
                  <a:lnTo>
                    <a:pt x="54" y="114"/>
                  </a:lnTo>
                  <a:lnTo>
                    <a:pt x="48" y="102"/>
                  </a:lnTo>
                  <a:lnTo>
                    <a:pt x="48" y="90"/>
                  </a:lnTo>
                  <a:lnTo>
                    <a:pt x="42" y="78"/>
                  </a:lnTo>
                  <a:lnTo>
                    <a:pt x="36" y="60"/>
                  </a:lnTo>
                  <a:lnTo>
                    <a:pt x="30" y="42"/>
                  </a:lnTo>
                  <a:lnTo>
                    <a:pt x="18" y="30"/>
                  </a:lnTo>
                  <a:lnTo>
                    <a:pt x="6" y="18"/>
                  </a:lnTo>
                  <a:lnTo>
                    <a:pt x="0" y="12"/>
                  </a:lnTo>
                  <a:lnTo>
                    <a:pt x="6" y="6"/>
                  </a:lnTo>
                  <a:lnTo>
                    <a:pt x="12" y="6"/>
                  </a:lnTo>
                  <a:lnTo>
                    <a:pt x="24" y="0"/>
                  </a:lnTo>
                  <a:lnTo>
                    <a:pt x="36"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5" name="Freeform 432"/>
            <p:cNvSpPr>
              <a:spLocks/>
            </p:cNvSpPr>
            <p:nvPr/>
          </p:nvSpPr>
          <p:spPr bwMode="auto">
            <a:xfrm>
              <a:off x="21867813" y="2876550"/>
              <a:ext cx="219075" cy="333375"/>
            </a:xfrm>
            <a:custGeom>
              <a:avLst/>
              <a:gdLst>
                <a:gd name="T0" fmla="*/ 36 w 138"/>
                <a:gd name="T1" fmla="*/ 0 h 210"/>
                <a:gd name="T2" fmla="*/ 42 w 138"/>
                <a:gd name="T3" fmla="*/ 6 h 210"/>
                <a:gd name="T4" fmla="*/ 54 w 138"/>
                <a:gd name="T5" fmla="*/ 12 h 210"/>
                <a:gd name="T6" fmla="*/ 60 w 138"/>
                <a:gd name="T7" fmla="*/ 18 h 210"/>
                <a:gd name="T8" fmla="*/ 60 w 138"/>
                <a:gd name="T9" fmla="*/ 30 h 210"/>
                <a:gd name="T10" fmla="*/ 60 w 138"/>
                <a:gd name="T11" fmla="*/ 36 h 210"/>
                <a:gd name="T12" fmla="*/ 72 w 138"/>
                <a:gd name="T13" fmla="*/ 48 h 210"/>
                <a:gd name="T14" fmla="*/ 90 w 138"/>
                <a:gd name="T15" fmla="*/ 54 h 210"/>
                <a:gd name="T16" fmla="*/ 108 w 138"/>
                <a:gd name="T17" fmla="*/ 54 h 210"/>
                <a:gd name="T18" fmla="*/ 126 w 138"/>
                <a:gd name="T19" fmla="*/ 60 h 210"/>
                <a:gd name="T20" fmla="*/ 132 w 138"/>
                <a:gd name="T21" fmla="*/ 60 h 210"/>
                <a:gd name="T22" fmla="*/ 138 w 138"/>
                <a:gd name="T23" fmla="*/ 72 h 210"/>
                <a:gd name="T24" fmla="*/ 138 w 138"/>
                <a:gd name="T25" fmla="*/ 78 h 210"/>
                <a:gd name="T26" fmla="*/ 138 w 138"/>
                <a:gd name="T27" fmla="*/ 96 h 210"/>
                <a:gd name="T28" fmla="*/ 132 w 138"/>
                <a:gd name="T29" fmla="*/ 108 h 210"/>
                <a:gd name="T30" fmla="*/ 132 w 138"/>
                <a:gd name="T31" fmla="*/ 120 h 210"/>
                <a:gd name="T32" fmla="*/ 126 w 138"/>
                <a:gd name="T33" fmla="*/ 132 h 210"/>
                <a:gd name="T34" fmla="*/ 126 w 138"/>
                <a:gd name="T35" fmla="*/ 144 h 210"/>
                <a:gd name="T36" fmla="*/ 126 w 138"/>
                <a:gd name="T37" fmla="*/ 162 h 210"/>
                <a:gd name="T38" fmla="*/ 114 w 138"/>
                <a:gd name="T39" fmla="*/ 174 h 210"/>
                <a:gd name="T40" fmla="*/ 102 w 138"/>
                <a:gd name="T41" fmla="*/ 186 h 210"/>
                <a:gd name="T42" fmla="*/ 90 w 138"/>
                <a:gd name="T43" fmla="*/ 186 h 210"/>
                <a:gd name="T44" fmla="*/ 84 w 138"/>
                <a:gd name="T45" fmla="*/ 192 h 210"/>
                <a:gd name="T46" fmla="*/ 72 w 138"/>
                <a:gd name="T47" fmla="*/ 198 h 210"/>
                <a:gd name="T48" fmla="*/ 66 w 138"/>
                <a:gd name="T49" fmla="*/ 204 h 210"/>
                <a:gd name="T50" fmla="*/ 54 w 138"/>
                <a:gd name="T51" fmla="*/ 210 h 210"/>
                <a:gd name="T52" fmla="*/ 48 w 138"/>
                <a:gd name="T53" fmla="*/ 210 h 210"/>
                <a:gd name="T54" fmla="*/ 36 w 138"/>
                <a:gd name="T55" fmla="*/ 204 h 210"/>
                <a:gd name="T56" fmla="*/ 36 w 138"/>
                <a:gd name="T57" fmla="*/ 186 h 210"/>
                <a:gd name="T58" fmla="*/ 30 w 138"/>
                <a:gd name="T59" fmla="*/ 174 h 210"/>
                <a:gd name="T60" fmla="*/ 30 w 138"/>
                <a:gd name="T61" fmla="*/ 156 h 210"/>
                <a:gd name="T62" fmla="*/ 30 w 138"/>
                <a:gd name="T63" fmla="*/ 138 h 210"/>
                <a:gd name="T64" fmla="*/ 36 w 138"/>
                <a:gd name="T65" fmla="*/ 126 h 210"/>
                <a:gd name="T66" fmla="*/ 36 w 138"/>
                <a:gd name="T67" fmla="*/ 108 h 210"/>
                <a:gd name="T68" fmla="*/ 36 w 138"/>
                <a:gd name="T69" fmla="*/ 96 h 210"/>
                <a:gd name="T70" fmla="*/ 36 w 138"/>
                <a:gd name="T71" fmla="*/ 78 h 210"/>
                <a:gd name="T72" fmla="*/ 24 w 138"/>
                <a:gd name="T73" fmla="*/ 66 h 210"/>
                <a:gd name="T74" fmla="*/ 12 w 138"/>
                <a:gd name="T75" fmla="*/ 60 h 210"/>
                <a:gd name="T76" fmla="*/ 6 w 138"/>
                <a:gd name="T77" fmla="*/ 54 h 210"/>
                <a:gd name="T78" fmla="*/ 0 w 138"/>
                <a:gd name="T79" fmla="*/ 42 h 210"/>
                <a:gd name="T80" fmla="*/ 0 w 138"/>
                <a:gd name="T81" fmla="*/ 36 h 210"/>
                <a:gd name="T82" fmla="*/ 6 w 138"/>
                <a:gd name="T83" fmla="*/ 24 h 210"/>
                <a:gd name="T84" fmla="*/ 12 w 138"/>
                <a:gd name="T85" fmla="*/ 18 h 210"/>
                <a:gd name="T86" fmla="*/ 18 w 138"/>
                <a:gd name="T87" fmla="*/ 12 h 210"/>
                <a:gd name="T88" fmla="*/ 24 w 138"/>
                <a:gd name="T89" fmla="*/ 6 h 210"/>
                <a:gd name="T90" fmla="*/ 36 w 138"/>
                <a:gd name="T91"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8" h="210">
                  <a:moveTo>
                    <a:pt x="36" y="0"/>
                  </a:moveTo>
                  <a:lnTo>
                    <a:pt x="42" y="6"/>
                  </a:lnTo>
                  <a:lnTo>
                    <a:pt x="54" y="12"/>
                  </a:lnTo>
                  <a:lnTo>
                    <a:pt x="60" y="18"/>
                  </a:lnTo>
                  <a:lnTo>
                    <a:pt x="60" y="30"/>
                  </a:lnTo>
                  <a:lnTo>
                    <a:pt x="60" y="36"/>
                  </a:lnTo>
                  <a:lnTo>
                    <a:pt x="72" y="48"/>
                  </a:lnTo>
                  <a:lnTo>
                    <a:pt x="90" y="54"/>
                  </a:lnTo>
                  <a:lnTo>
                    <a:pt x="108" y="54"/>
                  </a:lnTo>
                  <a:lnTo>
                    <a:pt x="126" y="60"/>
                  </a:lnTo>
                  <a:lnTo>
                    <a:pt x="132" y="60"/>
                  </a:lnTo>
                  <a:lnTo>
                    <a:pt x="138" y="72"/>
                  </a:lnTo>
                  <a:lnTo>
                    <a:pt x="138" y="78"/>
                  </a:lnTo>
                  <a:lnTo>
                    <a:pt x="138" y="96"/>
                  </a:lnTo>
                  <a:lnTo>
                    <a:pt x="132" y="108"/>
                  </a:lnTo>
                  <a:lnTo>
                    <a:pt x="132" y="120"/>
                  </a:lnTo>
                  <a:lnTo>
                    <a:pt x="126" y="132"/>
                  </a:lnTo>
                  <a:lnTo>
                    <a:pt x="126" y="144"/>
                  </a:lnTo>
                  <a:lnTo>
                    <a:pt x="126" y="162"/>
                  </a:lnTo>
                  <a:lnTo>
                    <a:pt x="114" y="174"/>
                  </a:lnTo>
                  <a:lnTo>
                    <a:pt x="102" y="186"/>
                  </a:lnTo>
                  <a:lnTo>
                    <a:pt x="90" y="186"/>
                  </a:lnTo>
                  <a:lnTo>
                    <a:pt x="84" y="192"/>
                  </a:lnTo>
                  <a:lnTo>
                    <a:pt x="72" y="198"/>
                  </a:lnTo>
                  <a:lnTo>
                    <a:pt x="66" y="204"/>
                  </a:lnTo>
                  <a:lnTo>
                    <a:pt x="54" y="210"/>
                  </a:lnTo>
                  <a:lnTo>
                    <a:pt x="48" y="210"/>
                  </a:lnTo>
                  <a:lnTo>
                    <a:pt x="36" y="204"/>
                  </a:lnTo>
                  <a:lnTo>
                    <a:pt x="36" y="186"/>
                  </a:lnTo>
                  <a:lnTo>
                    <a:pt x="30" y="174"/>
                  </a:lnTo>
                  <a:lnTo>
                    <a:pt x="30" y="156"/>
                  </a:lnTo>
                  <a:lnTo>
                    <a:pt x="30" y="138"/>
                  </a:lnTo>
                  <a:lnTo>
                    <a:pt x="36" y="126"/>
                  </a:lnTo>
                  <a:lnTo>
                    <a:pt x="36" y="108"/>
                  </a:lnTo>
                  <a:lnTo>
                    <a:pt x="36" y="96"/>
                  </a:lnTo>
                  <a:lnTo>
                    <a:pt x="36" y="78"/>
                  </a:lnTo>
                  <a:lnTo>
                    <a:pt x="24" y="66"/>
                  </a:lnTo>
                  <a:lnTo>
                    <a:pt x="12" y="60"/>
                  </a:lnTo>
                  <a:lnTo>
                    <a:pt x="6" y="54"/>
                  </a:lnTo>
                  <a:lnTo>
                    <a:pt x="0" y="42"/>
                  </a:lnTo>
                  <a:lnTo>
                    <a:pt x="0" y="36"/>
                  </a:lnTo>
                  <a:lnTo>
                    <a:pt x="6" y="24"/>
                  </a:lnTo>
                  <a:lnTo>
                    <a:pt x="12" y="18"/>
                  </a:lnTo>
                  <a:lnTo>
                    <a:pt x="18" y="12"/>
                  </a:lnTo>
                  <a:lnTo>
                    <a:pt x="24" y="6"/>
                  </a:lnTo>
                  <a:lnTo>
                    <a:pt x="36"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6" name="Freeform 433"/>
            <p:cNvSpPr>
              <a:spLocks/>
            </p:cNvSpPr>
            <p:nvPr/>
          </p:nvSpPr>
          <p:spPr bwMode="auto">
            <a:xfrm>
              <a:off x="22344063" y="2705100"/>
              <a:ext cx="342900" cy="342900"/>
            </a:xfrm>
            <a:custGeom>
              <a:avLst/>
              <a:gdLst>
                <a:gd name="T0" fmla="*/ 72 w 216"/>
                <a:gd name="T1" fmla="*/ 0 h 216"/>
                <a:gd name="T2" fmla="*/ 78 w 216"/>
                <a:gd name="T3" fmla="*/ 6 h 216"/>
                <a:gd name="T4" fmla="*/ 90 w 216"/>
                <a:gd name="T5" fmla="*/ 6 h 216"/>
                <a:gd name="T6" fmla="*/ 96 w 216"/>
                <a:gd name="T7" fmla="*/ 12 h 216"/>
                <a:gd name="T8" fmla="*/ 108 w 216"/>
                <a:gd name="T9" fmla="*/ 18 h 216"/>
                <a:gd name="T10" fmla="*/ 120 w 216"/>
                <a:gd name="T11" fmla="*/ 30 h 216"/>
                <a:gd name="T12" fmla="*/ 126 w 216"/>
                <a:gd name="T13" fmla="*/ 42 h 216"/>
                <a:gd name="T14" fmla="*/ 132 w 216"/>
                <a:gd name="T15" fmla="*/ 54 h 216"/>
                <a:gd name="T16" fmla="*/ 144 w 216"/>
                <a:gd name="T17" fmla="*/ 60 h 216"/>
                <a:gd name="T18" fmla="*/ 162 w 216"/>
                <a:gd name="T19" fmla="*/ 66 h 216"/>
                <a:gd name="T20" fmla="*/ 174 w 216"/>
                <a:gd name="T21" fmla="*/ 72 h 216"/>
                <a:gd name="T22" fmla="*/ 180 w 216"/>
                <a:gd name="T23" fmla="*/ 78 h 216"/>
                <a:gd name="T24" fmla="*/ 180 w 216"/>
                <a:gd name="T25" fmla="*/ 90 h 216"/>
                <a:gd name="T26" fmla="*/ 180 w 216"/>
                <a:gd name="T27" fmla="*/ 102 h 216"/>
                <a:gd name="T28" fmla="*/ 180 w 216"/>
                <a:gd name="T29" fmla="*/ 120 h 216"/>
                <a:gd name="T30" fmla="*/ 180 w 216"/>
                <a:gd name="T31" fmla="*/ 132 h 216"/>
                <a:gd name="T32" fmla="*/ 180 w 216"/>
                <a:gd name="T33" fmla="*/ 150 h 216"/>
                <a:gd name="T34" fmla="*/ 186 w 216"/>
                <a:gd name="T35" fmla="*/ 162 h 216"/>
                <a:gd name="T36" fmla="*/ 192 w 216"/>
                <a:gd name="T37" fmla="*/ 180 h 216"/>
                <a:gd name="T38" fmla="*/ 210 w 216"/>
                <a:gd name="T39" fmla="*/ 192 h 216"/>
                <a:gd name="T40" fmla="*/ 216 w 216"/>
                <a:gd name="T41" fmla="*/ 204 h 216"/>
                <a:gd name="T42" fmla="*/ 216 w 216"/>
                <a:gd name="T43" fmla="*/ 210 h 216"/>
                <a:gd name="T44" fmla="*/ 216 w 216"/>
                <a:gd name="T45" fmla="*/ 216 h 216"/>
                <a:gd name="T46" fmla="*/ 204 w 216"/>
                <a:gd name="T47" fmla="*/ 216 h 216"/>
                <a:gd name="T48" fmla="*/ 198 w 216"/>
                <a:gd name="T49" fmla="*/ 216 h 216"/>
                <a:gd name="T50" fmla="*/ 186 w 216"/>
                <a:gd name="T51" fmla="*/ 210 h 216"/>
                <a:gd name="T52" fmla="*/ 174 w 216"/>
                <a:gd name="T53" fmla="*/ 204 h 216"/>
                <a:gd name="T54" fmla="*/ 162 w 216"/>
                <a:gd name="T55" fmla="*/ 204 h 216"/>
                <a:gd name="T56" fmla="*/ 156 w 216"/>
                <a:gd name="T57" fmla="*/ 204 h 216"/>
                <a:gd name="T58" fmla="*/ 144 w 216"/>
                <a:gd name="T59" fmla="*/ 210 h 216"/>
                <a:gd name="T60" fmla="*/ 126 w 216"/>
                <a:gd name="T61" fmla="*/ 210 h 216"/>
                <a:gd name="T62" fmla="*/ 114 w 216"/>
                <a:gd name="T63" fmla="*/ 204 h 216"/>
                <a:gd name="T64" fmla="*/ 102 w 216"/>
                <a:gd name="T65" fmla="*/ 198 h 216"/>
                <a:gd name="T66" fmla="*/ 96 w 216"/>
                <a:gd name="T67" fmla="*/ 186 h 216"/>
                <a:gd name="T68" fmla="*/ 96 w 216"/>
                <a:gd name="T69" fmla="*/ 180 h 216"/>
                <a:gd name="T70" fmla="*/ 102 w 216"/>
                <a:gd name="T71" fmla="*/ 174 h 216"/>
                <a:gd name="T72" fmla="*/ 108 w 216"/>
                <a:gd name="T73" fmla="*/ 168 h 216"/>
                <a:gd name="T74" fmla="*/ 108 w 216"/>
                <a:gd name="T75" fmla="*/ 156 h 216"/>
                <a:gd name="T76" fmla="*/ 114 w 216"/>
                <a:gd name="T77" fmla="*/ 144 h 216"/>
                <a:gd name="T78" fmla="*/ 114 w 216"/>
                <a:gd name="T79" fmla="*/ 132 h 216"/>
                <a:gd name="T80" fmla="*/ 114 w 216"/>
                <a:gd name="T81" fmla="*/ 120 h 216"/>
                <a:gd name="T82" fmla="*/ 102 w 216"/>
                <a:gd name="T83" fmla="*/ 114 h 216"/>
                <a:gd name="T84" fmla="*/ 90 w 216"/>
                <a:gd name="T85" fmla="*/ 108 h 216"/>
                <a:gd name="T86" fmla="*/ 72 w 216"/>
                <a:gd name="T87" fmla="*/ 102 h 216"/>
                <a:gd name="T88" fmla="*/ 54 w 216"/>
                <a:gd name="T89" fmla="*/ 90 h 216"/>
                <a:gd name="T90" fmla="*/ 30 w 216"/>
                <a:gd name="T91" fmla="*/ 72 h 216"/>
                <a:gd name="T92" fmla="*/ 6 w 216"/>
                <a:gd name="T93" fmla="*/ 54 h 216"/>
                <a:gd name="T94" fmla="*/ 0 w 216"/>
                <a:gd name="T95" fmla="*/ 42 h 216"/>
                <a:gd name="T96" fmla="*/ 0 w 216"/>
                <a:gd name="T97" fmla="*/ 30 h 216"/>
                <a:gd name="T98" fmla="*/ 6 w 216"/>
                <a:gd name="T99" fmla="*/ 24 h 216"/>
                <a:gd name="T100" fmla="*/ 12 w 216"/>
                <a:gd name="T101" fmla="*/ 18 h 216"/>
                <a:gd name="T102" fmla="*/ 24 w 216"/>
                <a:gd name="T103" fmla="*/ 12 h 216"/>
                <a:gd name="T104" fmla="*/ 42 w 216"/>
                <a:gd name="T105" fmla="*/ 6 h 216"/>
                <a:gd name="T106" fmla="*/ 54 w 216"/>
                <a:gd name="T107" fmla="*/ 6 h 216"/>
                <a:gd name="T108" fmla="*/ 72 w 216"/>
                <a:gd name="T109"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6" h="216">
                  <a:moveTo>
                    <a:pt x="72" y="0"/>
                  </a:moveTo>
                  <a:lnTo>
                    <a:pt x="78" y="6"/>
                  </a:lnTo>
                  <a:lnTo>
                    <a:pt x="90" y="6"/>
                  </a:lnTo>
                  <a:lnTo>
                    <a:pt x="96" y="12"/>
                  </a:lnTo>
                  <a:lnTo>
                    <a:pt x="108" y="18"/>
                  </a:lnTo>
                  <a:lnTo>
                    <a:pt x="120" y="30"/>
                  </a:lnTo>
                  <a:lnTo>
                    <a:pt x="126" y="42"/>
                  </a:lnTo>
                  <a:lnTo>
                    <a:pt x="132" y="54"/>
                  </a:lnTo>
                  <a:lnTo>
                    <a:pt x="144" y="60"/>
                  </a:lnTo>
                  <a:lnTo>
                    <a:pt x="162" y="66"/>
                  </a:lnTo>
                  <a:lnTo>
                    <a:pt x="174" y="72"/>
                  </a:lnTo>
                  <a:lnTo>
                    <a:pt x="180" y="78"/>
                  </a:lnTo>
                  <a:lnTo>
                    <a:pt x="180" y="90"/>
                  </a:lnTo>
                  <a:lnTo>
                    <a:pt x="180" y="102"/>
                  </a:lnTo>
                  <a:lnTo>
                    <a:pt x="180" y="120"/>
                  </a:lnTo>
                  <a:lnTo>
                    <a:pt x="180" y="132"/>
                  </a:lnTo>
                  <a:lnTo>
                    <a:pt x="180" y="150"/>
                  </a:lnTo>
                  <a:lnTo>
                    <a:pt x="186" y="162"/>
                  </a:lnTo>
                  <a:lnTo>
                    <a:pt x="192" y="180"/>
                  </a:lnTo>
                  <a:lnTo>
                    <a:pt x="210" y="192"/>
                  </a:lnTo>
                  <a:lnTo>
                    <a:pt x="216" y="204"/>
                  </a:lnTo>
                  <a:lnTo>
                    <a:pt x="216" y="210"/>
                  </a:lnTo>
                  <a:lnTo>
                    <a:pt x="216" y="216"/>
                  </a:lnTo>
                  <a:lnTo>
                    <a:pt x="204" y="216"/>
                  </a:lnTo>
                  <a:lnTo>
                    <a:pt x="198" y="216"/>
                  </a:lnTo>
                  <a:lnTo>
                    <a:pt x="186" y="210"/>
                  </a:lnTo>
                  <a:lnTo>
                    <a:pt x="174" y="204"/>
                  </a:lnTo>
                  <a:lnTo>
                    <a:pt x="162" y="204"/>
                  </a:lnTo>
                  <a:lnTo>
                    <a:pt x="156" y="204"/>
                  </a:lnTo>
                  <a:lnTo>
                    <a:pt x="144" y="210"/>
                  </a:lnTo>
                  <a:lnTo>
                    <a:pt x="126" y="210"/>
                  </a:lnTo>
                  <a:lnTo>
                    <a:pt x="114" y="204"/>
                  </a:lnTo>
                  <a:lnTo>
                    <a:pt x="102" y="198"/>
                  </a:lnTo>
                  <a:lnTo>
                    <a:pt x="96" y="186"/>
                  </a:lnTo>
                  <a:lnTo>
                    <a:pt x="96" y="180"/>
                  </a:lnTo>
                  <a:lnTo>
                    <a:pt x="102" y="174"/>
                  </a:lnTo>
                  <a:lnTo>
                    <a:pt x="108" y="168"/>
                  </a:lnTo>
                  <a:lnTo>
                    <a:pt x="108" y="156"/>
                  </a:lnTo>
                  <a:lnTo>
                    <a:pt x="114" y="144"/>
                  </a:lnTo>
                  <a:lnTo>
                    <a:pt x="114" y="132"/>
                  </a:lnTo>
                  <a:lnTo>
                    <a:pt x="114" y="120"/>
                  </a:lnTo>
                  <a:lnTo>
                    <a:pt x="102" y="114"/>
                  </a:lnTo>
                  <a:lnTo>
                    <a:pt x="90" y="108"/>
                  </a:lnTo>
                  <a:lnTo>
                    <a:pt x="72" y="102"/>
                  </a:lnTo>
                  <a:lnTo>
                    <a:pt x="54" y="90"/>
                  </a:lnTo>
                  <a:lnTo>
                    <a:pt x="30" y="72"/>
                  </a:lnTo>
                  <a:lnTo>
                    <a:pt x="6" y="54"/>
                  </a:lnTo>
                  <a:lnTo>
                    <a:pt x="0" y="42"/>
                  </a:lnTo>
                  <a:lnTo>
                    <a:pt x="0" y="30"/>
                  </a:lnTo>
                  <a:lnTo>
                    <a:pt x="6" y="24"/>
                  </a:lnTo>
                  <a:lnTo>
                    <a:pt x="12" y="18"/>
                  </a:lnTo>
                  <a:lnTo>
                    <a:pt x="24" y="12"/>
                  </a:lnTo>
                  <a:lnTo>
                    <a:pt x="42" y="6"/>
                  </a:lnTo>
                  <a:lnTo>
                    <a:pt x="54" y="6"/>
                  </a:lnTo>
                  <a:lnTo>
                    <a:pt x="72"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7" name="Freeform 434"/>
            <p:cNvSpPr>
              <a:spLocks/>
            </p:cNvSpPr>
            <p:nvPr/>
          </p:nvSpPr>
          <p:spPr bwMode="auto">
            <a:xfrm>
              <a:off x="22001163" y="3200400"/>
              <a:ext cx="180975" cy="381000"/>
            </a:xfrm>
            <a:custGeom>
              <a:avLst/>
              <a:gdLst>
                <a:gd name="T0" fmla="*/ 84 w 114"/>
                <a:gd name="T1" fmla="*/ 0 h 240"/>
                <a:gd name="T2" fmla="*/ 96 w 114"/>
                <a:gd name="T3" fmla="*/ 0 h 240"/>
                <a:gd name="T4" fmla="*/ 108 w 114"/>
                <a:gd name="T5" fmla="*/ 12 h 240"/>
                <a:gd name="T6" fmla="*/ 114 w 114"/>
                <a:gd name="T7" fmla="*/ 36 h 240"/>
                <a:gd name="T8" fmla="*/ 102 w 114"/>
                <a:gd name="T9" fmla="*/ 72 h 240"/>
                <a:gd name="T10" fmla="*/ 96 w 114"/>
                <a:gd name="T11" fmla="*/ 114 h 240"/>
                <a:gd name="T12" fmla="*/ 84 w 114"/>
                <a:gd name="T13" fmla="*/ 132 h 240"/>
                <a:gd name="T14" fmla="*/ 84 w 114"/>
                <a:gd name="T15" fmla="*/ 150 h 240"/>
                <a:gd name="T16" fmla="*/ 90 w 114"/>
                <a:gd name="T17" fmla="*/ 168 h 240"/>
                <a:gd name="T18" fmla="*/ 96 w 114"/>
                <a:gd name="T19" fmla="*/ 180 h 240"/>
                <a:gd name="T20" fmla="*/ 102 w 114"/>
                <a:gd name="T21" fmla="*/ 192 h 240"/>
                <a:gd name="T22" fmla="*/ 108 w 114"/>
                <a:gd name="T23" fmla="*/ 210 h 240"/>
                <a:gd name="T24" fmla="*/ 102 w 114"/>
                <a:gd name="T25" fmla="*/ 222 h 240"/>
                <a:gd name="T26" fmla="*/ 96 w 114"/>
                <a:gd name="T27" fmla="*/ 234 h 240"/>
                <a:gd name="T28" fmla="*/ 90 w 114"/>
                <a:gd name="T29" fmla="*/ 240 h 240"/>
                <a:gd name="T30" fmla="*/ 78 w 114"/>
                <a:gd name="T31" fmla="*/ 240 h 240"/>
                <a:gd name="T32" fmla="*/ 66 w 114"/>
                <a:gd name="T33" fmla="*/ 240 h 240"/>
                <a:gd name="T34" fmla="*/ 48 w 114"/>
                <a:gd name="T35" fmla="*/ 240 h 240"/>
                <a:gd name="T36" fmla="*/ 36 w 114"/>
                <a:gd name="T37" fmla="*/ 234 h 240"/>
                <a:gd name="T38" fmla="*/ 24 w 114"/>
                <a:gd name="T39" fmla="*/ 228 h 240"/>
                <a:gd name="T40" fmla="*/ 12 w 114"/>
                <a:gd name="T41" fmla="*/ 216 h 240"/>
                <a:gd name="T42" fmla="*/ 0 w 114"/>
                <a:gd name="T43" fmla="*/ 198 h 240"/>
                <a:gd name="T44" fmla="*/ 0 w 114"/>
                <a:gd name="T45" fmla="*/ 180 h 240"/>
                <a:gd name="T46" fmla="*/ 6 w 114"/>
                <a:gd name="T47" fmla="*/ 162 h 240"/>
                <a:gd name="T48" fmla="*/ 18 w 114"/>
                <a:gd name="T49" fmla="*/ 144 h 240"/>
                <a:gd name="T50" fmla="*/ 30 w 114"/>
                <a:gd name="T51" fmla="*/ 132 h 240"/>
                <a:gd name="T52" fmla="*/ 36 w 114"/>
                <a:gd name="T53" fmla="*/ 120 h 240"/>
                <a:gd name="T54" fmla="*/ 42 w 114"/>
                <a:gd name="T55" fmla="*/ 102 h 240"/>
                <a:gd name="T56" fmla="*/ 48 w 114"/>
                <a:gd name="T57" fmla="*/ 84 h 240"/>
                <a:gd name="T58" fmla="*/ 54 w 114"/>
                <a:gd name="T59" fmla="*/ 66 h 240"/>
                <a:gd name="T60" fmla="*/ 60 w 114"/>
                <a:gd name="T61" fmla="*/ 54 h 240"/>
                <a:gd name="T62" fmla="*/ 60 w 114"/>
                <a:gd name="T63" fmla="*/ 42 h 240"/>
                <a:gd name="T64" fmla="*/ 60 w 114"/>
                <a:gd name="T65" fmla="*/ 24 h 240"/>
                <a:gd name="T66" fmla="*/ 66 w 114"/>
                <a:gd name="T67" fmla="*/ 12 h 240"/>
                <a:gd name="T68" fmla="*/ 72 w 114"/>
                <a:gd name="T69" fmla="*/ 0 h 240"/>
                <a:gd name="T70" fmla="*/ 84 w 114"/>
                <a:gd name="T71"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4" h="240">
                  <a:moveTo>
                    <a:pt x="84" y="0"/>
                  </a:moveTo>
                  <a:lnTo>
                    <a:pt x="96" y="0"/>
                  </a:lnTo>
                  <a:lnTo>
                    <a:pt x="108" y="12"/>
                  </a:lnTo>
                  <a:lnTo>
                    <a:pt x="114" y="36"/>
                  </a:lnTo>
                  <a:lnTo>
                    <a:pt x="102" y="72"/>
                  </a:lnTo>
                  <a:lnTo>
                    <a:pt x="96" y="114"/>
                  </a:lnTo>
                  <a:lnTo>
                    <a:pt x="84" y="132"/>
                  </a:lnTo>
                  <a:lnTo>
                    <a:pt x="84" y="150"/>
                  </a:lnTo>
                  <a:lnTo>
                    <a:pt x="90" y="168"/>
                  </a:lnTo>
                  <a:lnTo>
                    <a:pt x="96" y="180"/>
                  </a:lnTo>
                  <a:lnTo>
                    <a:pt x="102" y="192"/>
                  </a:lnTo>
                  <a:lnTo>
                    <a:pt x="108" y="210"/>
                  </a:lnTo>
                  <a:lnTo>
                    <a:pt x="102" y="222"/>
                  </a:lnTo>
                  <a:lnTo>
                    <a:pt x="96" y="234"/>
                  </a:lnTo>
                  <a:lnTo>
                    <a:pt x="90" y="240"/>
                  </a:lnTo>
                  <a:lnTo>
                    <a:pt x="78" y="240"/>
                  </a:lnTo>
                  <a:lnTo>
                    <a:pt x="66" y="240"/>
                  </a:lnTo>
                  <a:lnTo>
                    <a:pt x="48" y="240"/>
                  </a:lnTo>
                  <a:lnTo>
                    <a:pt x="36" y="234"/>
                  </a:lnTo>
                  <a:lnTo>
                    <a:pt x="24" y="228"/>
                  </a:lnTo>
                  <a:lnTo>
                    <a:pt x="12" y="216"/>
                  </a:lnTo>
                  <a:lnTo>
                    <a:pt x="0" y="198"/>
                  </a:lnTo>
                  <a:lnTo>
                    <a:pt x="0" y="180"/>
                  </a:lnTo>
                  <a:lnTo>
                    <a:pt x="6" y="162"/>
                  </a:lnTo>
                  <a:lnTo>
                    <a:pt x="18" y="144"/>
                  </a:lnTo>
                  <a:lnTo>
                    <a:pt x="30" y="132"/>
                  </a:lnTo>
                  <a:lnTo>
                    <a:pt x="36" y="120"/>
                  </a:lnTo>
                  <a:lnTo>
                    <a:pt x="42" y="102"/>
                  </a:lnTo>
                  <a:lnTo>
                    <a:pt x="48" y="84"/>
                  </a:lnTo>
                  <a:lnTo>
                    <a:pt x="54" y="66"/>
                  </a:lnTo>
                  <a:lnTo>
                    <a:pt x="60" y="54"/>
                  </a:lnTo>
                  <a:lnTo>
                    <a:pt x="60" y="42"/>
                  </a:lnTo>
                  <a:lnTo>
                    <a:pt x="60" y="24"/>
                  </a:lnTo>
                  <a:lnTo>
                    <a:pt x="66" y="12"/>
                  </a:lnTo>
                  <a:lnTo>
                    <a:pt x="72" y="0"/>
                  </a:lnTo>
                  <a:lnTo>
                    <a:pt x="84"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8" name="Freeform 435"/>
            <p:cNvSpPr>
              <a:spLocks/>
            </p:cNvSpPr>
            <p:nvPr/>
          </p:nvSpPr>
          <p:spPr bwMode="auto">
            <a:xfrm>
              <a:off x="22267863" y="3086100"/>
              <a:ext cx="57150" cy="304800"/>
            </a:xfrm>
            <a:custGeom>
              <a:avLst/>
              <a:gdLst>
                <a:gd name="T0" fmla="*/ 12 w 36"/>
                <a:gd name="T1" fmla="*/ 0 h 192"/>
                <a:gd name="T2" fmla="*/ 18 w 36"/>
                <a:gd name="T3" fmla="*/ 18 h 192"/>
                <a:gd name="T4" fmla="*/ 24 w 36"/>
                <a:gd name="T5" fmla="*/ 48 h 192"/>
                <a:gd name="T6" fmla="*/ 30 w 36"/>
                <a:gd name="T7" fmla="*/ 90 h 192"/>
                <a:gd name="T8" fmla="*/ 36 w 36"/>
                <a:gd name="T9" fmla="*/ 132 h 192"/>
                <a:gd name="T10" fmla="*/ 36 w 36"/>
                <a:gd name="T11" fmla="*/ 162 h 192"/>
                <a:gd name="T12" fmla="*/ 36 w 36"/>
                <a:gd name="T13" fmla="*/ 180 h 192"/>
                <a:gd name="T14" fmla="*/ 36 w 36"/>
                <a:gd name="T15" fmla="*/ 186 h 192"/>
                <a:gd name="T16" fmla="*/ 30 w 36"/>
                <a:gd name="T17" fmla="*/ 192 h 192"/>
                <a:gd name="T18" fmla="*/ 30 w 36"/>
                <a:gd name="T19" fmla="*/ 186 h 192"/>
                <a:gd name="T20" fmla="*/ 24 w 36"/>
                <a:gd name="T21" fmla="*/ 180 h 192"/>
                <a:gd name="T22" fmla="*/ 18 w 36"/>
                <a:gd name="T23" fmla="*/ 174 h 192"/>
                <a:gd name="T24" fmla="*/ 12 w 36"/>
                <a:gd name="T25" fmla="*/ 162 h 192"/>
                <a:gd name="T26" fmla="*/ 6 w 36"/>
                <a:gd name="T27" fmla="*/ 144 h 192"/>
                <a:gd name="T28" fmla="*/ 0 w 36"/>
                <a:gd name="T29" fmla="*/ 84 h 192"/>
                <a:gd name="T30" fmla="*/ 0 w 36"/>
                <a:gd name="T31" fmla="*/ 30 h 192"/>
                <a:gd name="T32" fmla="*/ 0 w 36"/>
                <a:gd name="T33" fmla="*/ 6 h 192"/>
                <a:gd name="T34" fmla="*/ 12 w 36"/>
                <a:gd name="T3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192">
                  <a:moveTo>
                    <a:pt x="12" y="0"/>
                  </a:moveTo>
                  <a:lnTo>
                    <a:pt x="18" y="18"/>
                  </a:lnTo>
                  <a:lnTo>
                    <a:pt x="24" y="48"/>
                  </a:lnTo>
                  <a:lnTo>
                    <a:pt x="30" y="90"/>
                  </a:lnTo>
                  <a:lnTo>
                    <a:pt x="36" y="132"/>
                  </a:lnTo>
                  <a:lnTo>
                    <a:pt x="36" y="162"/>
                  </a:lnTo>
                  <a:lnTo>
                    <a:pt x="36" y="180"/>
                  </a:lnTo>
                  <a:lnTo>
                    <a:pt x="36" y="186"/>
                  </a:lnTo>
                  <a:lnTo>
                    <a:pt x="30" y="192"/>
                  </a:lnTo>
                  <a:lnTo>
                    <a:pt x="30" y="186"/>
                  </a:lnTo>
                  <a:lnTo>
                    <a:pt x="24" y="180"/>
                  </a:lnTo>
                  <a:lnTo>
                    <a:pt x="18" y="174"/>
                  </a:lnTo>
                  <a:lnTo>
                    <a:pt x="12" y="162"/>
                  </a:lnTo>
                  <a:lnTo>
                    <a:pt x="6" y="144"/>
                  </a:lnTo>
                  <a:lnTo>
                    <a:pt x="0" y="84"/>
                  </a:lnTo>
                  <a:lnTo>
                    <a:pt x="0" y="30"/>
                  </a:lnTo>
                  <a:lnTo>
                    <a:pt x="0" y="6"/>
                  </a:lnTo>
                  <a:lnTo>
                    <a:pt x="12"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9" name="Freeform 436"/>
            <p:cNvSpPr>
              <a:spLocks/>
            </p:cNvSpPr>
            <p:nvPr/>
          </p:nvSpPr>
          <p:spPr bwMode="auto">
            <a:xfrm>
              <a:off x="22391688" y="3095625"/>
              <a:ext cx="219075" cy="228600"/>
            </a:xfrm>
            <a:custGeom>
              <a:avLst/>
              <a:gdLst>
                <a:gd name="T0" fmla="*/ 48 w 138"/>
                <a:gd name="T1" fmla="*/ 0 h 144"/>
                <a:gd name="T2" fmla="*/ 60 w 138"/>
                <a:gd name="T3" fmla="*/ 6 h 144"/>
                <a:gd name="T4" fmla="*/ 72 w 138"/>
                <a:gd name="T5" fmla="*/ 12 h 144"/>
                <a:gd name="T6" fmla="*/ 78 w 138"/>
                <a:gd name="T7" fmla="*/ 24 h 144"/>
                <a:gd name="T8" fmla="*/ 90 w 138"/>
                <a:gd name="T9" fmla="*/ 36 h 144"/>
                <a:gd name="T10" fmla="*/ 96 w 138"/>
                <a:gd name="T11" fmla="*/ 48 h 144"/>
                <a:gd name="T12" fmla="*/ 108 w 138"/>
                <a:gd name="T13" fmla="*/ 66 h 144"/>
                <a:gd name="T14" fmla="*/ 114 w 138"/>
                <a:gd name="T15" fmla="*/ 72 h 144"/>
                <a:gd name="T16" fmla="*/ 126 w 138"/>
                <a:gd name="T17" fmla="*/ 84 h 144"/>
                <a:gd name="T18" fmla="*/ 132 w 138"/>
                <a:gd name="T19" fmla="*/ 96 h 144"/>
                <a:gd name="T20" fmla="*/ 138 w 138"/>
                <a:gd name="T21" fmla="*/ 108 h 144"/>
                <a:gd name="T22" fmla="*/ 138 w 138"/>
                <a:gd name="T23" fmla="*/ 120 h 144"/>
                <a:gd name="T24" fmla="*/ 132 w 138"/>
                <a:gd name="T25" fmla="*/ 132 h 144"/>
                <a:gd name="T26" fmla="*/ 126 w 138"/>
                <a:gd name="T27" fmla="*/ 144 h 144"/>
                <a:gd name="T28" fmla="*/ 120 w 138"/>
                <a:gd name="T29" fmla="*/ 144 h 144"/>
                <a:gd name="T30" fmla="*/ 108 w 138"/>
                <a:gd name="T31" fmla="*/ 138 h 144"/>
                <a:gd name="T32" fmla="*/ 96 w 138"/>
                <a:gd name="T33" fmla="*/ 132 h 144"/>
                <a:gd name="T34" fmla="*/ 84 w 138"/>
                <a:gd name="T35" fmla="*/ 120 h 144"/>
                <a:gd name="T36" fmla="*/ 78 w 138"/>
                <a:gd name="T37" fmla="*/ 102 h 144"/>
                <a:gd name="T38" fmla="*/ 72 w 138"/>
                <a:gd name="T39" fmla="*/ 90 h 144"/>
                <a:gd name="T40" fmla="*/ 60 w 138"/>
                <a:gd name="T41" fmla="*/ 78 h 144"/>
                <a:gd name="T42" fmla="*/ 48 w 138"/>
                <a:gd name="T43" fmla="*/ 78 h 144"/>
                <a:gd name="T44" fmla="*/ 36 w 138"/>
                <a:gd name="T45" fmla="*/ 84 h 144"/>
                <a:gd name="T46" fmla="*/ 24 w 138"/>
                <a:gd name="T47" fmla="*/ 90 h 144"/>
                <a:gd name="T48" fmla="*/ 18 w 138"/>
                <a:gd name="T49" fmla="*/ 96 h 144"/>
                <a:gd name="T50" fmla="*/ 12 w 138"/>
                <a:gd name="T51" fmla="*/ 96 h 144"/>
                <a:gd name="T52" fmla="*/ 6 w 138"/>
                <a:gd name="T53" fmla="*/ 90 h 144"/>
                <a:gd name="T54" fmla="*/ 6 w 138"/>
                <a:gd name="T55" fmla="*/ 84 h 144"/>
                <a:gd name="T56" fmla="*/ 6 w 138"/>
                <a:gd name="T57" fmla="*/ 72 h 144"/>
                <a:gd name="T58" fmla="*/ 6 w 138"/>
                <a:gd name="T59" fmla="*/ 60 h 144"/>
                <a:gd name="T60" fmla="*/ 0 w 138"/>
                <a:gd name="T61" fmla="*/ 42 h 144"/>
                <a:gd name="T62" fmla="*/ 0 w 138"/>
                <a:gd name="T63" fmla="*/ 30 h 144"/>
                <a:gd name="T64" fmla="*/ 6 w 138"/>
                <a:gd name="T65" fmla="*/ 24 h 144"/>
                <a:gd name="T66" fmla="*/ 12 w 138"/>
                <a:gd name="T67" fmla="*/ 12 h 144"/>
                <a:gd name="T68" fmla="*/ 24 w 138"/>
                <a:gd name="T69" fmla="*/ 12 h 144"/>
                <a:gd name="T70" fmla="*/ 30 w 138"/>
                <a:gd name="T71" fmla="*/ 6 h 144"/>
                <a:gd name="T72" fmla="*/ 42 w 138"/>
                <a:gd name="T73" fmla="*/ 6 h 144"/>
                <a:gd name="T74" fmla="*/ 48 w 138"/>
                <a:gd name="T75"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8" h="144">
                  <a:moveTo>
                    <a:pt x="48" y="0"/>
                  </a:moveTo>
                  <a:lnTo>
                    <a:pt x="60" y="6"/>
                  </a:lnTo>
                  <a:lnTo>
                    <a:pt x="72" y="12"/>
                  </a:lnTo>
                  <a:lnTo>
                    <a:pt x="78" y="24"/>
                  </a:lnTo>
                  <a:lnTo>
                    <a:pt x="90" y="36"/>
                  </a:lnTo>
                  <a:lnTo>
                    <a:pt x="96" y="48"/>
                  </a:lnTo>
                  <a:lnTo>
                    <a:pt x="108" y="66"/>
                  </a:lnTo>
                  <a:lnTo>
                    <a:pt x="114" y="72"/>
                  </a:lnTo>
                  <a:lnTo>
                    <a:pt x="126" y="84"/>
                  </a:lnTo>
                  <a:lnTo>
                    <a:pt x="132" y="96"/>
                  </a:lnTo>
                  <a:lnTo>
                    <a:pt x="138" y="108"/>
                  </a:lnTo>
                  <a:lnTo>
                    <a:pt x="138" y="120"/>
                  </a:lnTo>
                  <a:lnTo>
                    <a:pt x="132" y="132"/>
                  </a:lnTo>
                  <a:lnTo>
                    <a:pt x="126" y="144"/>
                  </a:lnTo>
                  <a:lnTo>
                    <a:pt x="120" y="144"/>
                  </a:lnTo>
                  <a:lnTo>
                    <a:pt x="108" y="138"/>
                  </a:lnTo>
                  <a:lnTo>
                    <a:pt x="96" y="132"/>
                  </a:lnTo>
                  <a:lnTo>
                    <a:pt x="84" y="120"/>
                  </a:lnTo>
                  <a:lnTo>
                    <a:pt x="78" y="102"/>
                  </a:lnTo>
                  <a:lnTo>
                    <a:pt x="72" y="90"/>
                  </a:lnTo>
                  <a:lnTo>
                    <a:pt x="60" y="78"/>
                  </a:lnTo>
                  <a:lnTo>
                    <a:pt x="48" y="78"/>
                  </a:lnTo>
                  <a:lnTo>
                    <a:pt x="36" y="84"/>
                  </a:lnTo>
                  <a:lnTo>
                    <a:pt x="24" y="90"/>
                  </a:lnTo>
                  <a:lnTo>
                    <a:pt x="18" y="96"/>
                  </a:lnTo>
                  <a:lnTo>
                    <a:pt x="12" y="96"/>
                  </a:lnTo>
                  <a:lnTo>
                    <a:pt x="6" y="90"/>
                  </a:lnTo>
                  <a:lnTo>
                    <a:pt x="6" y="84"/>
                  </a:lnTo>
                  <a:lnTo>
                    <a:pt x="6" y="72"/>
                  </a:lnTo>
                  <a:lnTo>
                    <a:pt x="6" y="60"/>
                  </a:lnTo>
                  <a:lnTo>
                    <a:pt x="0" y="42"/>
                  </a:lnTo>
                  <a:lnTo>
                    <a:pt x="0" y="30"/>
                  </a:lnTo>
                  <a:lnTo>
                    <a:pt x="6" y="24"/>
                  </a:lnTo>
                  <a:lnTo>
                    <a:pt x="12" y="12"/>
                  </a:lnTo>
                  <a:lnTo>
                    <a:pt x="24" y="12"/>
                  </a:lnTo>
                  <a:lnTo>
                    <a:pt x="30" y="6"/>
                  </a:lnTo>
                  <a:lnTo>
                    <a:pt x="42" y="6"/>
                  </a:lnTo>
                  <a:lnTo>
                    <a:pt x="48"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0" name="Freeform 437"/>
            <p:cNvSpPr>
              <a:spLocks/>
            </p:cNvSpPr>
            <p:nvPr/>
          </p:nvSpPr>
          <p:spPr bwMode="auto">
            <a:xfrm>
              <a:off x="22144038" y="2809875"/>
              <a:ext cx="123825" cy="142875"/>
            </a:xfrm>
            <a:custGeom>
              <a:avLst/>
              <a:gdLst>
                <a:gd name="T0" fmla="*/ 12 w 78"/>
                <a:gd name="T1" fmla="*/ 0 h 90"/>
                <a:gd name="T2" fmla="*/ 24 w 78"/>
                <a:gd name="T3" fmla="*/ 6 h 90"/>
                <a:gd name="T4" fmla="*/ 30 w 78"/>
                <a:gd name="T5" fmla="*/ 6 h 90"/>
                <a:gd name="T6" fmla="*/ 36 w 78"/>
                <a:gd name="T7" fmla="*/ 12 h 90"/>
                <a:gd name="T8" fmla="*/ 42 w 78"/>
                <a:gd name="T9" fmla="*/ 18 h 90"/>
                <a:gd name="T10" fmla="*/ 54 w 78"/>
                <a:gd name="T11" fmla="*/ 30 h 90"/>
                <a:gd name="T12" fmla="*/ 60 w 78"/>
                <a:gd name="T13" fmla="*/ 42 h 90"/>
                <a:gd name="T14" fmla="*/ 72 w 78"/>
                <a:gd name="T15" fmla="*/ 60 h 90"/>
                <a:gd name="T16" fmla="*/ 78 w 78"/>
                <a:gd name="T17" fmla="*/ 78 h 90"/>
                <a:gd name="T18" fmla="*/ 78 w 78"/>
                <a:gd name="T19" fmla="*/ 84 h 90"/>
                <a:gd name="T20" fmla="*/ 78 w 78"/>
                <a:gd name="T21" fmla="*/ 90 h 90"/>
                <a:gd name="T22" fmla="*/ 72 w 78"/>
                <a:gd name="T23" fmla="*/ 90 h 90"/>
                <a:gd name="T24" fmla="*/ 60 w 78"/>
                <a:gd name="T25" fmla="*/ 90 h 90"/>
                <a:gd name="T26" fmla="*/ 54 w 78"/>
                <a:gd name="T27" fmla="*/ 84 h 90"/>
                <a:gd name="T28" fmla="*/ 42 w 78"/>
                <a:gd name="T29" fmla="*/ 78 h 90"/>
                <a:gd name="T30" fmla="*/ 30 w 78"/>
                <a:gd name="T31" fmla="*/ 72 h 90"/>
                <a:gd name="T32" fmla="*/ 24 w 78"/>
                <a:gd name="T33" fmla="*/ 60 h 90"/>
                <a:gd name="T34" fmla="*/ 12 w 78"/>
                <a:gd name="T35" fmla="*/ 48 h 90"/>
                <a:gd name="T36" fmla="*/ 6 w 78"/>
                <a:gd name="T37" fmla="*/ 36 h 90"/>
                <a:gd name="T38" fmla="*/ 0 w 78"/>
                <a:gd name="T39" fmla="*/ 24 h 90"/>
                <a:gd name="T40" fmla="*/ 0 w 78"/>
                <a:gd name="T41" fmla="*/ 12 h 90"/>
                <a:gd name="T42" fmla="*/ 6 w 78"/>
                <a:gd name="T43" fmla="*/ 6 h 90"/>
                <a:gd name="T44" fmla="*/ 12 w 78"/>
                <a:gd name="T4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8" h="90">
                  <a:moveTo>
                    <a:pt x="12" y="0"/>
                  </a:moveTo>
                  <a:lnTo>
                    <a:pt x="24" y="6"/>
                  </a:lnTo>
                  <a:lnTo>
                    <a:pt x="30" y="6"/>
                  </a:lnTo>
                  <a:lnTo>
                    <a:pt x="36" y="12"/>
                  </a:lnTo>
                  <a:lnTo>
                    <a:pt x="42" y="18"/>
                  </a:lnTo>
                  <a:lnTo>
                    <a:pt x="54" y="30"/>
                  </a:lnTo>
                  <a:lnTo>
                    <a:pt x="60" y="42"/>
                  </a:lnTo>
                  <a:lnTo>
                    <a:pt x="72" y="60"/>
                  </a:lnTo>
                  <a:lnTo>
                    <a:pt x="78" y="78"/>
                  </a:lnTo>
                  <a:lnTo>
                    <a:pt x="78" y="84"/>
                  </a:lnTo>
                  <a:lnTo>
                    <a:pt x="78" y="90"/>
                  </a:lnTo>
                  <a:lnTo>
                    <a:pt x="72" y="90"/>
                  </a:lnTo>
                  <a:lnTo>
                    <a:pt x="60" y="90"/>
                  </a:lnTo>
                  <a:lnTo>
                    <a:pt x="54" y="84"/>
                  </a:lnTo>
                  <a:lnTo>
                    <a:pt x="42" y="78"/>
                  </a:lnTo>
                  <a:lnTo>
                    <a:pt x="30" y="72"/>
                  </a:lnTo>
                  <a:lnTo>
                    <a:pt x="24" y="60"/>
                  </a:lnTo>
                  <a:lnTo>
                    <a:pt x="12" y="48"/>
                  </a:lnTo>
                  <a:lnTo>
                    <a:pt x="6" y="36"/>
                  </a:lnTo>
                  <a:lnTo>
                    <a:pt x="0" y="24"/>
                  </a:lnTo>
                  <a:lnTo>
                    <a:pt x="0" y="12"/>
                  </a:lnTo>
                  <a:lnTo>
                    <a:pt x="6" y="6"/>
                  </a:lnTo>
                  <a:lnTo>
                    <a:pt x="12"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1" name="Freeform 438"/>
            <p:cNvSpPr>
              <a:spLocks/>
            </p:cNvSpPr>
            <p:nvPr/>
          </p:nvSpPr>
          <p:spPr bwMode="auto">
            <a:xfrm>
              <a:off x="21991638" y="4114800"/>
              <a:ext cx="66675" cy="85725"/>
            </a:xfrm>
            <a:custGeom>
              <a:avLst/>
              <a:gdLst>
                <a:gd name="T0" fmla="*/ 18 w 42"/>
                <a:gd name="T1" fmla="*/ 0 h 54"/>
                <a:gd name="T2" fmla="*/ 30 w 42"/>
                <a:gd name="T3" fmla="*/ 0 h 54"/>
                <a:gd name="T4" fmla="*/ 36 w 42"/>
                <a:gd name="T5" fmla="*/ 12 h 54"/>
                <a:gd name="T6" fmla="*/ 42 w 42"/>
                <a:gd name="T7" fmla="*/ 18 h 54"/>
                <a:gd name="T8" fmla="*/ 42 w 42"/>
                <a:gd name="T9" fmla="*/ 30 h 54"/>
                <a:gd name="T10" fmla="*/ 42 w 42"/>
                <a:gd name="T11" fmla="*/ 42 h 54"/>
                <a:gd name="T12" fmla="*/ 36 w 42"/>
                <a:gd name="T13" fmla="*/ 48 h 54"/>
                <a:gd name="T14" fmla="*/ 24 w 42"/>
                <a:gd name="T15" fmla="*/ 54 h 54"/>
                <a:gd name="T16" fmla="*/ 18 w 42"/>
                <a:gd name="T17" fmla="*/ 48 h 54"/>
                <a:gd name="T18" fmla="*/ 6 w 42"/>
                <a:gd name="T19" fmla="*/ 42 h 54"/>
                <a:gd name="T20" fmla="*/ 0 w 42"/>
                <a:gd name="T21" fmla="*/ 36 h 54"/>
                <a:gd name="T22" fmla="*/ 0 w 42"/>
                <a:gd name="T23" fmla="*/ 24 h 54"/>
                <a:gd name="T24" fmla="*/ 0 w 42"/>
                <a:gd name="T25" fmla="*/ 12 h 54"/>
                <a:gd name="T26" fmla="*/ 6 w 42"/>
                <a:gd name="T27" fmla="*/ 6 h 54"/>
                <a:gd name="T28" fmla="*/ 18 w 42"/>
                <a:gd name="T2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54">
                  <a:moveTo>
                    <a:pt x="18" y="0"/>
                  </a:moveTo>
                  <a:lnTo>
                    <a:pt x="30" y="0"/>
                  </a:lnTo>
                  <a:lnTo>
                    <a:pt x="36" y="12"/>
                  </a:lnTo>
                  <a:lnTo>
                    <a:pt x="42" y="18"/>
                  </a:lnTo>
                  <a:lnTo>
                    <a:pt x="42" y="30"/>
                  </a:lnTo>
                  <a:lnTo>
                    <a:pt x="42" y="42"/>
                  </a:lnTo>
                  <a:lnTo>
                    <a:pt x="36" y="48"/>
                  </a:lnTo>
                  <a:lnTo>
                    <a:pt x="24" y="54"/>
                  </a:lnTo>
                  <a:lnTo>
                    <a:pt x="18" y="48"/>
                  </a:lnTo>
                  <a:lnTo>
                    <a:pt x="6" y="42"/>
                  </a:lnTo>
                  <a:lnTo>
                    <a:pt x="0" y="36"/>
                  </a:lnTo>
                  <a:lnTo>
                    <a:pt x="0" y="24"/>
                  </a:lnTo>
                  <a:lnTo>
                    <a:pt x="0" y="12"/>
                  </a:lnTo>
                  <a:lnTo>
                    <a:pt x="6" y="6"/>
                  </a:lnTo>
                  <a:lnTo>
                    <a:pt x="18"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2" name="Freeform 439"/>
            <p:cNvSpPr>
              <a:spLocks/>
            </p:cNvSpPr>
            <p:nvPr/>
          </p:nvSpPr>
          <p:spPr bwMode="auto">
            <a:xfrm>
              <a:off x="22229763" y="6591300"/>
              <a:ext cx="104775" cy="180975"/>
            </a:xfrm>
            <a:custGeom>
              <a:avLst/>
              <a:gdLst>
                <a:gd name="T0" fmla="*/ 48 w 66"/>
                <a:gd name="T1" fmla="*/ 0 h 114"/>
                <a:gd name="T2" fmla="*/ 60 w 66"/>
                <a:gd name="T3" fmla="*/ 0 h 114"/>
                <a:gd name="T4" fmla="*/ 66 w 66"/>
                <a:gd name="T5" fmla="*/ 6 h 114"/>
                <a:gd name="T6" fmla="*/ 66 w 66"/>
                <a:gd name="T7" fmla="*/ 12 h 114"/>
                <a:gd name="T8" fmla="*/ 66 w 66"/>
                <a:gd name="T9" fmla="*/ 18 h 114"/>
                <a:gd name="T10" fmla="*/ 54 w 66"/>
                <a:gd name="T11" fmla="*/ 36 h 114"/>
                <a:gd name="T12" fmla="*/ 48 w 66"/>
                <a:gd name="T13" fmla="*/ 60 h 114"/>
                <a:gd name="T14" fmla="*/ 42 w 66"/>
                <a:gd name="T15" fmla="*/ 90 h 114"/>
                <a:gd name="T16" fmla="*/ 36 w 66"/>
                <a:gd name="T17" fmla="*/ 102 h 114"/>
                <a:gd name="T18" fmla="*/ 24 w 66"/>
                <a:gd name="T19" fmla="*/ 108 h 114"/>
                <a:gd name="T20" fmla="*/ 18 w 66"/>
                <a:gd name="T21" fmla="*/ 114 h 114"/>
                <a:gd name="T22" fmla="*/ 12 w 66"/>
                <a:gd name="T23" fmla="*/ 108 h 114"/>
                <a:gd name="T24" fmla="*/ 6 w 66"/>
                <a:gd name="T25" fmla="*/ 102 h 114"/>
                <a:gd name="T26" fmla="*/ 0 w 66"/>
                <a:gd name="T27" fmla="*/ 90 h 114"/>
                <a:gd name="T28" fmla="*/ 0 w 66"/>
                <a:gd name="T29" fmla="*/ 72 h 114"/>
                <a:gd name="T30" fmla="*/ 6 w 66"/>
                <a:gd name="T31" fmla="*/ 54 h 114"/>
                <a:gd name="T32" fmla="*/ 12 w 66"/>
                <a:gd name="T33" fmla="*/ 36 h 114"/>
                <a:gd name="T34" fmla="*/ 24 w 66"/>
                <a:gd name="T35" fmla="*/ 24 h 114"/>
                <a:gd name="T36" fmla="*/ 30 w 66"/>
                <a:gd name="T37" fmla="*/ 12 h 114"/>
                <a:gd name="T38" fmla="*/ 42 w 66"/>
                <a:gd name="T39" fmla="*/ 0 h 114"/>
                <a:gd name="T40" fmla="*/ 48 w 66"/>
                <a:gd name="T4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114">
                  <a:moveTo>
                    <a:pt x="48" y="0"/>
                  </a:moveTo>
                  <a:lnTo>
                    <a:pt x="60" y="0"/>
                  </a:lnTo>
                  <a:lnTo>
                    <a:pt x="66" y="6"/>
                  </a:lnTo>
                  <a:lnTo>
                    <a:pt x="66" y="12"/>
                  </a:lnTo>
                  <a:lnTo>
                    <a:pt x="66" y="18"/>
                  </a:lnTo>
                  <a:lnTo>
                    <a:pt x="54" y="36"/>
                  </a:lnTo>
                  <a:lnTo>
                    <a:pt x="48" y="60"/>
                  </a:lnTo>
                  <a:lnTo>
                    <a:pt x="42" y="90"/>
                  </a:lnTo>
                  <a:lnTo>
                    <a:pt x="36" y="102"/>
                  </a:lnTo>
                  <a:lnTo>
                    <a:pt x="24" y="108"/>
                  </a:lnTo>
                  <a:lnTo>
                    <a:pt x="18" y="114"/>
                  </a:lnTo>
                  <a:lnTo>
                    <a:pt x="12" y="108"/>
                  </a:lnTo>
                  <a:lnTo>
                    <a:pt x="6" y="102"/>
                  </a:lnTo>
                  <a:lnTo>
                    <a:pt x="0" y="90"/>
                  </a:lnTo>
                  <a:lnTo>
                    <a:pt x="0" y="72"/>
                  </a:lnTo>
                  <a:lnTo>
                    <a:pt x="6" y="54"/>
                  </a:lnTo>
                  <a:lnTo>
                    <a:pt x="12" y="36"/>
                  </a:lnTo>
                  <a:lnTo>
                    <a:pt x="24" y="24"/>
                  </a:lnTo>
                  <a:lnTo>
                    <a:pt x="30" y="12"/>
                  </a:lnTo>
                  <a:lnTo>
                    <a:pt x="42" y="0"/>
                  </a:lnTo>
                  <a:lnTo>
                    <a:pt x="48"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3" name="Freeform 440"/>
            <p:cNvSpPr>
              <a:spLocks/>
            </p:cNvSpPr>
            <p:nvPr/>
          </p:nvSpPr>
          <p:spPr bwMode="auto">
            <a:xfrm>
              <a:off x="22667913" y="7267575"/>
              <a:ext cx="142875" cy="104775"/>
            </a:xfrm>
            <a:custGeom>
              <a:avLst/>
              <a:gdLst>
                <a:gd name="T0" fmla="*/ 66 w 90"/>
                <a:gd name="T1" fmla="*/ 0 h 66"/>
                <a:gd name="T2" fmla="*/ 78 w 90"/>
                <a:gd name="T3" fmla="*/ 6 h 66"/>
                <a:gd name="T4" fmla="*/ 84 w 90"/>
                <a:gd name="T5" fmla="*/ 12 h 66"/>
                <a:gd name="T6" fmla="*/ 90 w 90"/>
                <a:gd name="T7" fmla="*/ 18 h 66"/>
                <a:gd name="T8" fmla="*/ 84 w 90"/>
                <a:gd name="T9" fmla="*/ 30 h 66"/>
                <a:gd name="T10" fmla="*/ 72 w 90"/>
                <a:gd name="T11" fmla="*/ 42 h 66"/>
                <a:gd name="T12" fmla="*/ 60 w 90"/>
                <a:gd name="T13" fmla="*/ 48 h 66"/>
                <a:gd name="T14" fmla="*/ 42 w 90"/>
                <a:gd name="T15" fmla="*/ 60 h 66"/>
                <a:gd name="T16" fmla="*/ 24 w 90"/>
                <a:gd name="T17" fmla="*/ 66 h 66"/>
                <a:gd name="T18" fmla="*/ 12 w 90"/>
                <a:gd name="T19" fmla="*/ 66 h 66"/>
                <a:gd name="T20" fmla="*/ 6 w 90"/>
                <a:gd name="T21" fmla="*/ 66 h 66"/>
                <a:gd name="T22" fmla="*/ 0 w 90"/>
                <a:gd name="T23" fmla="*/ 60 h 66"/>
                <a:gd name="T24" fmla="*/ 0 w 90"/>
                <a:gd name="T25" fmla="*/ 48 h 66"/>
                <a:gd name="T26" fmla="*/ 6 w 90"/>
                <a:gd name="T27" fmla="*/ 36 h 66"/>
                <a:gd name="T28" fmla="*/ 12 w 90"/>
                <a:gd name="T29" fmla="*/ 30 h 66"/>
                <a:gd name="T30" fmla="*/ 18 w 90"/>
                <a:gd name="T31" fmla="*/ 18 h 66"/>
                <a:gd name="T32" fmla="*/ 36 w 90"/>
                <a:gd name="T33" fmla="*/ 6 h 66"/>
                <a:gd name="T34" fmla="*/ 54 w 90"/>
                <a:gd name="T35" fmla="*/ 0 h 66"/>
                <a:gd name="T36" fmla="*/ 66 w 90"/>
                <a:gd name="T3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 h="66">
                  <a:moveTo>
                    <a:pt x="66" y="0"/>
                  </a:moveTo>
                  <a:lnTo>
                    <a:pt x="78" y="6"/>
                  </a:lnTo>
                  <a:lnTo>
                    <a:pt x="84" y="12"/>
                  </a:lnTo>
                  <a:lnTo>
                    <a:pt x="90" y="18"/>
                  </a:lnTo>
                  <a:lnTo>
                    <a:pt x="84" y="30"/>
                  </a:lnTo>
                  <a:lnTo>
                    <a:pt x="72" y="42"/>
                  </a:lnTo>
                  <a:lnTo>
                    <a:pt x="60" y="48"/>
                  </a:lnTo>
                  <a:lnTo>
                    <a:pt x="42" y="60"/>
                  </a:lnTo>
                  <a:lnTo>
                    <a:pt x="24" y="66"/>
                  </a:lnTo>
                  <a:lnTo>
                    <a:pt x="12" y="66"/>
                  </a:lnTo>
                  <a:lnTo>
                    <a:pt x="6" y="66"/>
                  </a:lnTo>
                  <a:lnTo>
                    <a:pt x="0" y="60"/>
                  </a:lnTo>
                  <a:lnTo>
                    <a:pt x="0" y="48"/>
                  </a:lnTo>
                  <a:lnTo>
                    <a:pt x="6" y="36"/>
                  </a:lnTo>
                  <a:lnTo>
                    <a:pt x="12" y="30"/>
                  </a:lnTo>
                  <a:lnTo>
                    <a:pt x="18" y="18"/>
                  </a:lnTo>
                  <a:lnTo>
                    <a:pt x="36" y="6"/>
                  </a:lnTo>
                  <a:lnTo>
                    <a:pt x="54" y="0"/>
                  </a:lnTo>
                  <a:lnTo>
                    <a:pt x="66"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4" name="Freeform 441"/>
            <p:cNvSpPr>
              <a:spLocks/>
            </p:cNvSpPr>
            <p:nvPr/>
          </p:nvSpPr>
          <p:spPr bwMode="auto">
            <a:xfrm>
              <a:off x="22325013" y="7372350"/>
              <a:ext cx="142875" cy="76200"/>
            </a:xfrm>
            <a:custGeom>
              <a:avLst/>
              <a:gdLst>
                <a:gd name="T0" fmla="*/ 42 w 90"/>
                <a:gd name="T1" fmla="*/ 0 h 48"/>
                <a:gd name="T2" fmla="*/ 60 w 90"/>
                <a:gd name="T3" fmla="*/ 0 h 48"/>
                <a:gd name="T4" fmla="*/ 78 w 90"/>
                <a:gd name="T5" fmla="*/ 6 h 48"/>
                <a:gd name="T6" fmla="*/ 84 w 90"/>
                <a:gd name="T7" fmla="*/ 12 h 48"/>
                <a:gd name="T8" fmla="*/ 90 w 90"/>
                <a:gd name="T9" fmla="*/ 18 h 48"/>
                <a:gd name="T10" fmla="*/ 90 w 90"/>
                <a:gd name="T11" fmla="*/ 24 h 48"/>
                <a:gd name="T12" fmla="*/ 84 w 90"/>
                <a:gd name="T13" fmla="*/ 30 h 48"/>
                <a:gd name="T14" fmla="*/ 72 w 90"/>
                <a:gd name="T15" fmla="*/ 36 h 48"/>
                <a:gd name="T16" fmla="*/ 60 w 90"/>
                <a:gd name="T17" fmla="*/ 42 h 48"/>
                <a:gd name="T18" fmla="*/ 48 w 90"/>
                <a:gd name="T19" fmla="*/ 48 h 48"/>
                <a:gd name="T20" fmla="*/ 36 w 90"/>
                <a:gd name="T21" fmla="*/ 48 h 48"/>
                <a:gd name="T22" fmla="*/ 18 w 90"/>
                <a:gd name="T23" fmla="*/ 48 h 48"/>
                <a:gd name="T24" fmla="*/ 6 w 90"/>
                <a:gd name="T25" fmla="*/ 48 h 48"/>
                <a:gd name="T26" fmla="*/ 0 w 90"/>
                <a:gd name="T27" fmla="*/ 36 h 48"/>
                <a:gd name="T28" fmla="*/ 0 w 90"/>
                <a:gd name="T29" fmla="*/ 30 h 48"/>
                <a:gd name="T30" fmla="*/ 6 w 90"/>
                <a:gd name="T31" fmla="*/ 18 h 48"/>
                <a:gd name="T32" fmla="*/ 12 w 90"/>
                <a:gd name="T33" fmla="*/ 12 h 48"/>
                <a:gd name="T34" fmla="*/ 24 w 90"/>
                <a:gd name="T35" fmla="*/ 6 h 48"/>
                <a:gd name="T36" fmla="*/ 42 w 90"/>
                <a:gd name="T3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 h="48">
                  <a:moveTo>
                    <a:pt x="42" y="0"/>
                  </a:moveTo>
                  <a:lnTo>
                    <a:pt x="60" y="0"/>
                  </a:lnTo>
                  <a:lnTo>
                    <a:pt x="78" y="6"/>
                  </a:lnTo>
                  <a:lnTo>
                    <a:pt x="84" y="12"/>
                  </a:lnTo>
                  <a:lnTo>
                    <a:pt x="90" y="18"/>
                  </a:lnTo>
                  <a:lnTo>
                    <a:pt x="90" y="24"/>
                  </a:lnTo>
                  <a:lnTo>
                    <a:pt x="84" y="30"/>
                  </a:lnTo>
                  <a:lnTo>
                    <a:pt x="72" y="36"/>
                  </a:lnTo>
                  <a:lnTo>
                    <a:pt x="60" y="42"/>
                  </a:lnTo>
                  <a:lnTo>
                    <a:pt x="48" y="48"/>
                  </a:lnTo>
                  <a:lnTo>
                    <a:pt x="36" y="48"/>
                  </a:lnTo>
                  <a:lnTo>
                    <a:pt x="18" y="48"/>
                  </a:lnTo>
                  <a:lnTo>
                    <a:pt x="6" y="48"/>
                  </a:lnTo>
                  <a:lnTo>
                    <a:pt x="0" y="36"/>
                  </a:lnTo>
                  <a:lnTo>
                    <a:pt x="0" y="30"/>
                  </a:lnTo>
                  <a:lnTo>
                    <a:pt x="6" y="18"/>
                  </a:lnTo>
                  <a:lnTo>
                    <a:pt x="12" y="12"/>
                  </a:lnTo>
                  <a:lnTo>
                    <a:pt x="24" y="6"/>
                  </a:lnTo>
                  <a:lnTo>
                    <a:pt x="42"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5" name="Freeform 442"/>
            <p:cNvSpPr>
              <a:spLocks/>
            </p:cNvSpPr>
            <p:nvPr/>
          </p:nvSpPr>
          <p:spPr bwMode="auto">
            <a:xfrm>
              <a:off x="22058313" y="7915275"/>
              <a:ext cx="85725" cy="85725"/>
            </a:xfrm>
            <a:custGeom>
              <a:avLst/>
              <a:gdLst>
                <a:gd name="T0" fmla="*/ 42 w 54"/>
                <a:gd name="T1" fmla="*/ 0 h 54"/>
                <a:gd name="T2" fmla="*/ 48 w 54"/>
                <a:gd name="T3" fmla="*/ 0 h 54"/>
                <a:gd name="T4" fmla="*/ 54 w 54"/>
                <a:gd name="T5" fmla="*/ 6 h 54"/>
                <a:gd name="T6" fmla="*/ 54 w 54"/>
                <a:gd name="T7" fmla="*/ 18 h 54"/>
                <a:gd name="T8" fmla="*/ 48 w 54"/>
                <a:gd name="T9" fmla="*/ 24 h 54"/>
                <a:gd name="T10" fmla="*/ 42 w 54"/>
                <a:gd name="T11" fmla="*/ 36 h 54"/>
                <a:gd name="T12" fmla="*/ 30 w 54"/>
                <a:gd name="T13" fmla="*/ 48 h 54"/>
                <a:gd name="T14" fmla="*/ 18 w 54"/>
                <a:gd name="T15" fmla="*/ 54 h 54"/>
                <a:gd name="T16" fmla="*/ 6 w 54"/>
                <a:gd name="T17" fmla="*/ 54 h 54"/>
                <a:gd name="T18" fmla="*/ 0 w 54"/>
                <a:gd name="T19" fmla="*/ 48 h 54"/>
                <a:gd name="T20" fmla="*/ 0 w 54"/>
                <a:gd name="T21" fmla="*/ 42 h 54"/>
                <a:gd name="T22" fmla="*/ 0 w 54"/>
                <a:gd name="T23" fmla="*/ 36 h 54"/>
                <a:gd name="T24" fmla="*/ 0 w 54"/>
                <a:gd name="T25" fmla="*/ 24 h 54"/>
                <a:gd name="T26" fmla="*/ 6 w 54"/>
                <a:gd name="T27" fmla="*/ 18 h 54"/>
                <a:gd name="T28" fmla="*/ 12 w 54"/>
                <a:gd name="T29" fmla="*/ 12 h 54"/>
                <a:gd name="T30" fmla="*/ 24 w 54"/>
                <a:gd name="T31" fmla="*/ 0 h 54"/>
                <a:gd name="T32" fmla="*/ 42 w 54"/>
                <a:gd name="T33"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54">
                  <a:moveTo>
                    <a:pt x="42" y="0"/>
                  </a:moveTo>
                  <a:lnTo>
                    <a:pt x="48" y="0"/>
                  </a:lnTo>
                  <a:lnTo>
                    <a:pt x="54" y="6"/>
                  </a:lnTo>
                  <a:lnTo>
                    <a:pt x="54" y="18"/>
                  </a:lnTo>
                  <a:lnTo>
                    <a:pt x="48" y="24"/>
                  </a:lnTo>
                  <a:lnTo>
                    <a:pt x="42" y="36"/>
                  </a:lnTo>
                  <a:lnTo>
                    <a:pt x="30" y="48"/>
                  </a:lnTo>
                  <a:lnTo>
                    <a:pt x="18" y="54"/>
                  </a:lnTo>
                  <a:lnTo>
                    <a:pt x="6" y="54"/>
                  </a:lnTo>
                  <a:lnTo>
                    <a:pt x="0" y="48"/>
                  </a:lnTo>
                  <a:lnTo>
                    <a:pt x="0" y="42"/>
                  </a:lnTo>
                  <a:lnTo>
                    <a:pt x="0" y="36"/>
                  </a:lnTo>
                  <a:lnTo>
                    <a:pt x="0" y="24"/>
                  </a:lnTo>
                  <a:lnTo>
                    <a:pt x="6" y="18"/>
                  </a:lnTo>
                  <a:lnTo>
                    <a:pt x="12" y="12"/>
                  </a:lnTo>
                  <a:lnTo>
                    <a:pt x="24" y="0"/>
                  </a:lnTo>
                  <a:lnTo>
                    <a:pt x="42"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6" name="Freeform 448"/>
            <p:cNvSpPr>
              <a:spLocks/>
            </p:cNvSpPr>
            <p:nvPr/>
          </p:nvSpPr>
          <p:spPr bwMode="auto">
            <a:xfrm>
              <a:off x="26754138" y="6686550"/>
              <a:ext cx="666750" cy="428625"/>
            </a:xfrm>
            <a:custGeom>
              <a:avLst/>
              <a:gdLst>
                <a:gd name="T0" fmla="*/ 372 w 420"/>
                <a:gd name="T1" fmla="*/ 6 h 270"/>
                <a:gd name="T2" fmla="*/ 402 w 420"/>
                <a:gd name="T3" fmla="*/ 24 h 270"/>
                <a:gd name="T4" fmla="*/ 414 w 420"/>
                <a:gd name="T5" fmla="*/ 54 h 270"/>
                <a:gd name="T6" fmla="*/ 420 w 420"/>
                <a:gd name="T7" fmla="*/ 90 h 270"/>
                <a:gd name="T8" fmla="*/ 420 w 420"/>
                <a:gd name="T9" fmla="*/ 120 h 270"/>
                <a:gd name="T10" fmla="*/ 408 w 420"/>
                <a:gd name="T11" fmla="*/ 138 h 270"/>
                <a:gd name="T12" fmla="*/ 384 w 420"/>
                <a:gd name="T13" fmla="*/ 138 h 270"/>
                <a:gd name="T14" fmla="*/ 366 w 420"/>
                <a:gd name="T15" fmla="*/ 150 h 270"/>
                <a:gd name="T16" fmla="*/ 372 w 420"/>
                <a:gd name="T17" fmla="*/ 174 h 270"/>
                <a:gd name="T18" fmla="*/ 378 w 420"/>
                <a:gd name="T19" fmla="*/ 192 h 270"/>
                <a:gd name="T20" fmla="*/ 360 w 420"/>
                <a:gd name="T21" fmla="*/ 204 h 270"/>
                <a:gd name="T22" fmla="*/ 330 w 420"/>
                <a:gd name="T23" fmla="*/ 210 h 270"/>
                <a:gd name="T24" fmla="*/ 312 w 420"/>
                <a:gd name="T25" fmla="*/ 222 h 270"/>
                <a:gd name="T26" fmla="*/ 294 w 420"/>
                <a:gd name="T27" fmla="*/ 240 h 270"/>
                <a:gd name="T28" fmla="*/ 252 w 420"/>
                <a:gd name="T29" fmla="*/ 246 h 270"/>
                <a:gd name="T30" fmla="*/ 186 w 420"/>
                <a:gd name="T31" fmla="*/ 270 h 270"/>
                <a:gd name="T32" fmla="*/ 126 w 420"/>
                <a:gd name="T33" fmla="*/ 264 h 270"/>
                <a:gd name="T34" fmla="*/ 24 w 420"/>
                <a:gd name="T35" fmla="*/ 252 h 270"/>
                <a:gd name="T36" fmla="*/ 0 w 420"/>
                <a:gd name="T37" fmla="*/ 240 h 270"/>
                <a:gd name="T38" fmla="*/ 6 w 420"/>
                <a:gd name="T39" fmla="*/ 216 h 270"/>
                <a:gd name="T40" fmla="*/ 24 w 420"/>
                <a:gd name="T41" fmla="*/ 204 h 270"/>
                <a:gd name="T42" fmla="*/ 48 w 420"/>
                <a:gd name="T43" fmla="*/ 198 h 270"/>
                <a:gd name="T44" fmla="*/ 72 w 420"/>
                <a:gd name="T45" fmla="*/ 204 h 270"/>
                <a:gd name="T46" fmla="*/ 78 w 420"/>
                <a:gd name="T47" fmla="*/ 192 h 270"/>
                <a:gd name="T48" fmla="*/ 96 w 420"/>
                <a:gd name="T49" fmla="*/ 174 h 270"/>
                <a:gd name="T50" fmla="*/ 210 w 420"/>
                <a:gd name="T51" fmla="*/ 144 h 270"/>
                <a:gd name="T52" fmla="*/ 246 w 420"/>
                <a:gd name="T53" fmla="*/ 132 h 270"/>
                <a:gd name="T54" fmla="*/ 276 w 420"/>
                <a:gd name="T55" fmla="*/ 114 h 270"/>
                <a:gd name="T56" fmla="*/ 312 w 420"/>
                <a:gd name="T57" fmla="*/ 102 h 270"/>
                <a:gd name="T58" fmla="*/ 330 w 420"/>
                <a:gd name="T59" fmla="*/ 78 h 270"/>
                <a:gd name="T60" fmla="*/ 318 w 420"/>
                <a:gd name="T61" fmla="*/ 60 h 270"/>
                <a:gd name="T62" fmla="*/ 300 w 420"/>
                <a:gd name="T63" fmla="*/ 48 h 270"/>
                <a:gd name="T64" fmla="*/ 306 w 420"/>
                <a:gd name="T65" fmla="*/ 24 h 270"/>
                <a:gd name="T66" fmla="*/ 336 w 420"/>
                <a:gd name="T67" fmla="*/ 6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0" h="270">
                  <a:moveTo>
                    <a:pt x="354" y="0"/>
                  </a:moveTo>
                  <a:lnTo>
                    <a:pt x="372" y="6"/>
                  </a:lnTo>
                  <a:lnTo>
                    <a:pt x="390" y="12"/>
                  </a:lnTo>
                  <a:lnTo>
                    <a:pt x="402" y="24"/>
                  </a:lnTo>
                  <a:lnTo>
                    <a:pt x="414" y="42"/>
                  </a:lnTo>
                  <a:lnTo>
                    <a:pt x="414" y="54"/>
                  </a:lnTo>
                  <a:lnTo>
                    <a:pt x="414" y="72"/>
                  </a:lnTo>
                  <a:lnTo>
                    <a:pt x="420" y="90"/>
                  </a:lnTo>
                  <a:lnTo>
                    <a:pt x="420" y="102"/>
                  </a:lnTo>
                  <a:lnTo>
                    <a:pt x="420" y="120"/>
                  </a:lnTo>
                  <a:lnTo>
                    <a:pt x="414" y="126"/>
                  </a:lnTo>
                  <a:lnTo>
                    <a:pt x="408" y="138"/>
                  </a:lnTo>
                  <a:lnTo>
                    <a:pt x="402" y="138"/>
                  </a:lnTo>
                  <a:lnTo>
                    <a:pt x="384" y="138"/>
                  </a:lnTo>
                  <a:lnTo>
                    <a:pt x="372" y="138"/>
                  </a:lnTo>
                  <a:lnTo>
                    <a:pt x="366" y="150"/>
                  </a:lnTo>
                  <a:lnTo>
                    <a:pt x="366" y="162"/>
                  </a:lnTo>
                  <a:lnTo>
                    <a:pt x="372" y="174"/>
                  </a:lnTo>
                  <a:lnTo>
                    <a:pt x="378" y="186"/>
                  </a:lnTo>
                  <a:lnTo>
                    <a:pt x="378" y="192"/>
                  </a:lnTo>
                  <a:lnTo>
                    <a:pt x="372" y="198"/>
                  </a:lnTo>
                  <a:lnTo>
                    <a:pt x="360" y="204"/>
                  </a:lnTo>
                  <a:lnTo>
                    <a:pt x="342" y="204"/>
                  </a:lnTo>
                  <a:lnTo>
                    <a:pt x="330" y="210"/>
                  </a:lnTo>
                  <a:lnTo>
                    <a:pt x="318" y="216"/>
                  </a:lnTo>
                  <a:lnTo>
                    <a:pt x="312" y="222"/>
                  </a:lnTo>
                  <a:lnTo>
                    <a:pt x="300" y="234"/>
                  </a:lnTo>
                  <a:lnTo>
                    <a:pt x="294" y="240"/>
                  </a:lnTo>
                  <a:lnTo>
                    <a:pt x="276" y="240"/>
                  </a:lnTo>
                  <a:lnTo>
                    <a:pt x="252" y="246"/>
                  </a:lnTo>
                  <a:lnTo>
                    <a:pt x="216" y="258"/>
                  </a:lnTo>
                  <a:lnTo>
                    <a:pt x="186" y="270"/>
                  </a:lnTo>
                  <a:lnTo>
                    <a:pt x="162" y="270"/>
                  </a:lnTo>
                  <a:lnTo>
                    <a:pt x="126" y="264"/>
                  </a:lnTo>
                  <a:lnTo>
                    <a:pt x="72" y="264"/>
                  </a:lnTo>
                  <a:lnTo>
                    <a:pt x="24" y="252"/>
                  </a:lnTo>
                  <a:lnTo>
                    <a:pt x="12" y="246"/>
                  </a:lnTo>
                  <a:lnTo>
                    <a:pt x="0" y="240"/>
                  </a:lnTo>
                  <a:lnTo>
                    <a:pt x="0" y="228"/>
                  </a:lnTo>
                  <a:lnTo>
                    <a:pt x="6" y="216"/>
                  </a:lnTo>
                  <a:lnTo>
                    <a:pt x="18" y="210"/>
                  </a:lnTo>
                  <a:lnTo>
                    <a:pt x="24" y="204"/>
                  </a:lnTo>
                  <a:lnTo>
                    <a:pt x="36" y="198"/>
                  </a:lnTo>
                  <a:lnTo>
                    <a:pt x="48" y="198"/>
                  </a:lnTo>
                  <a:lnTo>
                    <a:pt x="60" y="204"/>
                  </a:lnTo>
                  <a:lnTo>
                    <a:pt x="72" y="204"/>
                  </a:lnTo>
                  <a:lnTo>
                    <a:pt x="78" y="198"/>
                  </a:lnTo>
                  <a:lnTo>
                    <a:pt x="78" y="192"/>
                  </a:lnTo>
                  <a:lnTo>
                    <a:pt x="90" y="180"/>
                  </a:lnTo>
                  <a:lnTo>
                    <a:pt x="96" y="174"/>
                  </a:lnTo>
                  <a:lnTo>
                    <a:pt x="150" y="150"/>
                  </a:lnTo>
                  <a:lnTo>
                    <a:pt x="210" y="144"/>
                  </a:lnTo>
                  <a:lnTo>
                    <a:pt x="228" y="144"/>
                  </a:lnTo>
                  <a:lnTo>
                    <a:pt x="246" y="132"/>
                  </a:lnTo>
                  <a:lnTo>
                    <a:pt x="264" y="126"/>
                  </a:lnTo>
                  <a:lnTo>
                    <a:pt x="276" y="114"/>
                  </a:lnTo>
                  <a:lnTo>
                    <a:pt x="300" y="108"/>
                  </a:lnTo>
                  <a:lnTo>
                    <a:pt x="312" y="102"/>
                  </a:lnTo>
                  <a:lnTo>
                    <a:pt x="324" y="90"/>
                  </a:lnTo>
                  <a:lnTo>
                    <a:pt x="330" y="78"/>
                  </a:lnTo>
                  <a:lnTo>
                    <a:pt x="324" y="72"/>
                  </a:lnTo>
                  <a:lnTo>
                    <a:pt x="318" y="60"/>
                  </a:lnTo>
                  <a:lnTo>
                    <a:pt x="312" y="54"/>
                  </a:lnTo>
                  <a:lnTo>
                    <a:pt x="300" y="48"/>
                  </a:lnTo>
                  <a:lnTo>
                    <a:pt x="300" y="36"/>
                  </a:lnTo>
                  <a:lnTo>
                    <a:pt x="306" y="24"/>
                  </a:lnTo>
                  <a:lnTo>
                    <a:pt x="318" y="12"/>
                  </a:lnTo>
                  <a:lnTo>
                    <a:pt x="336" y="6"/>
                  </a:lnTo>
                  <a:lnTo>
                    <a:pt x="354"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7" name="Freeform 449"/>
            <p:cNvSpPr>
              <a:spLocks/>
            </p:cNvSpPr>
            <p:nvPr/>
          </p:nvSpPr>
          <p:spPr bwMode="auto">
            <a:xfrm>
              <a:off x="26382663" y="6143625"/>
              <a:ext cx="114300" cy="85725"/>
            </a:xfrm>
            <a:custGeom>
              <a:avLst/>
              <a:gdLst>
                <a:gd name="T0" fmla="*/ 36 w 72"/>
                <a:gd name="T1" fmla="*/ 0 h 54"/>
                <a:gd name="T2" fmla="*/ 54 w 72"/>
                <a:gd name="T3" fmla="*/ 6 h 54"/>
                <a:gd name="T4" fmla="*/ 66 w 72"/>
                <a:gd name="T5" fmla="*/ 6 h 54"/>
                <a:gd name="T6" fmla="*/ 72 w 72"/>
                <a:gd name="T7" fmla="*/ 18 h 54"/>
                <a:gd name="T8" fmla="*/ 72 w 72"/>
                <a:gd name="T9" fmla="*/ 24 h 54"/>
                <a:gd name="T10" fmla="*/ 72 w 72"/>
                <a:gd name="T11" fmla="*/ 30 h 54"/>
                <a:gd name="T12" fmla="*/ 66 w 72"/>
                <a:gd name="T13" fmla="*/ 42 h 54"/>
                <a:gd name="T14" fmla="*/ 54 w 72"/>
                <a:gd name="T15" fmla="*/ 48 h 54"/>
                <a:gd name="T16" fmla="*/ 48 w 72"/>
                <a:gd name="T17" fmla="*/ 54 h 54"/>
                <a:gd name="T18" fmla="*/ 36 w 72"/>
                <a:gd name="T19" fmla="*/ 54 h 54"/>
                <a:gd name="T20" fmla="*/ 18 w 72"/>
                <a:gd name="T21" fmla="*/ 54 h 54"/>
                <a:gd name="T22" fmla="*/ 6 w 72"/>
                <a:gd name="T23" fmla="*/ 48 h 54"/>
                <a:gd name="T24" fmla="*/ 0 w 72"/>
                <a:gd name="T25" fmla="*/ 36 h 54"/>
                <a:gd name="T26" fmla="*/ 0 w 72"/>
                <a:gd name="T27" fmla="*/ 30 h 54"/>
                <a:gd name="T28" fmla="*/ 0 w 72"/>
                <a:gd name="T29" fmla="*/ 18 h 54"/>
                <a:gd name="T30" fmla="*/ 6 w 72"/>
                <a:gd name="T31" fmla="*/ 12 h 54"/>
                <a:gd name="T32" fmla="*/ 18 w 72"/>
                <a:gd name="T33" fmla="*/ 6 h 54"/>
                <a:gd name="T34" fmla="*/ 36 w 72"/>
                <a:gd name="T3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4">
                  <a:moveTo>
                    <a:pt x="36" y="0"/>
                  </a:moveTo>
                  <a:lnTo>
                    <a:pt x="54" y="6"/>
                  </a:lnTo>
                  <a:lnTo>
                    <a:pt x="66" y="6"/>
                  </a:lnTo>
                  <a:lnTo>
                    <a:pt x="72" y="18"/>
                  </a:lnTo>
                  <a:lnTo>
                    <a:pt x="72" y="24"/>
                  </a:lnTo>
                  <a:lnTo>
                    <a:pt x="72" y="30"/>
                  </a:lnTo>
                  <a:lnTo>
                    <a:pt x="66" y="42"/>
                  </a:lnTo>
                  <a:lnTo>
                    <a:pt x="54" y="48"/>
                  </a:lnTo>
                  <a:lnTo>
                    <a:pt x="48" y="54"/>
                  </a:lnTo>
                  <a:lnTo>
                    <a:pt x="36" y="54"/>
                  </a:lnTo>
                  <a:lnTo>
                    <a:pt x="18" y="54"/>
                  </a:lnTo>
                  <a:lnTo>
                    <a:pt x="6" y="48"/>
                  </a:lnTo>
                  <a:lnTo>
                    <a:pt x="0" y="36"/>
                  </a:lnTo>
                  <a:lnTo>
                    <a:pt x="0" y="30"/>
                  </a:lnTo>
                  <a:lnTo>
                    <a:pt x="0" y="18"/>
                  </a:lnTo>
                  <a:lnTo>
                    <a:pt x="6" y="12"/>
                  </a:lnTo>
                  <a:lnTo>
                    <a:pt x="18" y="6"/>
                  </a:lnTo>
                  <a:lnTo>
                    <a:pt x="36"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8" name="Freeform 450"/>
            <p:cNvSpPr>
              <a:spLocks/>
            </p:cNvSpPr>
            <p:nvPr/>
          </p:nvSpPr>
          <p:spPr bwMode="auto">
            <a:xfrm>
              <a:off x="27163713" y="6343650"/>
              <a:ext cx="409575" cy="485775"/>
            </a:xfrm>
            <a:custGeom>
              <a:avLst/>
              <a:gdLst>
                <a:gd name="T0" fmla="*/ 18 w 258"/>
                <a:gd name="T1" fmla="*/ 0 h 306"/>
                <a:gd name="T2" fmla="*/ 54 w 258"/>
                <a:gd name="T3" fmla="*/ 12 h 306"/>
                <a:gd name="T4" fmla="*/ 96 w 258"/>
                <a:gd name="T5" fmla="*/ 36 h 306"/>
                <a:gd name="T6" fmla="*/ 138 w 258"/>
                <a:gd name="T7" fmla="*/ 72 h 306"/>
                <a:gd name="T8" fmla="*/ 168 w 258"/>
                <a:gd name="T9" fmla="*/ 90 h 306"/>
                <a:gd name="T10" fmla="*/ 210 w 258"/>
                <a:gd name="T11" fmla="*/ 120 h 306"/>
                <a:gd name="T12" fmla="*/ 228 w 258"/>
                <a:gd name="T13" fmla="*/ 138 h 306"/>
                <a:gd name="T14" fmla="*/ 240 w 258"/>
                <a:gd name="T15" fmla="*/ 156 h 306"/>
                <a:gd name="T16" fmla="*/ 252 w 258"/>
                <a:gd name="T17" fmla="*/ 168 h 306"/>
                <a:gd name="T18" fmla="*/ 258 w 258"/>
                <a:gd name="T19" fmla="*/ 186 h 306"/>
                <a:gd name="T20" fmla="*/ 258 w 258"/>
                <a:gd name="T21" fmla="*/ 198 h 306"/>
                <a:gd name="T22" fmla="*/ 258 w 258"/>
                <a:gd name="T23" fmla="*/ 216 h 306"/>
                <a:gd name="T24" fmla="*/ 258 w 258"/>
                <a:gd name="T25" fmla="*/ 234 h 306"/>
                <a:gd name="T26" fmla="*/ 258 w 258"/>
                <a:gd name="T27" fmla="*/ 252 h 306"/>
                <a:gd name="T28" fmla="*/ 258 w 258"/>
                <a:gd name="T29" fmla="*/ 264 h 306"/>
                <a:gd name="T30" fmla="*/ 258 w 258"/>
                <a:gd name="T31" fmla="*/ 282 h 306"/>
                <a:gd name="T32" fmla="*/ 258 w 258"/>
                <a:gd name="T33" fmla="*/ 294 h 306"/>
                <a:gd name="T34" fmla="*/ 252 w 258"/>
                <a:gd name="T35" fmla="*/ 300 h 306"/>
                <a:gd name="T36" fmla="*/ 240 w 258"/>
                <a:gd name="T37" fmla="*/ 306 h 306"/>
                <a:gd name="T38" fmla="*/ 228 w 258"/>
                <a:gd name="T39" fmla="*/ 300 h 306"/>
                <a:gd name="T40" fmla="*/ 216 w 258"/>
                <a:gd name="T41" fmla="*/ 294 h 306"/>
                <a:gd name="T42" fmla="*/ 210 w 258"/>
                <a:gd name="T43" fmla="*/ 282 h 306"/>
                <a:gd name="T44" fmla="*/ 210 w 258"/>
                <a:gd name="T45" fmla="*/ 264 h 306"/>
                <a:gd name="T46" fmla="*/ 210 w 258"/>
                <a:gd name="T47" fmla="*/ 240 h 306"/>
                <a:gd name="T48" fmla="*/ 210 w 258"/>
                <a:gd name="T49" fmla="*/ 216 h 306"/>
                <a:gd name="T50" fmla="*/ 204 w 258"/>
                <a:gd name="T51" fmla="*/ 198 h 306"/>
                <a:gd name="T52" fmla="*/ 198 w 258"/>
                <a:gd name="T53" fmla="*/ 186 h 306"/>
                <a:gd name="T54" fmla="*/ 186 w 258"/>
                <a:gd name="T55" fmla="*/ 174 h 306"/>
                <a:gd name="T56" fmla="*/ 174 w 258"/>
                <a:gd name="T57" fmla="*/ 156 h 306"/>
                <a:gd name="T58" fmla="*/ 144 w 258"/>
                <a:gd name="T59" fmla="*/ 132 h 306"/>
                <a:gd name="T60" fmla="*/ 102 w 258"/>
                <a:gd name="T61" fmla="*/ 108 h 306"/>
                <a:gd name="T62" fmla="*/ 66 w 258"/>
                <a:gd name="T63" fmla="*/ 84 h 306"/>
                <a:gd name="T64" fmla="*/ 48 w 258"/>
                <a:gd name="T65" fmla="*/ 72 h 306"/>
                <a:gd name="T66" fmla="*/ 36 w 258"/>
                <a:gd name="T67" fmla="*/ 60 h 306"/>
                <a:gd name="T68" fmla="*/ 18 w 258"/>
                <a:gd name="T69" fmla="*/ 48 h 306"/>
                <a:gd name="T70" fmla="*/ 6 w 258"/>
                <a:gd name="T71" fmla="*/ 30 h 306"/>
                <a:gd name="T72" fmla="*/ 0 w 258"/>
                <a:gd name="T73" fmla="*/ 18 h 306"/>
                <a:gd name="T74" fmla="*/ 0 w 258"/>
                <a:gd name="T75" fmla="*/ 12 h 306"/>
                <a:gd name="T76" fmla="*/ 18 w 258"/>
                <a:gd name="T77"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8" h="306">
                  <a:moveTo>
                    <a:pt x="18" y="0"/>
                  </a:moveTo>
                  <a:lnTo>
                    <a:pt x="54" y="12"/>
                  </a:lnTo>
                  <a:lnTo>
                    <a:pt x="96" y="36"/>
                  </a:lnTo>
                  <a:lnTo>
                    <a:pt x="138" y="72"/>
                  </a:lnTo>
                  <a:lnTo>
                    <a:pt x="168" y="90"/>
                  </a:lnTo>
                  <a:lnTo>
                    <a:pt x="210" y="120"/>
                  </a:lnTo>
                  <a:lnTo>
                    <a:pt x="228" y="138"/>
                  </a:lnTo>
                  <a:lnTo>
                    <a:pt x="240" y="156"/>
                  </a:lnTo>
                  <a:lnTo>
                    <a:pt x="252" y="168"/>
                  </a:lnTo>
                  <a:lnTo>
                    <a:pt x="258" y="186"/>
                  </a:lnTo>
                  <a:lnTo>
                    <a:pt x="258" y="198"/>
                  </a:lnTo>
                  <a:lnTo>
                    <a:pt x="258" y="216"/>
                  </a:lnTo>
                  <a:lnTo>
                    <a:pt x="258" y="234"/>
                  </a:lnTo>
                  <a:lnTo>
                    <a:pt x="258" y="252"/>
                  </a:lnTo>
                  <a:lnTo>
                    <a:pt x="258" y="264"/>
                  </a:lnTo>
                  <a:lnTo>
                    <a:pt x="258" y="282"/>
                  </a:lnTo>
                  <a:lnTo>
                    <a:pt x="258" y="294"/>
                  </a:lnTo>
                  <a:lnTo>
                    <a:pt x="252" y="300"/>
                  </a:lnTo>
                  <a:lnTo>
                    <a:pt x="240" y="306"/>
                  </a:lnTo>
                  <a:lnTo>
                    <a:pt x="228" y="300"/>
                  </a:lnTo>
                  <a:lnTo>
                    <a:pt x="216" y="294"/>
                  </a:lnTo>
                  <a:lnTo>
                    <a:pt x="210" y="282"/>
                  </a:lnTo>
                  <a:lnTo>
                    <a:pt x="210" y="264"/>
                  </a:lnTo>
                  <a:lnTo>
                    <a:pt x="210" y="240"/>
                  </a:lnTo>
                  <a:lnTo>
                    <a:pt x="210" y="216"/>
                  </a:lnTo>
                  <a:lnTo>
                    <a:pt x="204" y="198"/>
                  </a:lnTo>
                  <a:lnTo>
                    <a:pt x="198" y="186"/>
                  </a:lnTo>
                  <a:lnTo>
                    <a:pt x="186" y="174"/>
                  </a:lnTo>
                  <a:lnTo>
                    <a:pt x="174" y="156"/>
                  </a:lnTo>
                  <a:lnTo>
                    <a:pt x="144" y="132"/>
                  </a:lnTo>
                  <a:lnTo>
                    <a:pt x="102" y="108"/>
                  </a:lnTo>
                  <a:lnTo>
                    <a:pt x="66" y="84"/>
                  </a:lnTo>
                  <a:lnTo>
                    <a:pt x="48" y="72"/>
                  </a:lnTo>
                  <a:lnTo>
                    <a:pt x="36" y="60"/>
                  </a:lnTo>
                  <a:lnTo>
                    <a:pt x="18" y="48"/>
                  </a:lnTo>
                  <a:lnTo>
                    <a:pt x="6" y="30"/>
                  </a:lnTo>
                  <a:lnTo>
                    <a:pt x="0" y="18"/>
                  </a:lnTo>
                  <a:lnTo>
                    <a:pt x="0" y="12"/>
                  </a:lnTo>
                  <a:lnTo>
                    <a:pt x="18"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9" name="Freeform 451"/>
            <p:cNvSpPr>
              <a:spLocks/>
            </p:cNvSpPr>
            <p:nvPr/>
          </p:nvSpPr>
          <p:spPr bwMode="auto">
            <a:xfrm>
              <a:off x="27773313" y="6934200"/>
              <a:ext cx="238125" cy="361950"/>
            </a:xfrm>
            <a:custGeom>
              <a:avLst/>
              <a:gdLst>
                <a:gd name="T0" fmla="*/ 36 w 150"/>
                <a:gd name="T1" fmla="*/ 0 h 228"/>
                <a:gd name="T2" fmla="*/ 54 w 150"/>
                <a:gd name="T3" fmla="*/ 0 h 228"/>
                <a:gd name="T4" fmla="*/ 72 w 150"/>
                <a:gd name="T5" fmla="*/ 12 h 228"/>
                <a:gd name="T6" fmla="*/ 84 w 150"/>
                <a:gd name="T7" fmla="*/ 30 h 228"/>
                <a:gd name="T8" fmla="*/ 96 w 150"/>
                <a:gd name="T9" fmla="*/ 48 h 228"/>
                <a:gd name="T10" fmla="*/ 108 w 150"/>
                <a:gd name="T11" fmla="*/ 72 h 228"/>
                <a:gd name="T12" fmla="*/ 126 w 150"/>
                <a:gd name="T13" fmla="*/ 114 h 228"/>
                <a:gd name="T14" fmla="*/ 138 w 150"/>
                <a:gd name="T15" fmla="*/ 144 h 228"/>
                <a:gd name="T16" fmla="*/ 150 w 150"/>
                <a:gd name="T17" fmla="*/ 186 h 228"/>
                <a:gd name="T18" fmla="*/ 150 w 150"/>
                <a:gd name="T19" fmla="*/ 204 h 228"/>
                <a:gd name="T20" fmla="*/ 150 w 150"/>
                <a:gd name="T21" fmla="*/ 222 h 228"/>
                <a:gd name="T22" fmla="*/ 150 w 150"/>
                <a:gd name="T23" fmla="*/ 228 h 228"/>
                <a:gd name="T24" fmla="*/ 144 w 150"/>
                <a:gd name="T25" fmla="*/ 228 h 228"/>
                <a:gd name="T26" fmla="*/ 132 w 150"/>
                <a:gd name="T27" fmla="*/ 228 h 228"/>
                <a:gd name="T28" fmla="*/ 120 w 150"/>
                <a:gd name="T29" fmla="*/ 216 h 228"/>
                <a:gd name="T30" fmla="*/ 108 w 150"/>
                <a:gd name="T31" fmla="*/ 204 h 228"/>
                <a:gd name="T32" fmla="*/ 72 w 150"/>
                <a:gd name="T33" fmla="*/ 162 h 228"/>
                <a:gd name="T34" fmla="*/ 48 w 150"/>
                <a:gd name="T35" fmla="*/ 132 h 228"/>
                <a:gd name="T36" fmla="*/ 24 w 150"/>
                <a:gd name="T37" fmla="*/ 96 h 228"/>
                <a:gd name="T38" fmla="*/ 12 w 150"/>
                <a:gd name="T39" fmla="*/ 78 h 228"/>
                <a:gd name="T40" fmla="*/ 0 w 150"/>
                <a:gd name="T41" fmla="*/ 60 h 228"/>
                <a:gd name="T42" fmla="*/ 0 w 150"/>
                <a:gd name="T43" fmla="*/ 42 h 228"/>
                <a:gd name="T44" fmla="*/ 6 w 150"/>
                <a:gd name="T45" fmla="*/ 24 h 228"/>
                <a:gd name="T46" fmla="*/ 12 w 150"/>
                <a:gd name="T47" fmla="*/ 12 h 228"/>
                <a:gd name="T48" fmla="*/ 24 w 150"/>
                <a:gd name="T49" fmla="*/ 6 h 228"/>
                <a:gd name="T50" fmla="*/ 36 w 150"/>
                <a:gd name="T51"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0" h="228">
                  <a:moveTo>
                    <a:pt x="36" y="0"/>
                  </a:moveTo>
                  <a:lnTo>
                    <a:pt x="54" y="0"/>
                  </a:lnTo>
                  <a:lnTo>
                    <a:pt x="72" y="12"/>
                  </a:lnTo>
                  <a:lnTo>
                    <a:pt x="84" y="30"/>
                  </a:lnTo>
                  <a:lnTo>
                    <a:pt x="96" y="48"/>
                  </a:lnTo>
                  <a:lnTo>
                    <a:pt x="108" y="72"/>
                  </a:lnTo>
                  <a:lnTo>
                    <a:pt x="126" y="114"/>
                  </a:lnTo>
                  <a:lnTo>
                    <a:pt x="138" y="144"/>
                  </a:lnTo>
                  <a:lnTo>
                    <a:pt x="150" y="186"/>
                  </a:lnTo>
                  <a:lnTo>
                    <a:pt x="150" y="204"/>
                  </a:lnTo>
                  <a:lnTo>
                    <a:pt x="150" y="222"/>
                  </a:lnTo>
                  <a:lnTo>
                    <a:pt x="150" y="228"/>
                  </a:lnTo>
                  <a:lnTo>
                    <a:pt x="144" y="228"/>
                  </a:lnTo>
                  <a:lnTo>
                    <a:pt x="132" y="228"/>
                  </a:lnTo>
                  <a:lnTo>
                    <a:pt x="120" y="216"/>
                  </a:lnTo>
                  <a:lnTo>
                    <a:pt x="108" y="204"/>
                  </a:lnTo>
                  <a:lnTo>
                    <a:pt x="72" y="162"/>
                  </a:lnTo>
                  <a:lnTo>
                    <a:pt x="48" y="132"/>
                  </a:lnTo>
                  <a:lnTo>
                    <a:pt x="24" y="96"/>
                  </a:lnTo>
                  <a:lnTo>
                    <a:pt x="12" y="78"/>
                  </a:lnTo>
                  <a:lnTo>
                    <a:pt x="0" y="60"/>
                  </a:lnTo>
                  <a:lnTo>
                    <a:pt x="0" y="42"/>
                  </a:lnTo>
                  <a:lnTo>
                    <a:pt x="6" y="24"/>
                  </a:lnTo>
                  <a:lnTo>
                    <a:pt x="12" y="12"/>
                  </a:lnTo>
                  <a:lnTo>
                    <a:pt x="24" y="6"/>
                  </a:lnTo>
                  <a:lnTo>
                    <a:pt x="36"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0" name="Freeform 452"/>
            <p:cNvSpPr>
              <a:spLocks/>
            </p:cNvSpPr>
            <p:nvPr/>
          </p:nvSpPr>
          <p:spPr bwMode="auto">
            <a:xfrm>
              <a:off x="28144788" y="7239000"/>
              <a:ext cx="133350" cy="228600"/>
            </a:xfrm>
            <a:custGeom>
              <a:avLst/>
              <a:gdLst>
                <a:gd name="T0" fmla="*/ 12 w 84"/>
                <a:gd name="T1" fmla="*/ 0 h 144"/>
                <a:gd name="T2" fmla="*/ 18 w 84"/>
                <a:gd name="T3" fmla="*/ 0 h 144"/>
                <a:gd name="T4" fmla="*/ 30 w 84"/>
                <a:gd name="T5" fmla="*/ 6 h 144"/>
                <a:gd name="T6" fmla="*/ 42 w 84"/>
                <a:gd name="T7" fmla="*/ 12 h 144"/>
                <a:gd name="T8" fmla="*/ 48 w 84"/>
                <a:gd name="T9" fmla="*/ 24 h 144"/>
                <a:gd name="T10" fmla="*/ 60 w 84"/>
                <a:gd name="T11" fmla="*/ 36 h 144"/>
                <a:gd name="T12" fmla="*/ 78 w 84"/>
                <a:gd name="T13" fmla="*/ 72 h 144"/>
                <a:gd name="T14" fmla="*/ 84 w 84"/>
                <a:gd name="T15" fmla="*/ 108 h 144"/>
                <a:gd name="T16" fmla="*/ 84 w 84"/>
                <a:gd name="T17" fmla="*/ 138 h 144"/>
                <a:gd name="T18" fmla="*/ 78 w 84"/>
                <a:gd name="T19" fmla="*/ 144 h 144"/>
                <a:gd name="T20" fmla="*/ 72 w 84"/>
                <a:gd name="T21" fmla="*/ 144 h 144"/>
                <a:gd name="T22" fmla="*/ 66 w 84"/>
                <a:gd name="T23" fmla="*/ 144 h 144"/>
                <a:gd name="T24" fmla="*/ 54 w 84"/>
                <a:gd name="T25" fmla="*/ 138 h 144"/>
                <a:gd name="T26" fmla="*/ 42 w 84"/>
                <a:gd name="T27" fmla="*/ 126 h 144"/>
                <a:gd name="T28" fmla="*/ 30 w 84"/>
                <a:gd name="T29" fmla="*/ 114 h 144"/>
                <a:gd name="T30" fmla="*/ 18 w 84"/>
                <a:gd name="T31" fmla="*/ 90 h 144"/>
                <a:gd name="T32" fmla="*/ 6 w 84"/>
                <a:gd name="T33" fmla="*/ 60 h 144"/>
                <a:gd name="T34" fmla="*/ 0 w 84"/>
                <a:gd name="T35" fmla="*/ 36 h 144"/>
                <a:gd name="T36" fmla="*/ 0 w 84"/>
                <a:gd name="T37" fmla="*/ 18 h 144"/>
                <a:gd name="T38" fmla="*/ 0 w 84"/>
                <a:gd name="T39" fmla="*/ 6 h 144"/>
                <a:gd name="T40" fmla="*/ 6 w 84"/>
                <a:gd name="T41" fmla="*/ 0 h 144"/>
                <a:gd name="T42" fmla="*/ 12 w 84"/>
                <a:gd name="T43"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4" h="144">
                  <a:moveTo>
                    <a:pt x="12" y="0"/>
                  </a:moveTo>
                  <a:lnTo>
                    <a:pt x="18" y="0"/>
                  </a:lnTo>
                  <a:lnTo>
                    <a:pt x="30" y="6"/>
                  </a:lnTo>
                  <a:lnTo>
                    <a:pt x="42" y="12"/>
                  </a:lnTo>
                  <a:lnTo>
                    <a:pt x="48" y="24"/>
                  </a:lnTo>
                  <a:lnTo>
                    <a:pt x="60" y="36"/>
                  </a:lnTo>
                  <a:lnTo>
                    <a:pt x="78" y="72"/>
                  </a:lnTo>
                  <a:lnTo>
                    <a:pt x="84" y="108"/>
                  </a:lnTo>
                  <a:lnTo>
                    <a:pt x="84" y="138"/>
                  </a:lnTo>
                  <a:lnTo>
                    <a:pt x="78" y="144"/>
                  </a:lnTo>
                  <a:lnTo>
                    <a:pt x="72" y="144"/>
                  </a:lnTo>
                  <a:lnTo>
                    <a:pt x="66" y="144"/>
                  </a:lnTo>
                  <a:lnTo>
                    <a:pt x="54" y="138"/>
                  </a:lnTo>
                  <a:lnTo>
                    <a:pt x="42" y="126"/>
                  </a:lnTo>
                  <a:lnTo>
                    <a:pt x="30" y="114"/>
                  </a:lnTo>
                  <a:lnTo>
                    <a:pt x="18" y="90"/>
                  </a:lnTo>
                  <a:lnTo>
                    <a:pt x="6" y="60"/>
                  </a:lnTo>
                  <a:lnTo>
                    <a:pt x="0" y="36"/>
                  </a:lnTo>
                  <a:lnTo>
                    <a:pt x="0" y="18"/>
                  </a:lnTo>
                  <a:lnTo>
                    <a:pt x="0" y="6"/>
                  </a:lnTo>
                  <a:lnTo>
                    <a:pt x="6" y="0"/>
                  </a:lnTo>
                  <a:lnTo>
                    <a:pt x="12"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1" name="Freeform 453"/>
            <p:cNvSpPr>
              <a:spLocks/>
            </p:cNvSpPr>
            <p:nvPr/>
          </p:nvSpPr>
          <p:spPr bwMode="auto">
            <a:xfrm>
              <a:off x="28220988" y="7639050"/>
              <a:ext cx="95250" cy="171450"/>
            </a:xfrm>
            <a:custGeom>
              <a:avLst/>
              <a:gdLst>
                <a:gd name="T0" fmla="*/ 24 w 60"/>
                <a:gd name="T1" fmla="*/ 0 h 108"/>
                <a:gd name="T2" fmla="*/ 30 w 60"/>
                <a:gd name="T3" fmla="*/ 0 h 108"/>
                <a:gd name="T4" fmla="*/ 36 w 60"/>
                <a:gd name="T5" fmla="*/ 6 h 108"/>
                <a:gd name="T6" fmla="*/ 42 w 60"/>
                <a:gd name="T7" fmla="*/ 24 h 108"/>
                <a:gd name="T8" fmla="*/ 48 w 60"/>
                <a:gd name="T9" fmla="*/ 42 h 108"/>
                <a:gd name="T10" fmla="*/ 54 w 60"/>
                <a:gd name="T11" fmla="*/ 60 h 108"/>
                <a:gd name="T12" fmla="*/ 60 w 60"/>
                <a:gd name="T13" fmla="*/ 84 h 108"/>
                <a:gd name="T14" fmla="*/ 54 w 60"/>
                <a:gd name="T15" fmla="*/ 96 h 108"/>
                <a:gd name="T16" fmla="*/ 48 w 60"/>
                <a:gd name="T17" fmla="*/ 102 h 108"/>
                <a:gd name="T18" fmla="*/ 42 w 60"/>
                <a:gd name="T19" fmla="*/ 108 h 108"/>
                <a:gd name="T20" fmla="*/ 30 w 60"/>
                <a:gd name="T21" fmla="*/ 108 h 108"/>
                <a:gd name="T22" fmla="*/ 24 w 60"/>
                <a:gd name="T23" fmla="*/ 108 h 108"/>
                <a:gd name="T24" fmla="*/ 12 w 60"/>
                <a:gd name="T25" fmla="*/ 102 h 108"/>
                <a:gd name="T26" fmla="*/ 6 w 60"/>
                <a:gd name="T27" fmla="*/ 90 h 108"/>
                <a:gd name="T28" fmla="*/ 0 w 60"/>
                <a:gd name="T29" fmla="*/ 78 h 108"/>
                <a:gd name="T30" fmla="*/ 0 w 60"/>
                <a:gd name="T31" fmla="*/ 60 h 108"/>
                <a:gd name="T32" fmla="*/ 6 w 60"/>
                <a:gd name="T33" fmla="*/ 36 h 108"/>
                <a:gd name="T34" fmla="*/ 12 w 60"/>
                <a:gd name="T35" fmla="*/ 12 h 108"/>
                <a:gd name="T36" fmla="*/ 18 w 60"/>
                <a:gd name="T37" fmla="*/ 0 h 108"/>
                <a:gd name="T38" fmla="*/ 24 w 60"/>
                <a:gd name="T3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 h="108">
                  <a:moveTo>
                    <a:pt x="24" y="0"/>
                  </a:moveTo>
                  <a:lnTo>
                    <a:pt x="30" y="0"/>
                  </a:lnTo>
                  <a:lnTo>
                    <a:pt x="36" y="6"/>
                  </a:lnTo>
                  <a:lnTo>
                    <a:pt x="42" y="24"/>
                  </a:lnTo>
                  <a:lnTo>
                    <a:pt x="48" y="42"/>
                  </a:lnTo>
                  <a:lnTo>
                    <a:pt x="54" y="60"/>
                  </a:lnTo>
                  <a:lnTo>
                    <a:pt x="60" y="84"/>
                  </a:lnTo>
                  <a:lnTo>
                    <a:pt x="54" y="96"/>
                  </a:lnTo>
                  <a:lnTo>
                    <a:pt x="48" y="102"/>
                  </a:lnTo>
                  <a:lnTo>
                    <a:pt x="42" y="108"/>
                  </a:lnTo>
                  <a:lnTo>
                    <a:pt x="30" y="108"/>
                  </a:lnTo>
                  <a:lnTo>
                    <a:pt x="24" y="108"/>
                  </a:lnTo>
                  <a:lnTo>
                    <a:pt x="12" y="102"/>
                  </a:lnTo>
                  <a:lnTo>
                    <a:pt x="6" y="90"/>
                  </a:lnTo>
                  <a:lnTo>
                    <a:pt x="0" y="78"/>
                  </a:lnTo>
                  <a:lnTo>
                    <a:pt x="0" y="60"/>
                  </a:lnTo>
                  <a:lnTo>
                    <a:pt x="6" y="36"/>
                  </a:lnTo>
                  <a:lnTo>
                    <a:pt x="12" y="12"/>
                  </a:lnTo>
                  <a:lnTo>
                    <a:pt x="18" y="0"/>
                  </a:lnTo>
                  <a:lnTo>
                    <a:pt x="24"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2" name="Freeform 454"/>
            <p:cNvSpPr>
              <a:spLocks/>
            </p:cNvSpPr>
            <p:nvPr/>
          </p:nvSpPr>
          <p:spPr bwMode="auto">
            <a:xfrm>
              <a:off x="28449588" y="7553325"/>
              <a:ext cx="209550" cy="266700"/>
            </a:xfrm>
            <a:custGeom>
              <a:avLst/>
              <a:gdLst>
                <a:gd name="T0" fmla="*/ 18 w 132"/>
                <a:gd name="T1" fmla="*/ 0 h 168"/>
                <a:gd name="T2" fmla="*/ 30 w 132"/>
                <a:gd name="T3" fmla="*/ 0 h 168"/>
                <a:gd name="T4" fmla="*/ 36 w 132"/>
                <a:gd name="T5" fmla="*/ 6 h 168"/>
                <a:gd name="T6" fmla="*/ 48 w 132"/>
                <a:gd name="T7" fmla="*/ 12 h 168"/>
                <a:gd name="T8" fmla="*/ 66 w 132"/>
                <a:gd name="T9" fmla="*/ 24 h 168"/>
                <a:gd name="T10" fmla="*/ 78 w 132"/>
                <a:gd name="T11" fmla="*/ 36 h 168"/>
                <a:gd name="T12" fmla="*/ 90 w 132"/>
                <a:gd name="T13" fmla="*/ 48 h 168"/>
                <a:gd name="T14" fmla="*/ 96 w 132"/>
                <a:gd name="T15" fmla="*/ 66 h 168"/>
                <a:gd name="T16" fmla="*/ 108 w 132"/>
                <a:gd name="T17" fmla="*/ 84 h 168"/>
                <a:gd name="T18" fmla="*/ 126 w 132"/>
                <a:gd name="T19" fmla="*/ 108 h 168"/>
                <a:gd name="T20" fmla="*/ 132 w 132"/>
                <a:gd name="T21" fmla="*/ 126 h 168"/>
                <a:gd name="T22" fmla="*/ 132 w 132"/>
                <a:gd name="T23" fmla="*/ 144 h 168"/>
                <a:gd name="T24" fmla="*/ 126 w 132"/>
                <a:gd name="T25" fmla="*/ 150 h 168"/>
                <a:gd name="T26" fmla="*/ 120 w 132"/>
                <a:gd name="T27" fmla="*/ 162 h 168"/>
                <a:gd name="T28" fmla="*/ 114 w 132"/>
                <a:gd name="T29" fmla="*/ 168 h 168"/>
                <a:gd name="T30" fmla="*/ 108 w 132"/>
                <a:gd name="T31" fmla="*/ 168 h 168"/>
                <a:gd name="T32" fmla="*/ 96 w 132"/>
                <a:gd name="T33" fmla="*/ 168 h 168"/>
                <a:gd name="T34" fmla="*/ 90 w 132"/>
                <a:gd name="T35" fmla="*/ 162 h 168"/>
                <a:gd name="T36" fmla="*/ 84 w 132"/>
                <a:gd name="T37" fmla="*/ 156 h 168"/>
                <a:gd name="T38" fmla="*/ 72 w 132"/>
                <a:gd name="T39" fmla="*/ 138 h 168"/>
                <a:gd name="T40" fmla="*/ 54 w 132"/>
                <a:gd name="T41" fmla="*/ 114 h 168"/>
                <a:gd name="T42" fmla="*/ 36 w 132"/>
                <a:gd name="T43" fmla="*/ 90 h 168"/>
                <a:gd name="T44" fmla="*/ 18 w 132"/>
                <a:gd name="T45" fmla="*/ 60 h 168"/>
                <a:gd name="T46" fmla="*/ 6 w 132"/>
                <a:gd name="T47" fmla="*/ 42 h 168"/>
                <a:gd name="T48" fmla="*/ 0 w 132"/>
                <a:gd name="T49" fmla="*/ 24 h 168"/>
                <a:gd name="T50" fmla="*/ 0 w 132"/>
                <a:gd name="T51" fmla="*/ 12 h 168"/>
                <a:gd name="T52" fmla="*/ 0 w 132"/>
                <a:gd name="T53" fmla="*/ 6 h 168"/>
                <a:gd name="T54" fmla="*/ 6 w 132"/>
                <a:gd name="T55" fmla="*/ 0 h 168"/>
                <a:gd name="T56" fmla="*/ 18 w 132"/>
                <a:gd name="T5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2" h="168">
                  <a:moveTo>
                    <a:pt x="18" y="0"/>
                  </a:moveTo>
                  <a:lnTo>
                    <a:pt x="30" y="0"/>
                  </a:lnTo>
                  <a:lnTo>
                    <a:pt x="36" y="6"/>
                  </a:lnTo>
                  <a:lnTo>
                    <a:pt x="48" y="12"/>
                  </a:lnTo>
                  <a:lnTo>
                    <a:pt x="66" y="24"/>
                  </a:lnTo>
                  <a:lnTo>
                    <a:pt x="78" y="36"/>
                  </a:lnTo>
                  <a:lnTo>
                    <a:pt x="90" y="48"/>
                  </a:lnTo>
                  <a:lnTo>
                    <a:pt x="96" y="66"/>
                  </a:lnTo>
                  <a:lnTo>
                    <a:pt x="108" y="84"/>
                  </a:lnTo>
                  <a:lnTo>
                    <a:pt x="126" y="108"/>
                  </a:lnTo>
                  <a:lnTo>
                    <a:pt x="132" y="126"/>
                  </a:lnTo>
                  <a:lnTo>
                    <a:pt x="132" y="144"/>
                  </a:lnTo>
                  <a:lnTo>
                    <a:pt x="126" y="150"/>
                  </a:lnTo>
                  <a:lnTo>
                    <a:pt x="120" y="162"/>
                  </a:lnTo>
                  <a:lnTo>
                    <a:pt x="114" y="168"/>
                  </a:lnTo>
                  <a:lnTo>
                    <a:pt x="108" y="168"/>
                  </a:lnTo>
                  <a:lnTo>
                    <a:pt x="96" y="168"/>
                  </a:lnTo>
                  <a:lnTo>
                    <a:pt x="90" y="162"/>
                  </a:lnTo>
                  <a:lnTo>
                    <a:pt x="84" y="156"/>
                  </a:lnTo>
                  <a:lnTo>
                    <a:pt x="72" y="138"/>
                  </a:lnTo>
                  <a:lnTo>
                    <a:pt x="54" y="114"/>
                  </a:lnTo>
                  <a:lnTo>
                    <a:pt x="36" y="90"/>
                  </a:lnTo>
                  <a:lnTo>
                    <a:pt x="18" y="60"/>
                  </a:lnTo>
                  <a:lnTo>
                    <a:pt x="6" y="42"/>
                  </a:lnTo>
                  <a:lnTo>
                    <a:pt x="0" y="24"/>
                  </a:lnTo>
                  <a:lnTo>
                    <a:pt x="0" y="12"/>
                  </a:lnTo>
                  <a:lnTo>
                    <a:pt x="0" y="6"/>
                  </a:lnTo>
                  <a:lnTo>
                    <a:pt x="6" y="0"/>
                  </a:lnTo>
                  <a:lnTo>
                    <a:pt x="18"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3" name="Freeform 455"/>
            <p:cNvSpPr>
              <a:spLocks/>
            </p:cNvSpPr>
            <p:nvPr/>
          </p:nvSpPr>
          <p:spPr bwMode="auto">
            <a:xfrm>
              <a:off x="28487688" y="7905750"/>
              <a:ext cx="123825" cy="142875"/>
            </a:xfrm>
            <a:custGeom>
              <a:avLst/>
              <a:gdLst>
                <a:gd name="T0" fmla="*/ 12 w 78"/>
                <a:gd name="T1" fmla="*/ 0 h 90"/>
                <a:gd name="T2" fmla="*/ 24 w 78"/>
                <a:gd name="T3" fmla="*/ 0 h 90"/>
                <a:gd name="T4" fmla="*/ 30 w 78"/>
                <a:gd name="T5" fmla="*/ 6 h 90"/>
                <a:gd name="T6" fmla="*/ 42 w 78"/>
                <a:gd name="T7" fmla="*/ 12 h 90"/>
                <a:gd name="T8" fmla="*/ 54 w 78"/>
                <a:gd name="T9" fmla="*/ 24 h 90"/>
                <a:gd name="T10" fmla="*/ 60 w 78"/>
                <a:gd name="T11" fmla="*/ 36 h 90"/>
                <a:gd name="T12" fmla="*/ 72 w 78"/>
                <a:gd name="T13" fmla="*/ 48 h 90"/>
                <a:gd name="T14" fmla="*/ 78 w 78"/>
                <a:gd name="T15" fmla="*/ 60 h 90"/>
                <a:gd name="T16" fmla="*/ 78 w 78"/>
                <a:gd name="T17" fmla="*/ 72 h 90"/>
                <a:gd name="T18" fmla="*/ 78 w 78"/>
                <a:gd name="T19" fmla="*/ 84 h 90"/>
                <a:gd name="T20" fmla="*/ 72 w 78"/>
                <a:gd name="T21" fmla="*/ 90 h 90"/>
                <a:gd name="T22" fmla="*/ 66 w 78"/>
                <a:gd name="T23" fmla="*/ 90 h 90"/>
                <a:gd name="T24" fmla="*/ 54 w 78"/>
                <a:gd name="T25" fmla="*/ 84 h 90"/>
                <a:gd name="T26" fmla="*/ 48 w 78"/>
                <a:gd name="T27" fmla="*/ 78 h 90"/>
                <a:gd name="T28" fmla="*/ 36 w 78"/>
                <a:gd name="T29" fmla="*/ 72 h 90"/>
                <a:gd name="T30" fmla="*/ 30 w 78"/>
                <a:gd name="T31" fmla="*/ 66 h 90"/>
                <a:gd name="T32" fmla="*/ 18 w 78"/>
                <a:gd name="T33" fmla="*/ 60 h 90"/>
                <a:gd name="T34" fmla="*/ 18 w 78"/>
                <a:gd name="T35" fmla="*/ 48 h 90"/>
                <a:gd name="T36" fmla="*/ 6 w 78"/>
                <a:gd name="T37" fmla="*/ 30 h 90"/>
                <a:gd name="T38" fmla="*/ 0 w 78"/>
                <a:gd name="T39" fmla="*/ 18 h 90"/>
                <a:gd name="T40" fmla="*/ 6 w 78"/>
                <a:gd name="T41" fmla="*/ 6 h 90"/>
                <a:gd name="T42" fmla="*/ 6 w 78"/>
                <a:gd name="T43" fmla="*/ 6 h 90"/>
                <a:gd name="T44" fmla="*/ 12 w 78"/>
                <a:gd name="T4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8" h="90">
                  <a:moveTo>
                    <a:pt x="12" y="0"/>
                  </a:moveTo>
                  <a:lnTo>
                    <a:pt x="24" y="0"/>
                  </a:lnTo>
                  <a:lnTo>
                    <a:pt x="30" y="6"/>
                  </a:lnTo>
                  <a:lnTo>
                    <a:pt x="42" y="12"/>
                  </a:lnTo>
                  <a:lnTo>
                    <a:pt x="54" y="24"/>
                  </a:lnTo>
                  <a:lnTo>
                    <a:pt x="60" y="36"/>
                  </a:lnTo>
                  <a:lnTo>
                    <a:pt x="72" y="48"/>
                  </a:lnTo>
                  <a:lnTo>
                    <a:pt x="78" y="60"/>
                  </a:lnTo>
                  <a:lnTo>
                    <a:pt x="78" y="72"/>
                  </a:lnTo>
                  <a:lnTo>
                    <a:pt x="78" y="84"/>
                  </a:lnTo>
                  <a:lnTo>
                    <a:pt x="72" y="90"/>
                  </a:lnTo>
                  <a:lnTo>
                    <a:pt x="66" y="90"/>
                  </a:lnTo>
                  <a:lnTo>
                    <a:pt x="54" y="84"/>
                  </a:lnTo>
                  <a:lnTo>
                    <a:pt x="48" y="78"/>
                  </a:lnTo>
                  <a:lnTo>
                    <a:pt x="36" y="72"/>
                  </a:lnTo>
                  <a:lnTo>
                    <a:pt x="30" y="66"/>
                  </a:lnTo>
                  <a:lnTo>
                    <a:pt x="18" y="60"/>
                  </a:lnTo>
                  <a:lnTo>
                    <a:pt x="18" y="48"/>
                  </a:lnTo>
                  <a:lnTo>
                    <a:pt x="6" y="30"/>
                  </a:lnTo>
                  <a:lnTo>
                    <a:pt x="0" y="18"/>
                  </a:lnTo>
                  <a:lnTo>
                    <a:pt x="6" y="6"/>
                  </a:lnTo>
                  <a:lnTo>
                    <a:pt x="6" y="6"/>
                  </a:lnTo>
                  <a:lnTo>
                    <a:pt x="12"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4" name="Freeform 456"/>
            <p:cNvSpPr>
              <a:spLocks/>
            </p:cNvSpPr>
            <p:nvPr/>
          </p:nvSpPr>
          <p:spPr bwMode="auto">
            <a:xfrm>
              <a:off x="28773438" y="7829550"/>
              <a:ext cx="114300" cy="219075"/>
            </a:xfrm>
            <a:custGeom>
              <a:avLst/>
              <a:gdLst>
                <a:gd name="T0" fmla="*/ 6 w 72"/>
                <a:gd name="T1" fmla="*/ 0 h 138"/>
                <a:gd name="T2" fmla="*/ 12 w 72"/>
                <a:gd name="T3" fmla="*/ 0 h 138"/>
                <a:gd name="T4" fmla="*/ 18 w 72"/>
                <a:gd name="T5" fmla="*/ 6 h 138"/>
                <a:gd name="T6" fmla="*/ 30 w 72"/>
                <a:gd name="T7" fmla="*/ 12 h 138"/>
                <a:gd name="T8" fmla="*/ 36 w 72"/>
                <a:gd name="T9" fmla="*/ 18 h 138"/>
                <a:gd name="T10" fmla="*/ 48 w 72"/>
                <a:gd name="T11" fmla="*/ 30 h 138"/>
                <a:gd name="T12" fmla="*/ 54 w 72"/>
                <a:gd name="T13" fmla="*/ 42 h 138"/>
                <a:gd name="T14" fmla="*/ 60 w 72"/>
                <a:gd name="T15" fmla="*/ 54 h 138"/>
                <a:gd name="T16" fmla="*/ 66 w 72"/>
                <a:gd name="T17" fmla="*/ 66 h 138"/>
                <a:gd name="T18" fmla="*/ 72 w 72"/>
                <a:gd name="T19" fmla="*/ 72 h 138"/>
                <a:gd name="T20" fmla="*/ 72 w 72"/>
                <a:gd name="T21" fmla="*/ 96 h 138"/>
                <a:gd name="T22" fmla="*/ 72 w 72"/>
                <a:gd name="T23" fmla="*/ 114 h 138"/>
                <a:gd name="T24" fmla="*/ 66 w 72"/>
                <a:gd name="T25" fmla="*/ 126 h 138"/>
                <a:gd name="T26" fmla="*/ 60 w 72"/>
                <a:gd name="T27" fmla="*/ 138 h 138"/>
                <a:gd name="T28" fmla="*/ 48 w 72"/>
                <a:gd name="T29" fmla="*/ 138 h 138"/>
                <a:gd name="T30" fmla="*/ 36 w 72"/>
                <a:gd name="T31" fmla="*/ 138 h 138"/>
                <a:gd name="T32" fmla="*/ 30 w 72"/>
                <a:gd name="T33" fmla="*/ 126 h 138"/>
                <a:gd name="T34" fmla="*/ 24 w 72"/>
                <a:gd name="T35" fmla="*/ 108 h 138"/>
                <a:gd name="T36" fmla="*/ 18 w 72"/>
                <a:gd name="T37" fmla="*/ 96 h 138"/>
                <a:gd name="T38" fmla="*/ 18 w 72"/>
                <a:gd name="T39" fmla="*/ 72 h 138"/>
                <a:gd name="T40" fmla="*/ 12 w 72"/>
                <a:gd name="T41" fmla="*/ 48 h 138"/>
                <a:gd name="T42" fmla="*/ 0 w 72"/>
                <a:gd name="T43" fmla="*/ 30 h 138"/>
                <a:gd name="T44" fmla="*/ 0 w 72"/>
                <a:gd name="T45" fmla="*/ 12 h 138"/>
                <a:gd name="T46" fmla="*/ 0 w 72"/>
                <a:gd name="T47" fmla="*/ 6 h 138"/>
                <a:gd name="T48" fmla="*/ 6 w 72"/>
                <a:gd name="T49"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2" h="138">
                  <a:moveTo>
                    <a:pt x="6" y="0"/>
                  </a:moveTo>
                  <a:lnTo>
                    <a:pt x="12" y="0"/>
                  </a:lnTo>
                  <a:lnTo>
                    <a:pt x="18" y="6"/>
                  </a:lnTo>
                  <a:lnTo>
                    <a:pt x="30" y="12"/>
                  </a:lnTo>
                  <a:lnTo>
                    <a:pt x="36" y="18"/>
                  </a:lnTo>
                  <a:lnTo>
                    <a:pt x="48" y="30"/>
                  </a:lnTo>
                  <a:lnTo>
                    <a:pt x="54" y="42"/>
                  </a:lnTo>
                  <a:lnTo>
                    <a:pt x="60" y="54"/>
                  </a:lnTo>
                  <a:lnTo>
                    <a:pt x="66" y="66"/>
                  </a:lnTo>
                  <a:lnTo>
                    <a:pt x="72" y="72"/>
                  </a:lnTo>
                  <a:lnTo>
                    <a:pt x="72" y="96"/>
                  </a:lnTo>
                  <a:lnTo>
                    <a:pt x="72" y="114"/>
                  </a:lnTo>
                  <a:lnTo>
                    <a:pt x="66" y="126"/>
                  </a:lnTo>
                  <a:lnTo>
                    <a:pt x="60" y="138"/>
                  </a:lnTo>
                  <a:lnTo>
                    <a:pt x="48" y="138"/>
                  </a:lnTo>
                  <a:lnTo>
                    <a:pt x="36" y="138"/>
                  </a:lnTo>
                  <a:lnTo>
                    <a:pt x="30" y="126"/>
                  </a:lnTo>
                  <a:lnTo>
                    <a:pt x="24" y="108"/>
                  </a:lnTo>
                  <a:lnTo>
                    <a:pt x="18" y="96"/>
                  </a:lnTo>
                  <a:lnTo>
                    <a:pt x="18" y="72"/>
                  </a:lnTo>
                  <a:lnTo>
                    <a:pt x="12" y="48"/>
                  </a:lnTo>
                  <a:lnTo>
                    <a:pt x="0" y="30"/>
                  </a:lnTo>
                  <a:lnTo>
                    <a:pt x="0" y="12"/>
                  </a:lnTo>
                  <a:lnTo>
                    <a:pt x="0" y="6"/>
                  </a:lnTo>
                  <a:lnTo>
                    <a:pt x="6"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5" name="Freeform 457"/>
            <p:cNvSpPr>
              <a:spLocks/>
            </p:cNvSpPr>
            <p:nvPr/>
          </p:nvSpPr>
          <p:spPr bwMode="auto">
            <a:xfrm>
              <a:off x="28840113" y="8201025"/>
              <a:ext cx="114300" cy="152400"/>
            </a:xfrm>
            <a:custGeom>
              <a:avLst/>
              <a:gdLst>
                <a:gd name="T0" fmla="*/ 6 w 72"/>
                <a:gd name="T1" fmla="*/ 0 h 96"/>
                <a:gd name="T2" fmla="*/ 18 w 72"/>
                <a:gd name="T3" fmla="*/ 0 h 96"/>
                <a:gd name="T4" fmla="*/ 24 w 72"/>
                <a:gd name="T5" fmla="*/ 6 h 96"/>
                <a:gd name="T6" fmla="*/ 36 w 72"/>
                <a:gd name="T7" fmla="*/ 12 h 96"/>
                <a:gd name="T8" fmla="*/ 48 w 72"/>
                <a:gd name="T9" fmla="*/ 24 h 96"/>
                <a:gd name="T10" fmla="*/ 54 w 72"/>
                <a:gd name="T11" fmla="*/ 30 h 96"/>
                <a:gd name="T12" fmla="*/ 66 w 72"/>
                <a:gd name="T13" fmla="*/ 42 h 96"/>
                <a:gd name="T14" fmla="*/ 72 w 72"/>
                <a:gd name="T15" fmla="*/ 54 h 96"/>
                <a:gd name="T16" fmla="*/ 72 w 72"/>
                <a:gd name="T17" fmla="*/ 72 h 96"/>
                <a:gd name="T18" fmla="*/ 72 w 72"/>
                <a:gd name="T19" fmla="*/ 84 h 96"/>
                <a:gd name="T20" fmla="*/ 66 w 72"/>
                <a:gd name="T21" fmla="*/ 90 h 96"/>
                <a:gd name="T22" fmla="*/ 60 w 72"/>
                <a:gd name="T23" fmla="*/ 96 h 96"/>
                <a:gd name="T24" fmla="*/ 48 w 72"/>
                <a:gd name="T25" fmla="*/ 96 h 96"/>
                <a:gd name="T26" fmla="*/ 36 w 72"/>
                <a:gd name="T27" fmla="*/ 90 h 96"/>
                <a:gd name="T28" fmla="*/ 30 w 72"/>
                <a:gd name="T29" fmla="*/ 84 h 96"/>
                <a:gd name="T30" fmla="*/ 18 w 72"/>
                <a:gd name="T31" fmla="*/ 72 h 96"/>
                <a:gd name="T32" fmla="*/ 6 w 72"/>
                <a:gd name="T33" fmla="*/ 48 h 96"/>
                <a:gd name="T34" fmla="*/ 0 w 72"/>
                <a:gd name="T35" fmla="*/ 30 h 96"/>
                <a:gd name="T36" fmla="*/ 0 w 72"/>
                <a:gd name="T37" fmla="*/ 12 h 96"/>
                <a:gd name="T38" fmla="*/ 0 w 72"/>
                <a:gd name="T39" fmla="*/ 6 h 96"/>
                <a:gd name="T40" fmla="*/ 0 w 72"/>
                <a:gd name="T41" fmla="*/ 0 h 96"/>
                <a:gd name="T42" fmla="*/ 6 w 72"/>
                <a:gd name="T43"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 h="96">
                  <a:moveTo>
                    <a:pt x="6" y="0"/>
                  </a:moveTo>
                  <a:lnTo>
                    <a:pt x="18" y="0"/>
                  </a:lnTo>
                  <a:lnTo>
                    <a:pt x="24" y="6"/>
                  </a:lnTo>
                  <a:lnTo>
                    <a:pt x="36" y="12"/>
                  </a:lnTo>
                  <a:lnTo>
                    <a:pt x="48" y="24"/>
                  </a:lnTo>
                  <a:lnTo>
                    <a:pt x="54" y="30"/>
                  </a:lnTo>
                  <a:lnTo>
                    <a:pt x="66" y="42"/>
                  </a:lnTo>
                  <a:lnTo>
                    <a:pt x="72" y="54"/>
                  </a:lnTo>
                  <a:lnTo>
                    <a:pt x="72" y="72"/>
                  </a:lnTo>
                  <a:lnTo>
                    <a:pt x="72" y="84"/>
                  </a:lnTo>
                  <a:lnTo>
                    <a:pt x="66" y="90"/>
                  </a:lnTo>
                  <a:lnTo>
                    <a:pt x="60" y="96"/>
                  </a:lnTo>
                  <a:lnTo>
                    <a:pt x="48" y="96"/>
                  </a:lnTo>
                  <a:lnTo>
                    <a:pt x="36" y="90"/>
                  </a:lnTo>
                  <a:lnTo>
                    <a:pt x="30" y="84"/>
                  </a:lnTo>
                  <a:lnTo>
                    <a:pt x="18" y="72"/>
                  </a:lnTo>
                  <a:lnTo>
                    <a:pt x="6" y="48"/>
                  </a:lnTo>
                  <a:lnTo>
                    <a:pt x="0" y="30"/>
                  </a:lnTo>
                  <a:lnTo>
                    <a:pt x="0" y="12"/>
                  </a:lnTo>
                  <a:lnTo>
                    <a:pt x="0" y="6"/>
                  </a:lnTo>
                  <a:lnTo>
                    <a:pt x="0" y="0"/>
                  </a:lnTo>
                  <a:lnTo>
                    <a:pt x="6"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6" name="Freeform 458"/>
            <p:cNvSpPr>
              <a:spLocks/>
            </p:cNvSpPr>
            <p:nvPr/>
          </p:nvSpPr>
          <p:spPr bwMode="auto">
            <a:xfrm>
              <a:off x="28554363" y="8486775"/>
              <a:ext cx="104775" cy="142875"/>
            </a:xfrm>
            <a:custGeom>
              <a:avLst/>
              <a:gdLst>
                <a:gd name="T0" fmla="*/ 30 w 66"/>
                <a:gd name="T1" fmla="*/ 0 h 90"/>
                <a:gd name="T2" fmla="*/ 42 w 66"/>
                <a:gd name="T3" fmla="*/ 6 h 90"/>
                <a:gd name="T4" fmla="*/ 54 w 66"/>
                <a:gd name="T5" fmla="*/ 12 h 90"/>
                <a:gd name="T6" fmla="*/ 60 w 66"/>
                <a:gd name="T7" fmla="*/ 30 h 90"/>
                <a:gd name="T8" fmla="*/ 66 w 66"/>
                <a:gd name="T9" fmla="*/ 48 h 90"/>
                <a:gd name="T10" fmla="*/ 66 w 66"/>
                <a:gd name="T11" fmla="*/ 66 h 90"/>
                <a:gd name="T12" fmla="*/ 60 w 66"/>
                <a:gd name="T13" fmla="*/ 78 h 90"/>
                <a:gd name="T14" fmla="*/ 54 w 66"/>
                <a:gd name="T15" fmla="*/ 84 h 90"/>
                <a:gd name="T16" fmla="*/ 48 w 66"/>
                <a:gd name="T17" fmla="*/ 90 h 90"/>
                <a:gd name="T18" fmla="*/ 36 w 66"/>
                <a:gd name="T19" fmla="*/ 90 h 90"/>
                <a:gd name="T20" fmla="*/ 24 w 66"/>
                <a:gd name="T21" fmla="*/ 84 h 90"/>
                <a:gd name="T22" fmla="*/ 18 w 66"/>
                <a:gd name="T23" fmla="*/ 78 h 90"/>
                <a:gd name="T24" fmla="*/ 6 w 66"/>
                <a:gd name="T25" fmla="*/ 66 h 90"/>
                <a:gd name="T26" fmla="*/ 0 w 66"/>
                <a:gd name="T27" fmla="*/ 60 h 90"/>
                <a:gd name="T28" fmla="*/ 0 w 66"/>
                <a:gd name="T29" fmla="*/ 48 h 90"/>
                <a:gd name="T30" fmla="*/ 0 w 66"/>
                <a:gd name="T31" fmla="*/ 30 h 90"/>
                <a:gd name="T32" fmla="*/ 6 w 66"/>
                <a:gd name="T33" fmla="*/ 18 h 90"/>
                <a:gd name="T34" fmla="*/ 12 w 66"/>
                <a:gd name="T35" fmla="*/ 6 h 90"/>
                <a:gd name="T36" fmla="*/ 24 w 66"/>
                <a:gd name="T37" fmla="*/ 0 h 90"/>
                <a:gd name="T38" fmla="*/ 30 w 66"/>
                <a:gd name="T3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 h="90">
                  <a:moveTo>
                    <a:pt x="30" y="0"/>
                  </a:moveTo>
                  <a:lnTo>
                    <a:pt x="42" y="6"/>
                  </a:lnTo>
                  <a:lnTo>
                    <a:pt x="54" y="12"/>
                  </a:lnTo>
                  <a:lnTo>
                    <a:pt x="60" y="30"/>
                  </a:lnTo>
                  <a:lnTo>
                    <a:pt x="66" y="48"/>
                  </a:lnTo>
                  <a:lnTo>
                    <a:pt x="66" y="66"/>
                  </a:lnTo>
                  <a:lnTo>
                    <a:pt x="60" y="78"/>
                  </a:lnTo>
                  <a:lnTo>
                    <a:pt x="54" y="84"/>
                  </a:lnTo>
                  <a:lnTo>
                    <a:pt x="48" y="90"/>
                  </a:lnTo>
                  <a:lnTo>
                    <a:pt x="36" y="90"/>
                  </a:lnTo>
                  <a:lnTo>
                    <a:pt x="24" y="84"/>
                  </a:lnTo>
                  <a:lnTo>
                    <a:pt x="18" y="78"/>
                  </a:lnTo>
                  <a:lnTo>
                    <a:pt x="6" y="66"/>
                  </a:lnTo>
                  <a:lnTo>
                    <a:pt x="0" y="60"/>
                  </a:lnTo>
                  <a:lnTo>
                    <a:pt x="0" y="48"/>
                  </a:lnTo>
                  <a:lnTo>
                    <a:pt x="0" y="30"/>
                  </a:lnTo>
                  <a:lnTo>
                    <a:pt x="6" y="18"/>
                  </a:lnTo>
                  <a:lnTo>
                    <a:pt x="12" y="6"/>
                  </a:lnTo>
                  <a:lnTo>
                    <a:pt x="24" y="0"/>
                  </a:lnTo>
                  <a:lnTo>
                    <a:pt x="30"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grpSp>
      <p:pic>
        <p:nvPicPr>
          <p:cNvPr id="466" name="Picture 88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7060" y="2352670"/>
            <a:ext cx="426930" cy="426930"/>
          </a:xfrm>
          <a:prstGeom prst="rect">
            <a:avLst/>
          </a:prstGeom>
        </p:spPr>
      </p:pic>
      <p:pic>
        <p:nvPicPr>
          <p:cNvPr id="467" name="Picture 88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74299" y="2361054"/>
            <a:ext cx="426930" cy="426930"/>
          </a:xfrm>
          <a:prstGeom prst="rect">
            <a:avLst/>
          </a:prstGeom>
        </p:spPr>
      </p:pic>
      <p:pic>
        <p:nvPicPr>
          <p:cNvPr id="468" name="Picture 88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9374" y="2360675"/>
            <a:ext cx="426930" cy="426930"/>
          </a:xfrm>
          <a:prstGeom prst="rect">
            <a:avLst/>
          </a:prstGeom>
        </p:spPr>
      </p:pic>
      <p:pic>
        <p:nvPicPr>
          <p:cNvPr id="469" name="Picture 88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78684" y="2361873"/>
            <a:ext cx="426930" cy="426930"/>
          </a:xfrm>
          <a:prstGeom prst="rect">
            <a:avLst/>
          </a:prstGeom>
        </p:spPr>
      </p:pic>
      <p:sp>
        <p:nvSpPr>
          <p:cNvPr id="21" name="矩形 20"/>
          <p:cNvSpPr/>
          <p:nvPr/>
        </p:nvSpPr>
        <p:spPr>
          <a:xfrm>
            <a:off x="635050" y="1795295"/>
            <a:ext cx="4572000" cy="261610"/>
          </a:xfrm>
          <a:prstGeom prst="rect">
            <a:avLst/>
          </a:prstGeom>
        </p:spPr>
        <p:txBody>
          <a:bodyPr>
            <a:spAutoFit/>
          </a:bodyPr>
          <a:lstStyle/>
          <a:p>
            <a:r>
              <a:rPr lang="zh-CN" altLang="zh-CN" sz="1100" dirty="0"/>
              <a:t>项目名称: 国际研究生培训生项目</a:t>
            </a:r>
          </a:p>
        </p:txBody>
      </p:sp>
      <p:sp>
        <p:nvSpPr>
          <p:cNvPr id="471" name="TextBox 470"/>
          <p:cNvSpPr txBox="1"/>
          <p:nvPr/>
        </p:nvSpPr>
        <p:spPr>
          <a:xfrm flipH="1">
            <a:off x="733696" y="3742636"/>
            <a:ext cx="2898953" cy="169277"/>
          </a:xfrm>
          <a:prstGeom prst="rect">
            <a:avLst/>
          </a:prstGeom>
          <a:noFill/>
        </p:spPr>
        <p:txBody>
          <a:bodyPr wrap="square" lIns="0" tIns="0" rIns="0" bIns="0" rtlCol="0">
            <a:spAutoFit/>
          </a:bodyPr>
          <a:lstStyle/>
          <a:p>
            <a:pPr>
              <a:spcBef>
                <a:spcPts val="0"/>
              </a:spcBef>
            </a:pPr>
            <a:r>
              <a:rPr lang="zh-CN" altLang="en-US" sz="1100" dirty="0" smtClean="0"/>
              <a:t>项目地点：亚太地区</a:t>
            </a:r>
            <a:endParaRPr lang="zh-CN" altLang="en-US" sz="1100" dirty="0"/>
          </a:p>
        </p:txBody>
      </p:sp>
    </p:spTree>
    <p:extLst>
      <p:ext uri="{BB962C8B-B14F-4D97-AF65-F5344CB8AC3E}">
        <p14:creationId xmlns:p14="http://schemas.microsoft.com/office/powerpoint/2010/main" val="4277759918"/>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zh-CN" altLang="en-US" dirty="0"/>
              <a:t>国际研究生培训生</a:t>
            </a:r>
            <a:r>
              <a:rPr lang="zh-CN" altLang="en-US" dirty="0" smtClean="0"/>
              <a:t>项目进度表</a:t>
            </a:r>
            <a:endParaRPr lang="en-US" sz="2000" dirty="0">
              <a:solidFill>
                <a:schemeClr val="tx2"/>
              </a:solidFill>
            </a:endParaRPr>
          </a:p>
        </p:txBody>
      </p:sp>
      <p:grpSp>
        <p:nvGrpSpPr>
          <p:cNvPr id="19" name="Gruppieren 18"/>
          <p:cNvGrpSpPr/>
          <p:nvPr/>
        </p:nvGrpSpPr>
        <p:grpSpPr>
          <a:xfrm>
            <a:off x="438668" y="768217"/>
            <a:ext cx="7014579" cy="3354279"/>
            <a:chOff x="515589" y="1148631"/>
            <a:chExt cx="7014579" cy="3354279"/>
          </a:xfrm>
        </p:grpSpPr>
        <p:grpSp>
          <p:nvGrpSpPr>
            <p:cNvPr id="14" name="Gruppieren 13"/>
            <p:cNvGrpSpPr/>
            <p:nvPr/>
          </p:nvGrpSpPr>
          <p:grpSpPr>
            <a:xfrm>
              <a:off x="529299" y="1148631"/>
              <a:ext cx="7000869" cy="3354279"/>
              <a:chOff x="529299" y="1148631"/>
              <a:chExt cx="7000869" cy="3354279"/>
            </a:xfrm>
          </p:grpSpPr>
          <p:sp>
            <p:nvSpPr>
              <p:cNvPr id="58" name="Abgerundetes Rechteck 57"/>
              <p:cNvSpPr/>
              <p:nvPr/>
            </p:nvSpPr>
            <p:spPr>
              <a:xfrm>
                <a:off x="529299" y="3086295"/>
                <a:ext cx="6913811" cy="817521"/>
              </a:xfrm>
              <a:prstGeom prst="roundRect">
                <a:avLst/>
              </a:prstGeom>
              <a:solidFill>
                <a:schemeClr val="accent1">
                  <a:lumMod val="40000"/>
                  <a:lumOff val="60000"/>
                </a:schemeClr>
              </a:solidFill>
              <a:ln w="12700" cap="flat" cmpd="sng" algn="ctr">
                <a:noFill/>
                <a:prstDash val="soli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90000" rIns="90000" bIns="90000" numCol="1" spcCol="0" rtlCol="0" fromWordArt="0" anchor="ctr" anchorCtr="0" forceAA="0" compatLnSpc="1">
                <a:prstTxWarp prst="textNoShape">
                  <a:avLst/>
                </a:prstTxWarp>
                <a:noAutofit/>
              </a:bodyPr>
              <a:lstStyle/>
              <a:p>
                <a:pPr algn="ctr">
                  <a:lnSpc>
                    <a:spcPts val="1700"/>
                  </a:lnSpc>
                  <a:spcBef>
                    <a:spcPts val="840"/>
                  </a:spcBef>
                </a:pPr>
                <a:endParaRPr lang="en-US" sz="1400" dirty="0" err="1" smtClean="0">
                  <a:solidFill>
                    <a:schemeClr val="tx1"/>
                  </a:solidFill>
                  <a:latin typeface="Arial" pitchFamily="34" charset="0"/>
                  <a:cs typeface="Arial" pitchFamily="34" charset="0"/>
                </a:endParaRPr>
              </a:p>
            </p:txBody>
          </p:sp>
          <p:sp>
            <p:nvSpPr>
              <p:cNvPr id="24" name="Abgerundetes Rechteck 23"/>
              <p:cNvSpPr/>
              <p:nvPr/>
            </p:nvSpPr>
            <p:spPr>
              <a:xfrm>
                <a:off x="539820" y="1784441"/>
                <a:ext cx="6928200" cy="896290"/>
              </a:xfrm>
              <a:prstGeom prst="roundRect">
                <a:avLst/>
              </a:prstGeom>
              <a:solidFill>
                <a:schemeClr val="accent6">
                  <a:lumMod val="20000"/>
                  <a:lumOff val="80000"/>
                </a:schemeClr>
              </a:solidFill>
              <a:ln w="12700" cap="flat" cmpd="sng" algn="ctr">
                <a:noFill/>
                <a:prstDash val="soli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90000" rIns="90000" bIns="90000" numCol="1" spcCol="0" rtlCol="0" fromWordArt="0" anchor="ctr" anchorCtr="0" forceAA="0" compatLnSpc="1">
                <a:prstTxWarp prst="textNoShape">
                  <a:avLst/>
                </a:prstTxWarp>
                <a:noAutofit/>
              </a:bodyPr>
              <a:lstStyle/>
              <a:p>
                <a:pPr algn="ctr">
                  <a:lnSpc>
                    <a:spcPts val="1700"/>
                  </a:lnSpc>
                  <a:spcBef>
                    <a:spcPts val="840"/>
                  </a:spcBef>
                </a:pPr>
                <a:endParaRPr lang="en-US" sz="1400" dirty="0" err="1" smtClean="0">
                  <a:solidFill>
                    <a:schemeClr val="tx1"/>
                  </a:solidFill>
                  <a:latin typeface="Arial" pitchFamily="34" charset="0"/>
                  <a:cs typeface="Arial" pitchFamily="34" charset="0"/>
                </a:endParaRPr>
              </a:p>
            </p:txBody>
          </p:sp>
          <p:sp>
            <p:nvSpPr>
              <p:cNvPr id="4" name="Eingekerbter Richtungspfeil 3"/>
              <p:cNvSpPr/>
              <p:nvPr/>
            </p:nvSpPr>
            <p:spPr>
              <a:xfrm>
                <a:off x="622100" y="2067429"/>
                <a:ext cx="1462910" cy="451129"/>
              </a:xfrm>
              <a:prstGeom prst="chevron">
                <a:avLst/>
              </a:prstGeom>
              <a:solidFill>
                <a:schemeClr val="accent6">
                  <a:lumMod val="75000"/>
                </a:schemeClr>
              </a:solidFill>
              <a:ln w="12700" cap="flat" cmpd="sng" algn="ctr">
                <a:solidFill>
                  <a:schemeClr val="accent5">
                    <a:lumMod val="75000"/>
                  </a:schemeClr>
                </a:solidFill>
                <a:prstDash val="sysDash"/>
              </a:ln>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90000" rIns="90000" bIns="90000" numCol="1" spcCol="0" rtlCol="0" fromWordArt="0" anchor="ctr" anchorCtr="0" forceAA="0" compatLnSpc="1">
                <a:prstTxWarp prst="textNoShape">
                  <a:avLst/>
                </a:prstTxWarp>
                <a:noAutofit/>
              </a:bodyPr>
              <a:lstStyle/>
              <a:p>
                <a:pPr algn="ctr">
                  <a:lnSpc>
                    <a:spcPts val="1700"/>
                  </a:lnSpc>
                  <a:spcBef>
                    <a:spcPts val="840"/>
                  </a:spcBef>
                </a:pPr>
                <a:endParaRPr lang="en-US" sz="1400" dirty="0" err="1">
                  <a:solidFill>
                    <a:schemeClr val="tx1"/>
                  </a:solidFill>
                  <a:latin typeface="Arial" pitchFamily="34" charset="0"/>
                  <a:cs typeface="Arial" pitchFamily="34" charset="0"/>
                </a:endParaRPr>
              </a:p>
            </p:txBody>
          </p:sp>
          <p:sp>
            <p:nvSpPr>
              <p:cNvPr id="7" name="Eingekerbter Richtungspfeil 6"/>
              <p:cNvSpPr/>
              <p:nvPr/>
            </p:nvSpPr>
            <p:spPr>
              <a:xfrm>
                <a:off x="2085011" y="2067429"/>
                <a:ext cx="1462910" cy="451129"/>
              </a:xfrm>
              <a:prstGeom prst="chevron">
                <a:avLst/>
              </a:prstGeom>
              <a:solidFill>
                <a:schemeClr val="accent5"/>
              </a:solidFill>
              <a:ln w="127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90000" rIns="90000" bIns="90000" numCol="1" spcCol="0" rtlCol="0" fromWordArt="0" anchor="ctr" anchorCtr="0" forceAA="0" compatLnSpc="1">
                <a:prstTxWarp prst="textNoShape">
                  <a:avLst/>
                </a:prstTxWarp>
                <a:noAutofit/>
              </a:bodyPr>
              <a:lstStyle/>
              <a:p>
                <a:pPr algn="ctr">
                  <a:lnSpc>
                    <a:spcPts val="1700"/>
                  </a:lnSpc>
                  <a:spcBef>
                    <a:spcPts val="840"/>
                  </a:spcBef>
                </a:pPr>
                <a:endParaRPr lang="en-US" sz="1400" dirty="0" err="1" smtClean="0">
                  <a:solidFill>
                    <a:schemeClr val="tx1"/>
                  </a:solidFill>
                  <a:latin typeface="Arial" pitchFamily="34" charset="0"/>
                  <a:cs typeface="Arial" pitchFamily="34" charset="0"/>
                </a:endParaRPr>
              </a:p>
            </p:txBody>
          </p:sp>
          <p:sp>
            <p:nvSpPr>
              <p:cNvPr id="8" name="Eingekerbter Richtungspfeil 7"/>
              <p:cNvSpPr/>
              <p:nvPr/>
            </p:nvSpPr>
            <p:spPr>
              <a:xfrm>
                <a:off x="3396059" y="2067429"/>
                <a:ext cx="1462910" cy="451129"/>
              </a:xfrm>
              <a:prstGeom prst="chevron">
                <a:avLst/>
              </a:prstGeom>
              <a:solidFill>
                <a:schemeClr val="accent4"/>
              </a:solidFill>
              <a:ln w="127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90000" rIns="90000" bIns="90000" numCol="1" spcCol="0" rtlCol="0" fromWordArt="0" anchor="ctr" anchorCtr="0" forceAA="0" compatLnSpc="1">
                <a:prstTxWarp prst="textNoShape">
                  <a:avLst/>
                </a:prstTxWarp>
                <a:noAutofit/>
              </a:bodyPr>
              <a:lstStyle/>
              <a:p>
                <a:pPr algn="ctr">
                  <a:lnSpc>
                    <a:spcPts val="1700"/>
                  </a:lnSpc>
                  <a:spcBef>
                    <a:spcPts val="840"/>
                  </a:spcBef>
                </a:pPr>
                <a:endParaRPr lang="en-US" sz="1400" dirty="0" err="1" smtClean="0">
                  <a:solidFill>
                    <a:schemeClr val="tx1"/>
                  </a:solidFill>
                  <a:latin typeface="Arial" pitchFamily="34" charset="0"/>
                  <a:cs typeface="Arial" pitchFamily="34" charset="0"/>
                </a:endParaRPr>
              </a:p>
            </p:txBody>
          </p:sp>
          <p:sp>
            <p:nvSpPr>
              <p:cNvPr id="9" name="Eingekerbter Richtungspfeil 8"/>
              <p:cNvSpPr/>
              <p:nvPr/>
            </p:nvSpPr>
            <p:spPr>
              <a:xfrm>
                <a:off x="4702051" y="2067429"/>
                <a:ext cx="1462910" cy="451129"/>
              </a:xfrm>
              <a:prstGeom prst="chevron">
                <a:avLst/>
              </a:prstGeom>
              <a:solidFill>
                <a:schemeClr val="accent5"/>
              </a:solidFill>
              <a:ln w="127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90000" rIns="90000" bIns="90000" numCol="1" spcCol="0" rtlCol="0" fromWordArt="0" anchor="ctr" anchorCtr="0" forceAA="0" compatLnSpc="1">
                <a:prstTxWarp prst="textNoShape">
                  <a:avLst/>
                </a:prstTxWarp>
                <a:noAutofit/>
              </a:bodyPr>
              <a:lstStyle/>
              <a:p>
                <a:pPr algn="ctr">
                  <a:lnSpc>
                    <a:spcPts val="1700"/>
                  </a:lnSpc>
                  <a:spcBef>
                    <a:spcPts val="840"/>
                  </a:spcBef>
                </a:pPr>
                <a:endParaRPr lang="en-US" sz="1400" dirty="0" err="1" smtClean="0">
                  <a:solidFill>
                    <a:schemeClr val="tx1"/>
                  </a:solidFill>
                  <a:latin typeface="Arial" pitchFamily="34" charset="0"/>
                  <a:cs typeface="Arial" pitchFamily="34" charset="0"/>
                </a:endParaRPr>
              </a:p>
            </p:txBody>
          </p:sp>
          <p:sp>
            <p:nvSpPr>
              <p:cNvPr id="10" name="Eingekerbter Richtungspfeil 9"/>
              <p:cNvSpPr/>
              <p:nvPr/>
            </p:nvSpPr>
            <p:spPr>
              <a:xfrm>
                <a:off x="2068137" y="3314743"/>
                <a:ext cx="1462910" cy="451129"/>
              </a:xfrm>
              <a:prstGeom prst="chevron">
                <a:avLst/>
              </a:prstGeom>
              <a:solidFill>
                <a:schemeClr val="accent2"/>
              </a:solidFill>
              <a:ln w="127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90000" rIns="90000" bIns="90000" numCol="1" spcCol="0" rtlCol="0" fromWordArt="0" anchor="ctr" anchorCtr="0" forceAA="0" compatLnSpc="1">
                <a:prstTxWarp prst="textNoShape">
                  <a:avLst/>
                </a:prstTxWarp>
                <a:noAutofit/>
              </a:bodyPr>
              <a:lstStyle/>
              <a:p>
                <a:pPr algn="ctr">
                  <a:lnSpc>
                    <a:spcPts val="1700"/>
                  </a:lnSpc>
                  <a:spcBef>
                    <a:spcPts val="840"/>
                  </a:spcBef>
                </a:pPr>
                <a:endParaRPr lang="en-US" sz="1400" dirty="0" err="1" smtClean="0">
                  <a:solidFill>
                    <a:schemeClr val="tx1"/>
                  </a:solidFill>
                  <a:latin typeface="Arial" pitchFamily="34" charset="0"/>
                  <a:cs typeface="Arial" pitchFamily="34" charset="0"/>
                </a:endParaRPr>
              </a:p>
            </p:txBody>
          </p:sp>
          <p:sp>
            <p:nvSpPr>
              <p:cNvPr id="11" name="Eingekerbter Richtungspfeil 10"/>
              <p:cNvSpPr/>
              <p:nvPr/>
            </p:nvSpPr>
            <p:spPr>
              <a:xfrm>
                <a:off x="6018035" y="3314743"/>
                <a:ext cx="1407358" cy="451129"/>
              </a:xfrm>
              <a:prstGeom prst="chevron">
                <a:avLst/>
              </a:prstGeom>
              <a:solidFill>
                <a:schemeClr val="accent2"/>
              </a:solidFill>
              <a:ln w="12700" cap="flat" cmpd="sng" algn="ctr">
                <a:solidFill>
                  <a:schemeClr val="accent3">
                    <a:lumMod val="75000"/>
                  </a:schemeClr>
                </a:solidFill>
                <a:prstDash val="sysDash"/>
              </a:ln>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90000" rIns="90000" bIns="90000" numCol="1" spcCol="0" rtlCol="0" fromWordArt="0" anchor="ctr" anchorCtr="0" forceAA="0" compatLnSpc="1">
                <a:prstTxWarp prst="textNoShape">
                  <a:avLst/>
                </a:prstTxWarp>
                <a:noAutofit/>
              </a:bodyPr>
              <a:lstStyle/>
              <a:p>
                <a:pPr algn="ctr">
                  <a:lnSpc>
                    <a:spcPts val="1700"/>
                  </a:lnSpc>
                  <a:spcBef>
                    <a:spcPts val="840"/>
                  </a:spcBef>
                </a:pPr>
                <a:endParaRPr lang="en-US" sz="1400" dirty="0" err="1" smtClean="0">
                  <a:solidFill>
                    <a:schemeClr val="tx1"/>
                  </a:solidFill>
                  <a:latin typeface="Arial" pitchFamily="34" charset="0"/>
                  <a:cs typeface="Arial" pitchFamily="34" charset="0"/>
                </a:endParaRPr>
              </a:p>
            </p:txBody>
          </p:sp>
          <p:sp>
            <p:nvSpPr>
              <p:cNvPr id="12" name="Eingekerbter Richtungspfeil 11"/>
              <p:cNvSpPr/>
              <p:nvPr/>
            </p:nvSpPr>
            <p:spPr>
              <a:xfrm>
                <a:off x="4697831" y="3314743"/>
                <a:ext cx="1462910" cy="451129"/>
              </a:xfrm>
              <a:prstGeom prst="chevron">
                <a:avLst/>
              </a:prstGeom>
              <a:solidFill>
                <a:schemeClr val="accent1"/>
              </a:solidFill>
              <a:ln w="127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90000" rIns="90000" bIns="90000" numCol="1" spcCol="0" rtlCol="0" fromWordArt="0" anchor="ctr" anchorCtr="0" forceAA="0" compatLnSpc="1">
                <a:prstTxWarp prst="textNoShape">
                  <a:avLst/>
                </a:prstTxWarp>
                <a:noAutofit/>
              </a:bodyPr>
              <a:lstStyle/>
              <a:p>
                <a:pPr algn="ctr">
                  <a:lnSpc>
                    <a:spcPts val="1700"/>
                  </a:lnSpc>
                  <a:spcBef>
                    <a:spcPts val="840"/>
                  </a:spcBef>
                </a:pPr>
                <a:endParaRPr lang="en-US" sz="1400" dirty="0" err="1" smtClean="0">
                  <a:solidFill>
                    <a:schemeClr val="tx1"/>
                  </a:solidFill>
                  <a:latin typeface="Arial" pitchFamily="34" charset="0"/>
                  <a:cs typeface="Arial" pitchFamily="34" charset="0"/>
                </a:endParaRPr>
              </a:p>
            </p:txBody>
          </p:sp>
          <p:sp>
            <p:nvSpPr>
              <p:cNvPr id="13" name="Eingekerbter Richtungspfeil 12"/>
              <p:cNvSpPr/>
              <p:nvPr/>
            </p:nvSpPr>
            <p:spPr>
              <a:xfrm>
                <a:off x="3391842" y="3314743"/>
                <a:ext cx="1462910" cy="451129"/>
              </a:xfrm>
              <a:prstGeom prst="chevron">
                <a:avLst/>
              </a:prstGeom>
              <a:solidFill>
                <a:schemeClr val="accent2"/>
              </a:solidFill>
              <a:ln w="127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90000" rIns="90000" bIns="90000" numCol="1" spcCol="0" rtlCol="0" fromWordArt="0" anchor="ctr" anchorCtr="0" forceAA="0" compatLnSpc="1">
                <a:prstTxWarp prst="textNoShape">
                  <a:avLst/>
                </a:prstTxWarp>
                <a:noAutofit/>
              </a:bodyPr>
              <a:lstStyle/>
              <a:p>
                <a:pPr algn="ctr">
                  <a:lnSpc>
                    <a:spcPts val="1700"/>
                  </a:lnSpc>
                  <a:spcBef>
                    <a:spcPts val="840"/>
                  </a:spcBef>
                </a:pPr>
                <a:endParaRPr lang="en-US" sz="1400" dirty="0" err="1" smtClean="0">
                  <a:solidFill>
                    <a:schemeClr val="tx1"/>
                  </a:solidFill>
                  <a:latin typeface="Arial" pitchFamily="34" charset="0"/>
                  <a:cs typeface="Arial" pitchFamily="34" charset="0"/>
                </a:endParaRPr>
              </a:p>
            </p:txBody>
          </p:sp>
          <p:sp>
            <p:nvSpPr>
              <p:cNvPr id="20" name="Textfeld 19"/>
              <p:cNvSpPr txBox="1"/>
              <p:nvPr/>
            </p:nvSpPr>
            <p:spPr>
              <a:xfrm>
                <a:off x="976439" y="2180211"/>
                <a:ext cx="1056265" cy="276999"/>
              </a:xfrm>
              <a:prstGeom prst="rect">
                <a:avLst/>
              </a:prstGeom>
              <a:noFill/>
            </p:spPr>
            <p:txBody>
              <a:bodyPr wrap="square" lIns="0" tIns="0" rIns="0" bIns="0" rtlCol="0">
                <a:spAutoFit/>
              </a:bodyPr>
              <a:lstStyle/>
              <a:p>
                <a:pPr>
                  <a:spcBef>
                    <a:spcPts val="0"/>
                  </a:spcBef>
                </a:pPr>
                <a:r>
                  <a:rPr lang="zh-CN" altLang="en-US" sz="600" dirty="0" smtClean="0"/>
                  <a:t>项目一</a:t>
                </a:r>
                <a:endParaRPr lang="en-US" altLang="zh-CN" sz="600" dirty="0" smtClean="0"/>
              </a:p>
              <a:p>
                <a:pPr>
                  <a:spcBef>
                    <a:spcPts val="0"/>
                  </a:spcBef>
                </a:pPr>
                <a:endParaRPr lang="en-US" sz="600" dirty="0"/>
              </a:p>
              <a:p>
                <a:pPr>
                  <a:spcBef>
                    <a:spcPts val="0"/>
                  </a:spcBef>
                </a:pPr>
                <a:r>
                  <a:rPr lang="zh-CN" altLang="en-US" sz="600" dirty="0" smtClean="0"/>
                  <a:t>中国</a:t>
                </a:r>
                <a:endParaRPr lang="en-US" sz="600" dirty="0" smtClean="0"/>
              </a:p>
            </p:txBody>
          </p:sp>
          <p:sp>
            <p:nvSpPr>
              <p:cNvPr id="22" name="Textfeld 21"/>
              <p:cNvSpPr txBox="1"/>
              <p:nvPr/>
            </p:nvSpPr>
            <p:spPr>
              <a:xfrm>
                <a:off x="2454534" y="2164710"/>
                <a:ext cx="954180" cy="276999"/>
              </a:xfrm>
              <a:prstGeom prst="rect">
                <a:avLst/>
              </a:prstGeom>
              <a:noFill/>
            </p:spPr>
            <p:txBody>
              <a:bodyPr wrap="square" lIns="0" tIns="0" rIns="0" bIns="0" rtlCol="0">
                <a:spAutoFit/>
              </a:bodyPr>
              <a:lstStyle/>
              <a:p>
                <a:pPr>
                  <a:spcBef>
                    <a:spcPts val="0"/>
                  </a:spcBef>
                </a:pPr>
                <a:r>
                  <a:rPr lang="zh-CN" altLang="en-US" sz="600" dirty="0" smtClean="0"/>
                  <a:t>项目二</a:t>
                </a:r>
                <a:endParaRPr lang="en-US" altLang="zh-CN" sz="600" dirty="0" smtClean="0"/>
              </a:p>
              <a:p>
                <a:pPr>
                  <a:spcBef>
                    <a:spcPts val="0"/>
                  </a:spcBef>
                </a:pPr>
                <a:endParaRPr lang="en-US" sz="600" dirty="0"/>
              </a:p>
              <a:p>
                <a:pPr>
                  <a:spcBef>
                    <a:spcPts val="0"/>
                  </a:spcBef>
                </a:pPr>
                <a:r>
                  <a:rPr lang="zh-CN" altLang="en-US" sz="600" dirty="0" smtClean="0"/>
                  <a:t>亚太地区</a:t>
                </a:r>
                <a:r>
                  <a:rPr lang="en-US" altLang="zh-CN" sz="600" dirty="0" smtClean="0"/>
                  <a:t>/</a:t>
                </a:r>
                <a:r>
                  <a:rPr lang="zh-CN" altLang="en-US" sz="600" dirty="0"/>
                  <a:t>中</a:t>
                </a:r>
                <a:r>
                  <a:rPr lang="zh-CN" altLang="en-US" sz="600" dirty="0" smtClean="0"/>
                  <a:t>国</a:t>
                </a:r>
                <a:endParaRPr lang="en-US" sz="600" dirty="0" smtClean="0"/>
              </a:p>
            </p:txBody>
          </p:sp>
          <p:sp>
            <p:nvSpPr>
              <p:cNvPr id="23" name="Textfeld 22"/>
              <p:cNvSpPr txBox="1"/>
              <p:nvPr/>
            </p:nvSpPr>
            <p:spPr>
              <a:xfrm>
                <a:off x="3747026" y="2164710"/>
                <a:ext cx="904406" cy="276999"/>
              </a:xfrm>
              <a:prstGeom prst="rect">
                <a:avLst/>
              </a:prstGeom>
              <a:noFill/>
            </p:spPr>
            <p:txBody>
              <a:bodyPr wrap="square" lIns="0" tIns="0" rIns="0" bIns="0" rtlCol="0">
                <a:spAutoFit/>
              </a:bodyPr>
              <a:lstStyle/>
              <a:p>
                <a:pPr>
                  <a:spcBef>
                    <a:spcPts val="0"/>
                  </a:spcBef>
                </a:pPr>
                <a:r>
                  <a:rPr lang="zh-CN" altLang="en-US" sz="600" dirty="0" smtClean="0"/>
                  <a:t>项目三</a:t>
                </a:r>
                <a:endParaRPr lang="en-US" altLang="zh-CN" sz="600" dirty="0" smtClean="0"/>
              </a:p>
              <a:p>
                <a:pPr>
                  <a:spcBef>
                    <a:spcPts val="0"/>
                  </a:spcBef>
                </a:pPr>
                <a:endParaRPr lang="en-US" altLang="zh-CN" sz="600" dirty="0"/>
              </a:p>
              <a:p>
                <a:pPr>
                  <a:spcBef>
                    <a:spcPts val="0"/>
                  </a:spcBef>
                </a:pPr>
                <a:r>
                  <a:rPr lang="zh-CN" altLang="en-US" sz="600" dirty="0" smtClean="0"/>
                  <a:t>海外</a:t>
                </a:r>
                <a:endParaRPr lang="en-US" sz="600" dirty="0" smtClean="0"/>
              </a:p>
            </p:txBody>
          </p:sp>
          <p:sp>
            <p:nvSpPr>
              <p:cNvPr id="26" name="Textfeld 25"/>
              <p:cNvSpPr txBox="1"/>
              <p:nvPr/>
            </p:nvSpPr>
            <p:spPr>
              <a:xfrm>
                <a:off x="5048797" y="2164710"/>
                <a:ext cx="931402" cy="276999"/>
              </a:xfrm>
              <a:prstGeom prst="rect">
                <a:avLst/>
              </a:prstGeom>
              <a:noFill/>
            </p:spPr>
            <p:txBody>
              <a:bodyPr wrap="square" lIns="0" tIns="0" rIns="0" bIns="0" rtlCol="0">
                <a:spAutoFit/>
              </a:bodyPr>
              <a:lstStyle/>
              <a:p>
                <a:pPr>
                  <a:spcBef>
                    <a:spcPts val="0"/>
                  </a:spcBef>
                </a:pPr>
                <a:r>
                  <a:rPr lang="zh-CN" altLang="en-US" sz="600" dirty="0" smtClean="0"/>
                  <a:t>项目四</a:t>
                </a:r>
                <a:endParaRPr lang="en-US" altLang="zh-CN" sz="600" dirty="0" smtClean="0"/>
              </a:p>
              <a:p>
                <a:pPr>
                  <a:spcBef>
                    <a:spcPts val="0"/>
                  </a:spcBef>
                </a:pPr>
                <a:endParaRPr lang="en-US" sz="600" dirty="0"/>
              </a:p>
              <a:p>
                <a:pPr>
                  <a:spcBef>
                    <a:spcPts val="0"/>
                  </a:spcBef>
                </a:pPr>
                <a:r>
                  <a:rPr lang="zh-CN" altLang="en-US" sz="600" dirty="0"/>
                  <a:t>中</a:t>
                </a:r>
                <a:r>
                  <a:rPr lang="zh-CN" altLang="en-US" sz="600" dirty="0" smtClean="0"/>
                  <a:t>国</a:t>
                </a:r>
                <a:endParaRPr lang="en-US" sz="600" dirty="0" smtClean="0"/>
              </a:p>
            </p:txBody>
          </p:sp>
          <p:sp>
            <p:nvSpPr>
              <p:cNvPr id="28" name="Textfeld 27"/>
              <p:cNvSpPr txBox="1"/>
              <p:nvPr/>
            </p:nvSpPr>
            <p:spPr>
              <a:xfrm>
                <a:off x="2445254" y="3412025"/>
                <a:ext cx="901031" cy="276999"/>
              </a:xfrm>
              <a:prstGeom prst="rect">
                <a:avLst/>
              </a:prstGeom>
              <a:solidFill>
                <a:schemeClr val="accent2"/>
              </a:solidFill>
            </p:spPr>
            <p:txBody>
              <a:bodyPr wrap="square" lIns="0" tIns="0" rIns="0" bIns="0" rtlCol="0">
                <a:spAutoFit/>
              </a:bodyPr>
              <a:lstStyle/>
              <a:p>
                <a:pPr>
                  <a:spcBef>
                    <a:spcPts val="0"/>
                  </a:spcBef>
                </a:pPr>
                <a:r>
                  <a:rPr lang="zh-CN" altLang="en-US" sz="600" dirty="0" smtClean="0"/>
                  <a:t>项目一</a:t>
                </a:r>
                <a:endParaRPr lang="en-US" altLang="zh-CN" sz="600" dirty="0" smtClean="0"/>
              </a:p>
              <a:p>
                <a:pPr>
                  <a:spcBef>
                    <a:spcPts val="0"/>
                  </a:spcBef>
                </a:pPr>
                <a:endParaRPr lang="en-US" sz="600" dirty="0"/>
              </a:p>
              <a:p>
                <a:pPr>
                  <a:spcBef>
                    <a:spcPts val="0"/>
                  </a:spcBef>
                </a:pPr>
                <a:r>
                  <a:rPr lang="zh-CN" altLang="en-US" sz="600" dirty="0"/>
                  <a:t>中</a:t>
                </a:r>
                <a:r>
                  <a:rPr lang="zh-CN" altLang="en-US" sz="600" dirty="0" smtClean="0"/>
                  <a:t>国</a:t>
                </a:r>
                <a:endParaRPr lang="en-US" sz="600" dirty="0" smtClean="0"/>
              </a:p>
            </p:txBody>
          </p:sp>
          <p:sp>
            <p:nvSpPr>
              <p:cNvPr id="29" name="Textfeld 28"/>
              <p:cNvSpPr txBox="1"/>
              <p:nvPr/>
            </p:nvSpPr>
            <p:spPr>
              <a:xfrm>
                <a:off x="3742809" y="3412025"/>
                <a:ext cx="955024" cy="276999"/>
              </a:xfrm>
              <a:prstGeom prst="rect">
                <a:avLst/>
              </a:prstGeom>
              <a:noFill/>
            </p:spPr>
            <p:txBody>
              <a:bodyPr wrap="square" lIns="0" tIns="0" rIns="0" bIns="0" rtlCol="0">
                <a:spAutoFit/>
              </a:bodyPr>
              <a:lstStyle/>
              <a:p>
                <a:pPr>
                  <a:spcBef>
                    <a:spcPts val="0"/>
                  </a:spcBef>
                </a:pPr>
                <a:r>
                  <a:rPr lang="zh-CN" altLang="en-US" sz="600" dirty="0" smtClean="0"/>
                  <a:t>项目二</a:t>
                </a:r>
                <a:endParaRPr lang="en-US" altLang="zh-CN" sz="600" dirty="0" smtClean="0"/>
              </a:p>
              <a:p>
                <a:pPr>
                  <a:spcBef>
                    <a:spcPts val="0"/>
                  </a:spcBef>
                </a:pPr>
                <a:endParaRPr lang="en-US" sz="600" dirty="0"/>
              </a:p>
              <a:p>
                <a:pPr>
                  <a:spcBef>
                    <a:spcPts val="0"/>
                  </a:spcBef>
                </a:pPr>
                <a:r>
                  <a:rPr lang="zh-CN" altLang="en-US" sz="600" dirty="0" smtClean="0"/>
                  <a:t>亚太地区</a:t>
                </a:r>
                <a:r>
                  <a:rPr lang="en-US" altLang="zh-CN" sz="600" dirty="0" smtClean="0"/>
                  <a:t>/</a:t>
                </a:r>
                <a:r>
                  <a:rPr lang="zh-CN" altLang="en-US" sz="600" dirty="0"/>
                  <a:t>中</a:t>
                </a:r>
                <a:r>
                  <a:rPr lang="zh-CN" altLang="en-US" sz="600" dirty="0" smtClean="0"/>
                  <a:t>国</a:t>
                </a:r>
                <a:endParaRPr lang="en-US" sz="600" dirty="0"/>
              </a:p>
            </p:txBody>
          </p:sp>
          <p:sp>
            <p:nvSpPr>
              <p:cNvPr id="30" name="Textfeld 29"/>
              <p:cNvSpPr txBox="1"/>
              <p:nvPr/>
            </p:nvSpPr>
            <p:spPr>
              <a:xfrm>
                <a:off x="5075794" y="3412136"/>
                <a:ext cx="904406" cy="261610"/>
              </a:xfrm>
              <a:prstGeom prst="rect">
                <a:avLst/>
              </a:prstGeom>
              <a:noFill/>
            </p:spPr>
            <p:txBody>
              <a:bodyPr wrap="square" lIns="0" tIns="0" rIns="0" bIns="0" rtlCol="0">
                <a:spAutoFit/>
              </a:bodyPr>
              <a:lstStyle/>
              <a:p>
                <a:pPr>
                  <a:spcBef>
                    <a:spcPts val="0"/>
                  </a:spcBef>
                  <a:spcAft>
                    <a:spcPts val="600"/>
                  </a:spcAft>
                </a:pPr>
                <a:r>
                  <a:rPr lang="zh-CN" altLang="en-US" sz="600" dirty="0" smtClean="0"/>
                  <a:t>项目三</a:t>
                </a:r>
                <a:endParaRPr lang="en-US" altLang="zh-CN" sz="600" dirty="0" smtClean="0"/>
              </a:p>
              <a:p>
                <a:pPr>
                  <a:spcBef>
                    <a:spcPts val="0"/>
                  </a:spcBef>
                  <a:spcAft>
                    <a:spcPts val="600"/>
                  </a:spcAft>
                </a:pPr>
                <a:r>
                  <a:rPr lang="zh-CN" altLang="en-US" sz="600" dirty="0"/>
                  <a:t>海外</a:t>
                </a:r>
                <a:endParaRPr lang="en-US" sz="600" dirty="0"/>
              </a:p>
            </p:txBody>
          </p:sp>
          <p:sp>
            <p:nvSpPr>
              <p:cNvPr id="31" name="Textfeld 30"/>
              <p:cNvSpPr txBox="1"/>
              <p:nvPr/>
            </p:nvSpPr>
            <p:spPr>
              <a:xfrm>
                <a:off x="6345746" y="3414783"/>
                <a:ext cx="931402" cy="261610"/>
              </a:xfrm>
              <a:prstGeom prst="rect">
                <a:avLst/>
              </a:prstGeom>
              <a:noFill/>
            </p:spPr>
            <p:txBody>
              <a:bodyPr wrap="square" lIns="0" tIns="0" rIns="0" bIns="0" rtlCol="0">
                <a:spAutoFit/>
              </a:bodyPr>
              <a:lstStyle/>
              <a:p>
                <a:pPr>
                  <a:spcBef>
                    <a:spcPts val="0"/>
                  </a:spcBef>
                  <a:spcAft>
                    <a:spcPts val="600"/>
                  </a:spcAft>
                </a:pPr>
                <a:r>
                  <a:rPr lang="zh-CN" altLang="en-US" sz="600" dirty="0" smtClean="0"/>
                  <a:t>项目四</a:t>
                </a:r>
                <a:endParaRPr lang="en-US" altLang="zh-CN" sz="600" dirty="0" smtClean="0"/>
              </a:p>
              <a:p>
                <a:pPr>
                  <a:spcBef>
                    <a:spcPts val="0"/>
                  </a:spcBef>
                  <a:spcAft>
                    <a:spcPts val="600"/>
                  </a:spcAft>
                </a:pPr>
                <a:r>
                  <a:rPr lang="zh-CN" altLang="en-US" sz="600" dirty="0" smtClean="0"/>
                  <a:t>中国</a:t>
                </a:r>
                <a:endParaRPr lang="en-US" sz="600" dirty="0" smtClean="0"/>
              </a:p>
            </p:txBody>
          </p:sp>
          <p:cxnSp>
            <p:nvCxnSpPr>
              <p:cNvPr id="33" name="Gerade Verbindung 32"/>
              <p:cNvCxnSpPr/>
              <p:nvPr/>
            </p:nvCxnSpPr>
            <p:spPr>
              <a:xfrm>
                <a:off x="547015" y="2911014"/>
                <a:ext cx="6896094" cy="0"/>
              </a:xfrm>
              <a:prstGeom prst="line">
                <a:avLst/>
              </a:prstGeom>
              <a:ln w="539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5" name="Rechteck 34"/>
              <p:cNvSpPr/>
              <p:nvPr/>
            </p:nvSpPr>
            <p:spPr>
              <a:xfrm>
                <a:off x="3346286" y="2849861"/>
                <a:ext cx="35433" cy="128338"/>
              </a:xfrm>
              <a:prstGeom prst="rect">
                <a:avLst/>
              </a:prstGeom>
              <a:solidFill>
                <a:schemeClr val="tx2">
                  <a:lumMod val="60000"/>
                  <a:lumOff val="40000"/>
                </a:schemeClr>
              </a:solidFill>
              <a:ln w="12700" cap="flat" cmpd="sng" algn="ctr">
                <a:solidFill>
                  <a:schemeClr val="tx2">
                    <a:lumMod val="60000"/>
                    <a:lumOff val="40000"/>
                  </a:schemeClr>
                </a:solid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90000" rIns="90000" bIns="90000" numCol="1" spcCol="0" rtlCol="0" fromWordArt="0" anchor="ctr" anchorCtr="0" forceAA="0" compatLnSpc="1">
                <a:prstTxWarp prst="textNoShape">
                  <a:avLst/>
                </a:prstTxWarp>
                <a:noAutofit/>
              </a:bodyPr>
              <a:lstStyle/>
              <a:p>
                <a:pPr algn="ctr">
                  <a:lnSpc>
                    <a:spcPts val="1700"/>
                  </a:lnSpc>
                  <a:spcBef>
                    <a:spcPts val="840"/>
                  </a:spcBef>
                </a:pPr>
                <a:endParaRPr lang="en-US" sz="1400" dirty="0" err="1" smtClean="0">
                  <a:solidFill>
                    <a:schemeClr val="tx1"/>
                  </a:solidFill>
                  <a:latin typeface="Arial" pitchFamily="34" charset="0"/>
                  <a:cs typeface="Arial" pitchFamily="34" charset="0"/>
                </a:endParaRPr>
              </a:p>
            </p:txBody>
          </p:sp>
          <p:sp>
            <p:nvSpPr>
              <p:cNvPr id="36" name="Rechteck 35"/>
              <p:cNvSpPr/>
              <p:nvPr/>
            </p:nvSpPr>
            <p:spPr>
              <a:xfrm>
                <a:off x="547015" y="2849861"/>
                <a:ext cx="35433" cy="128338"/>
              </a:xfrm>
              <a:prstGeom prst="rect">
                <a:avLst/>
              </a:prstGeom>
              <a:solidFill>
                <a:schemeClr val="tx2">
                  <a:lumMod val="60000"/>
                  <a:lumOff val="40000"/>
                </a:schemeClr>
              </a:solidFill>
              <a:ln w="12700" cap="flat" cmpd="sng" algn="ctr">
                <a:solidFill>
                  <a:schemeClr val="tx2">
                    <a:lumMod val="60000"/>
                    <a:lumOff val="40000"/>
                  </a:schemeClr>
                </a:solid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90000" rIns="90000" bIns="90000" numCol="1" spcCol="0" rtlCol="0" fromWordArt="0" anchor="ctr" anchorCtr="0" forceAA="0" compatLnSpc="1">
                <a:prstTxWarp prst="textNoShape">
                  <a:avLst/>
                </a:prstTxWarp>
                <a:noAutofit/>
              </a:bodyPr>
              <a:lstStyle/>
              <a:p>
                <a:pPr algn="ctr">
                  <a:lnSpc>
                    <a:spcPts val="1700"/>
                  </a:lnSpc>
                  <a:spcBef>
                    <a:spcPts val="840"/>
                  </a:spcBef>
                </a:pPr>
                <a:endParaRPr lang="en-US" sz="1400" dirty="0" err="1" smtClean="0">
                  <a:solidFill>
                    <a:schemeClr val="tx1"/>
                  </a:solidFill>
                  <a:latin typeface="Arial" pitchFamily="34" charset="0"/>
                  <a:cs typeface="Arial" pitchFamily="34" charset="0"/>
                </a:endParaRPr>
              </a:p>
            </p:txBody>
          </p:sp>
          <p:sp>
            <p:nvSpPr>
              <p:cNvPr id="37" name="Rechteck 36"/>
              <p:cNvSpPr/>
              <p:nvPr/>
            </p:nvSpPr>
            <p:spPr>
              <a:xfrm>
                <a:off x="5920299" y="2849861"/>
                <a:ext cx="35433" cy="128338"/>
              </a:xfrm>
              <a:prstGeom prst="rect">
                <a:avLst/>
              </a:prstGeom>
              <a:solidFill>
                <a:schemeClr val="tx2">
                  <a:lumMod val="60000"/>
                  <a:lumOff val="40000"/>
                </a:schemeClr>
              </a:solidFill>
              <a:ln w="12700" cap="flat" cmpd="sng" algn="ctr">
                <a:solidFill>
                  <a:schemeClr val="tx2">
                    <a:lumMod val="60000"/>
                    <a:lumOff val="40000"/>
                  </a:schemeClr>
                </a:solid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90000" rIns="90000" bIns="90000" numCol="1" spcCol="0" rtlCol="0" fromWordArt="0" anchor="ctr" anchorCtr="0" forceAA="0" compatLnSpc="1">
                <a:prstTxWarp prst="textNoShape">
                  <a:avLst/>
                </a:prstTxWarp>
                <a:noAutofit/>
              </a:bodyPr>
              <a:lstStyle/>
              <a:p>
                <a:pPr algn="ctr">
                  <a:lnSpc>
                    <a:spcPts val="1700"/>
                  </a:lnSpc>
                  <a:spcBef>
                    <a:spcPts val="840"/>
                  </a:spcBef>
                </a:pPr>
                <a:endParaRPr lang="en-US" sz="1400" dirty="0" err="1" smtClean="0">
                  <a:solidFill>
                    <a:schemeClr val="tx1"/>
                  </a:solidFill>
                  <a:latin typeface="Arial" pitchFamily="34" charset="0"/>
                  <a:cs typeface="Arial" pitchFamily="34" charset="0"/>
                </a:endParaRPr>
              </a:p>
            </p:txBody>
          </p:sp>
          <p:sp>
            <p:nvSpPr>
              <p:cNvPr id="38" name="Rechteck 37"/>
              <p:cNvSpPr/>
              <p:nvPr/>
            </p:nvSpPr>
            <p:spPr>
              <a:xfrm>
                <a:off x="4647213" y="2849861"/>
                <a:ext cx="35433" cy="128338"/>
              </a:xfrm>
              <a:prstGeom prst="rect">
                <a:avLst/>
              </a:prstGeom>
              <a:solidFill>
                <a:schemeClr val="tx2">
                  <a:lumMod val="60000"/>
                  <a:lumOff val="40000"/>
                </a:schemeClr>
              </a:solidFill>
              <a:ln w="12700" cap="flat" cmpd="sng" algn="ctr">
                <a:solidFill>
                  <a:schemeClr val="tx2">
                    <a:lumMod val="60000"/>
                    <a:lumOff val="40000"/>
                  </a:schemeClr>
                </a:solid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90000" rIns="90000" bIns="90000" numCol="1" spcCol="0" rtlCol="0" fromWordArt="0" anchor="ctr" anchorCtr="0" forceAA="0" compatLnSpc="1">
                <a:prstTxWarp prst="textNoShape">
                  <a:avLst/>
                </a:prstTxWarp>
                <a:noAutofit/>
              </a:bodyPr>
              <a:lstStyle/>
              <a:p>
                <a:pPr algn="ctr">
                  <a:lnSpc>
                    <a:spcPts val="1700"/>
                  </a:lnSpc>
                  <a:spcBef>
                    <a:spcPts val="840"/>
                  </a:spcBef>
                </a:pPr>
                <a:endParaRPr lang="en-US" sz="1400" dirty="0" err="1" smtClean="0">
                  <a:solidFill>
                    <a:schemeClr val="tx1"/>
                  </a:solidFill>
                  <a:latin typeface="Arial" pitchFamily="34" charset="0"/>
                  <a:cs typeface="Arial" pitchFamily="34" charset="0"/>
                </a:endParaRPr>
              </a:p>
            </p:txBody>
          </p:sp>
          <p:sp>
            <p:nvSpPr>
              <p:cNvPr id="40" name="Rechteck 39"/>
              <p:cNvSpPr/>
              <p:nvPr/>
            </p:nvSpPr>
            <p:spPr>
              <a:xfrm>
                <a:off x="2032704" y="2860231"/>
                <a:ext cx="35433" cy="128338"/>
              </a:xfrm>
              <a:prstGeom prst="rect">
                <a:avLst/>
              </a:prstGeom>
              <a:solidFill>
                <a:schemeClr val="tx2">
                  <a:lumMod val="60000"/>
                  <a:lumOff val="40000"/>
                </a:schemeClr>
              </a:solidFill>
              <a:ln w="12700" cap="flat" cmpd="sng" algn="ctr">
                <a:solidFill>
                  <a:schemeClr val="tx2">
                    <a:lumMod val="60000"/>
                    <a:lumOff val="40000"/>
                  </a:schemeClr>
                </a:solid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90000" rIns="90000" bIns="90000" numCol="1" spcCol="0" rtlCol="0" fromWordArt="0" anchor="ctr" anchorCtr="0" forceAA="0" compatLnSpc="1">
                <a:prstTxWarp prst="textNoShape">
                  <a:avLst/>
                </a:prstTxWarp>
                <a:noAutofit/>
              </a:bodyPr>
              <a:lstStyle/>
              <a:p>
                <a:pPr algn="ctr">
                  <a:lnSpc>
                    <a:spcPts val="1700"/>
                  </a:lnSpc>
                  <a:spcBef>
                    <a:spcPts val="840"/>
                  </a:spcBef>
                </a:pPr>
                <a:endParaRPr lang="en-US" sz="1400" dirty="0" err="1" smtClean="0">
                  <a:solidFill>
                    <a:schemeClr val="tx1"/>
                  </a:solidFill>
                  <a:latin typeface="Arial" pitchFamily="34" charset="0"/>
                  <a:cs typeface="Arial" pitchFamily="34" charset="0"/>
                </a:endParaRPr>
              </a:p>
            </p:txBody>
          </p:sp>
          <p:sp>
            <p:nvSpPr>
              <p:cNvPr id="41" name="Rechteck 40"/>
              <p:cNvSpPr/>
              <p:nvPr/>
            </p:nvSpPr>
            <p:spPr>
              <a:xfrm>
                <a:off x="7425393" y="2849861"/>
                <a:ext cx="35433" cy="128338"/>
              </a:xfrm>
              <a:prstGeom prst="rect">
                <a:avLst/>
              </a:prstGeom>
              <a:solidFill>
                <a:schemeClr val="tx2">
                  <a:lumMod val="60000"/>
                  <a:lumOff val="40000"/>
                </a:schemeClr>
              </a:solidFill>
              <a:ln w="12700" cap="flat" cmpd="sng" algn="ctr">
                <a:solidFill>
                  <a:schemeClr val="tx2">
                    <a:lumMod val="60000"/>
                    <a:lumOff val="40000"/>
                  </a:schemeClr>
                </a:solid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90000" rIns="90000" bIns="90000" numCol="1" spcCol="0" rtlCol="0" fromWordArt="0" anchor="ctr" anchorCtr="0" forceAA="0" compatLnSpc="1">
                <a:prstTxWarp prst="textNoShape">
                  <a:avLst/>
                </a:prstTxWarp>
                <a:noAutofit/>
              </a:bodyPr>
              <a:lstStyle/>
              <a:p>
                <a:pPr algn="ctr">
                  <a:lnSpc>
                    <a:spcPts val="1700"/>
                  </a:lnSpc>
                  <a:spcBef>
                    <a:spcPts val="840"/>
                  </a:spcBef>
                </a:pPr>
                <a:endParaRPr lang="en-US" sz="1400" dirty="0" err="1" smtClean="0">
                  <a:solidFill>
                    <a:schemeClr val="tx1"/>
                  </a:solidFill>
                  <a:latin typeface="Arial" pitchFamily="34" charset="0"/>
                  <a:cs typeface="Arial" pitchFamily="34" charset="0"/>
                </a:endParaRPr>
              </a:p>
            </p:txBody>
          </p:sp>
          <p:sp>
            <p:nvSpPr>
              <p:cNvPr id="42" name="Textfeld 41"/>
              <p:cNvSpPr txBox="1"/>
              <p:nvPr/>
            </p:nvSpPr>
            <p:spPr>
              <a:xfrm>
                <a:off x="547015" y="2709417"/>
                <a:ext cx="546694" cy="107722"/>
              </a:xfrm>
              <a:prstGeom prst="rect">
                <a:avLst/>
              </a:prstGeom>
              <a:noFill/>
            </p:spPr>
            <p:txBody>
              <a:bodyPr wrap="square" lIns="0" tIns="0" rIns="0" bIns="0" rtlCol="0">
                <a:spAutoFit/>
              </a:bodyPr>
              <a:lstStyle/>
              <a:p>
                <a:pPr>
                  <a:spcBef>
                    <a:spcPts val="0"/>
                  </a:spcBef>
                </a:pPr>
                <a:r>
                  <a:rPr lang="zh-CN" altLang="en-US" sz="700" dirty="0" smtClean="0">
                    <a:solidFill>
                      <a:schemeClr val="tx1">
                        <a:lumMod val="50000"/>
                        <a:lumOff val="50000"/>
                      </a:schemeClr>
                    </a:solidFill>
                  </a:rPr>
                  <a:t>七月</a:t>
                </a:r>
                <a:endParaRPr lang="en-US" sz="700" dirty="0" smtClean="0">
                  <a:solidFill>
                    <a:schemeClr val="tx1">
                      <a:lumMod val="50000"/>
                      <a:lumOff val="50000"/>
                    </a:schemeClr>
                  </a:solidFill>
                </a:endParaRPr>
              </a:p>
            </p:txBody>
          </p:sp>
          <p:sp>
            <p:nvSpPr>
              <p:cNvPr id="43" name="Textfeld 42"/>
              <p:cNvSpPr txBox="1"/>
              <p:nvPr/>
            </p:nvSpPr>
            <p:spPr>
              <a:xfrm>
                <a:off x="1760890" y="2720846"/>
                <a:ext cx="436460" cy="107722"/>
              </a:xfrm>
              <a:prstGeom prst="rect">
                <a:avLst/>
              </a:prstGeom>
              <a:noFill/>
            </p:spPr>
            <p:txBody>
              <a:bodyPr wrap="square" lIns="0" tIns="0" rIns="0" bIns="0" rtlCol="0">
                <a:spAutoFit/>
              </a:bodyPr>
              <a:lstStyle/>
              <a:p>
                <a:pPr>
                  <a:spcBef>
                    <a:spcPts val="0"/>
                  </a:spcBef>
                </a:pPr>
                <a:r>
                  <a:rPr lang="zh-CN" altLang="en-US" sz="700" dirty="0" smtClean="0">
                    <a:solidFill>
                      <a:schemeClr val="tx1">
                        <a:lumMod val="50000"/>
                        <a:lumOff val="50000"/>
                      </a:schemeClr>
                    </a:solidFill>
                  </a:rPr>
                  <a:t>十月</a:t>
                </a:r>
                <a:endParaRPr lang="en-US" sz="700" dirty="0" smtClean="0">
                  <a:solidFill>
                    <a:schemeClr val="tx1">
                      <a:lumMod val="50000"/>
                      <a:lumOff val="50000"/>
                    </a:schemeClr>
                  </a:solidFill>
                </a:endParaRPr>
              </a:p>
            </p:txBody>
          </p:sp>
          <p:sp>
            <p:nvSpPr>
              <p:cNvPr id="44" name="Textfeld 43"/>
              <p:cNvSpPr txBox="1"/>
              <p:nvPr/>
            </p:nvSpPr>
            <p:spPr>
              <a:xfrm>
                <a:off x="4554079" y="2720667"/>
                <a:ext cx="179536" cy="107722"/>
              </a:xfrm>
              <a:prstGeom prst="rect">
                <a:avLst/>
              </a:prstGeom>
              <a:noFill/>
            </p:spPr>
            <p:txBody>
              <a:bodyPr wrap="none" lIns="0" tIns="0" rIns="0" bIns="0" rtlCol="0">
                <a:spAutoFit/>
              </a:bodyPr>
              <a:lstStyle/>
              <a:p>
                <a:pPr>
                  <a:spcBef>
                    <a:spcPts val="0"/>
                  </a:spcBef>
                </a:pPr>
                <a:r>
                  <a:rPr lang="zh-CN" altLang="en-US" sz="700" dirty="0" smtClean="0">
                    <a:solidFill>
                      <a:schemeClr val="tx1">
                        <a:lumMod val="50000"/>
                        <a:lumOff val="50000"/>
                      </a:schemeClr>
                    </a:solidFill>
                  </a:rPr>
                  <a:t>六月</a:t>
                </a:r>
                <a:endParaRPr lang="en-US" sz="700" dirty="0" smtClean="0">
                  <a:solidFill>
                    <a:schemeClr val="tx1">
                      <a:lumMod val="50000"/>
                      <a:lumOff val="50000"/>
                    </a:schemeClr>
                  </a:solidFill>
                </a:endParaRPr>
              </a:p>
            </p:txBody>
          </p:sp>
          <p:sp>
            <p:nvSpPr>
              <p:cNvPr id="45" name="Textfeld 44"/>
              <p:cNvSpPr txBox="1"/>
              <p:nvPr/>
            </p:nvSpPr>
            <p:spPr>
              <a:xfrm>
                <a:off x="5645690" y="2720668"/>
                <a:ext cx="580241" cy="107722"/>
              </a:xfrm>
              <a:prstGeom prst="rect">
                <a:avLst/>
              </a:prstGeom>
              <a:noFill/>
            </p:spPr>
            <p:txBody>
              <a:bodyPr wrap="square" lIns="0" tIns="0" rIns="0" bIns="0" rtlCol="0">
                <a:spAutoFit/>
              </a:bodyPr>
              <a:lstStyle/>
              <a:p>
                <a:pPr>
                  <a:spcBef>
                    <a:spcPts val="0"/>
                  </a:spcBef>
                </a:pPr>
                <a:r>
                  <a:rPr lang="zh-CN" altLang="en-US" sz="700" dirty="0">
                    <a:solidFill>
                      <a:schemeClr val="tx1">
                        <a:lumMod val="50000"/>
                        <a:lumOff val="50000"/>
                      </a:schemeClr>
                    </a:solidFill>
                  </a:rPr>
                  <a:t>九月</a:t>
                </a:r>
                <a:endParaRPr lang="en-US" sz="700" dirty="0" smtClean="0">
                  <a:solidFill>
                    <a:schemeClr val="tx1">
                      <a:lumMod val="50000"/>
                      <a:lumOff val="50000"/>
                    </a:schemeClr>
                  </a:solidFill>
                </a:endParaRPr>
              </a:p>
            </p:txBody>
          </p:sp>
          <p:sp>
            <p:nvSpPr>
              <p:cNvPr id="46" name="Textfeld 45"/>
              <p:cNvSpPr txBox="1"/>
              <p:nvPr/>
            </p:nvSpPr>
            <p:spPr>
              <a:xfrm>
                <a:off x="3199927" y="2714540"/>
                <a:ext cx="456049" cy="107722"/>
              </a:xfrm>
              <a:prstGeom prst="rect">
                <a:avLst/>
              </a:prstGeom>
              <a:noFill/>
            </p:spPr>
            <p:txBody>
              <a:bodyPr wrap="square" lIns="0" tIns="0" rIns="0" bIns="0" rtlCol="0">
                <a:spAutoFit/>
              </a:bodyPr>
              <a:lstStyle/>
              <a:p>
                <a:pPr>
                  <a:spcBef>
                    <a:spcPts val="0"/>
                  </a:spcBef>
                </a:pPr>
                <a:r>
                  <a:rPr lang="zh-CN" altLang="en-US" sz="700" dirty="0" smtClean="0">
                    <a:solidFill>
                      <a:schemeClr val="tx1">
                        <a:lumMod val="50000"/>
                        <a:lumOff val="50000"/>
                      </a:schemeClr>
                    </a:solidFill>
                  </a:rPr>
                  <a:t>二月</a:t>
                </a:r>
                <a:endParaRPr lang="en-US" sz="700" dirty="0" smtClean="0">
                  <a:solidFill>
                    <a:schemeClr val="tx1">
                      <a:lumMod val="50000"/>
                      <a:lumOff val="50000"/>
                    </a:schemeClr>
                  </a:solidFill>
                </a:endParaRPr>
              </a:p>
            </p:txBody>
          </p:sp>
          <p:sp>
            <p:nvSpPr>
              <p:cNvPr id="47" name="Textfeld 46"/>
              <p:cNvSpPr txBox="1"/>
              <p:nvPr/>
            </p:nvSpPr>
            <p:spPr>
              <a:xfrm>
                <a:off x="7024129" y="2733458"/>
                <a:ext cx="506039" cy="107722"/>
              </a:xfrm>
              <a:prstGeom prst="rect">
                <a:avLst/>
              </a:prstGeom>
              <a:noFill/>
            </p:spPr>
            <p:txBody>
              <a:bodyPr wrap="square" lIns="0" tIns="0" rIns="0" bIns="0" rtlCol="0">
                <a:spAutoFit/>
              </a:bodyPr>
              <a:lstStyle/>
              <a:p>
                <a:pPr>
                  <a:spcBef>
                    <a:spcPts val="0"/>
                  </a:spcBef>
                </a:pPr>
                <a:r>
                  <a:rPr lang="zh-CN" altLang="en-US" sz="700" dirty="0" smtClean="0">
                    <a:solidFill>
                      <a:schemeClr val="tx1">
                        <a:lumMod val="50000"/>
                        <a:lumOff val="50000"/>
                      </a:schemeClr>
                    </a:solidFill>
                  </a:rPr>
                  <a:t>十二月</a:t>
                </a:r>
                <a:endParaRPr lang="en-US" sz="700" dirty="0" smtClean="0">
                  <a:solidFill>
                    <a:schemeClr val="tx1">
                      <a:lumMod val="50000"/>
                      <a:lumOff val="50000"/>
                    </a:schemeClr>
                  </a:solidFill>
                </a:endParaRPr>
              </a:p>
            </p:txBody>
          </p:sp>
          <p:sp>
            <p:nvSpPr>
              <p:cNvPr id="52" name="Textfeld 51"/>
              <p:cNvSpPr txBox="1"/>
              <p:nvPr/>
            </p:nvSpPr>
            <p:spPr>
              <a:xfrm>
                <a:off x="646410" y="1824732"/>
                <a:ext cx="538609" cy="161583"/>
              </a:xfrm>
              <a:prstGeom prst="rect">
                <a:avLst/>
              </a:prstGeom>
              <a:noFill/>
            </p:spPr>
            <p:txBody>
              <a:bodyPr wrap="none" lIns="0" tIns="0" rIns="0" bIns="0" rtlCol="0">
                <a:spAutoFit/>
              </a:bodyPr>
              <a:lstStyle/>
              <a:p>
                <a:pPr>
                  <a:spcBef>
                    <a:spcPts val="0"/>
                  </a:spcBef>
                </a:pPr>
                <a:r>
                  <a:rPr lang="zh-CN" altLang="en-US" sz="1050" b="1" i="1" dirty="0" smtClean="0">
                    <a:solidFill>
                      <a:schemeClr val="accent4">
                        <a:lumMod val="50000"/>
                      </a:schemeClr>
                    </a:solidFill>
                  </a:rPr>
                  <a:t>七月开始</a:t>
                </a:r>
                <a:endParaRPr lang="en-US" sz="1050" b="1" i="1" dirty="0" smtClean="0">
                  <a:solidFill>
                    <a:schemeClr val="accent4">
                      <a:lumMod val="50000"/>
                    </a:schemeClr>
                  </a:solidFill>
                </a:endParaRPr>
              </a:p>
            </p:txBody>
          </p:sp>
          <p:sp>
            <p:nvSpPr>
              <p:cNvPr id="53" name="Textfeld 52"/>
              <p:cNvSpPr txBox="1"/>
              <p:nvPr/>
            </p:nvSpPr>
            <p:spPr>
              <a:xfrm>
                <a:off x="709470" y="3090917"/>
                <a:ext cx="538609" cy="161583"/>
              </a:xfrm>
              <a:prstGeom prst="rect">
                <a:avLst/>
              </a:prstGeom>
              <a:noFill/>
            </p:spPr>
            <p:txBody>
              <a:bodyPr wrap="none" lIns="0" tIns="0" rIns="0" bIns="0" rtlCol="0">
                <a:spAutoFit/>
              </a:bodyPr>
              <a:lstStyle/>
              <a:p>
                <a:pPr>
                  <a:spcBef>
                    <a:spcPts val="0"/>
                  </a:spcBef>
                </a:pPr>
                <a:r>
                  <a:rPr lang="zh-CN" altLang="en-US" sz="1050" b="1" i="1" dirty="0" smtClean="0">
                    <a:solidFill>
                      <a:schemeClr val="accent1">
                        <a:lumMod val="50000"/>
                      </a:schemeClr>
                    </a:solidFill>
                  </a:rPr>
                  <a:t>十月开始</a:t>
                </a:r>
                <a:endParaRPr lang="en-US" sz="1050" b="1" i="1" dirty="0" smtClean="0">
                  <a:solidFill>
                    <a:schemeClr val="accent1">
                      <a:lumMod val="50000"/>
                    </a:schemeClr>
                  </a:solidFill>
                </a:endParaRPr>
              </a:p>
            </p:txBody>
          </p:sp>
          <p:grpSp>
            <p:nvGrpSpPr>
              <p:cNvPr id="48" name="Gruppieren 47"/>
              <p:cNvGrpSpPr/>
              <p:nvPr/>
            </p:nvGrpSpPr>
            <p:grpSpPr>
              <a:xfrm>
                <a:off x="2086635" y="1148631"/>
                <a:ext cx="653238" cy="2079900"/>
                <a:chOff x="2594234" y="771028"/>
                <a:chExt cx="653238" cy="1964049"/>
              </a:xfrm>
            </p:grpSpPr>
            <p:sp>
              <p:nvSpPr>
                <p:cNvPr id="17" name="Flussdiagramm: Lochstreifen 16"/>
                <p:cNvSpPr/>
                <p:nvPr/>
              </p:nvSpPr>
              <p:spPr>
                <a:xfrm>
                  <a:off x="2594234" y="771028"/>
                  <a:ext cx="653238" cy="457589"/>
                </a:xfrm>
                <a:prstGeom prst="flowChartPunchedTape">
                  <a:avLst/>
                </a:prstGeom>
                <a:solidFill>
                  <a:srgbClr val="E999C1"/>
                </a:solidFill>
                <a:ln w="6350" cap="flat" cmpd="sng" algn="ctr">
                  <a:solidFill>
                    <a:srgbClr val="D84C91"/>
                  </a:solidFill>
                  <a:prstDash val="soli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90000" rIns="90000" bIns="90000" numCol="1" spcCol="0" rtlCol="0" fromWordArt="0" anchor="ctr" anchorCtr="0" forceAA="0" compatLnSpc="1">
                  <a:prstTxWarp prst="textNoShape">
                    <a:avLst/>
                  </a:prstTxWarp>
                  <a:noAutofit/>
                </a:bodyPr>
                <a:lstStyle/>
                <a:p>
                  <a:pPr algn="ctr">
                    <a:spcBef>
                      <a:spcPts val="0"/>
                    </a:spcBef>
                  </a:pPr>
                  <a:r>
                    <a:rPr lang="zh-CN" altLang="en-US" sz="600" dirty="0" smtClean="0">
                      <a:solidFill>
                        <a:schemeClr val="tx1"/>
                      </a:solidFill>
                      <a:latin typeface="Arial" pitchFamily="34" charset="0"/>
                      <a:cs typeface="Arial" pitchFamily="34" charset="0"/>
                    </a:rPr>
                    <a:t>迎新周</a:t>
                  </a:r>
                  <a:endParaRPr lang="en-US" sz="600" dirty="0" smtClean="0">
                    <a:solidFill>
                      <a:schemeClr val="tx1"/>
                    </a:solidFill>
                    <a:latin typeface="Arial" pitchFamily="34" charset="0"/>
                    <a:cs typeface="Arial" pitchFamily="34" charset="0"/>
                  </a:endParaRPr>
                </a:p>
              </p:txBody>
            </p:sp>
            <p:cxnSp>
              <p:nvCxnSpPr>
                <p:cNvPr id="15" name="Gerade Verbindung 14"/>
                <p:cNvCxnSpPr/>
                <p:nvPr/>
              </p:nvCxnSpPr>
              <p:spPr>
                <a:xfrm>
                  <a:off x="2594234" y="809414"/>
                  <a:ext cx="6532" cy="1925663"/>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6" name="Gruppieren 5"/>
              <p:cNvGrpSpPr/>
              <p:nvPr/>
            </p:nvGrpSpPr>
            <p:grpSpPr>
              <a:xfrm>
                <a:off x="4035217" y="1233533"/>
                <a:ext cx="712825" cy="1986530"/>
                <a:chOff x="4559690" y="844759"/>
                <a:chExt cx="712825" cy="1885638"/>
              </a:xfrm>
            </p:grpSpPr>
            <p:sp>
              <p:nvSpPr>
                <p:cNvPr id="62" name="Flussdiagramm: Lochstreifen 61"/>
                <p:cNvSpPr/>
                <p:nvPr/>
              </p:nvSpPr>
              <p:spPr>
                <a:xfrm>
                  <a:off x="4559690" y="844759"/>
                  <a:ext cx="712825" cy="457589"/>
                </a:xfrm>
                <a:prstGeom prst="flowChartPunchedTape">
                  <a:avLst/>
                </a:prstGeom>
                <a:solidFill>
                  <a:srgbClr val="E999C1"/>
                </a:solidFill>
                <a:ln w="6350" cap="flat" cmpd="sng" algn="ctr">
                  <a:solidFill>
                    <a:srgbClr val="D84C91"/>
                  </a:solidFill>
                  <a:prstDash val="soli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90000" rIns="90000" bIns="90000" numCol="1" spcCol="0" rtlCol="0" fromWordArt="0" anchor="ctr" anchorCtr="0" forceAA="0" compatLnSpc="1">
                  <a:prstTxWarp prst="textNoShape">
                    <a:avLst/>
                  </a:prstTxWarp>
                  <a:noAutofit/>
                </a:bodyPr>
                <a:lstStyle/>
                <a:p>
                  <a:pPr algn="ctr">
                    <a:spcBef>
                      <a:spcPts val="200"/>
                    </a:spcBef>
                  </a:pPr>
                  <a:r>
                    <a:rPr lang="zh-CN" altLang="en-US" sz="600" dirty="0">
                      <a:solidFill>
                        <a:schemeClr val="tx1"/>
                      </a:solidFill>
                      <a:latin typeface="Arial" pitchFamily="34" charset="0"/>
                      <a:cs typeface="Arial" pitchFamily="34" charset="0"/>
                    </a:rPr>
                    <a:t>核心</a:t>
                  </a:r>
                  <a:r>
                    <a:rPr lang="zh-CN" altLang="en-US" sz="600" dirty="0" smtClean="0">
                      <a:solidFill>
                        <a:schemeClr val="tx1"/>
                      </a:solidFill>
                      <a:latin typeface="Arial" pitchFamily="34" charset="0"/>
                      <a:cs typeface="Arial" pitchFamily="34" charset="0"/>
                    </a:rPr>
                    <a:t>活动二</a:t>
                  </a:r>
                  <a:endParaRPr lang="en-US" altLang="zh-CN" sz="600" dirty="0">
                    <a:solidFill>
                      <a:schemeClr val="tx1"/>
                    </a:solidFill>
                    <a:latin typeface="Arial" pitchFamily="34" charset="0"/>
                    <a:cs typeface="Arial" pitchFamily="34" charset="0"/>
                  </a:endParaRPr>
                </a:p>
                <a:p>
                  <a:pPr algn="ctr">
                    <a:spcBef>
                      <a:spcPts val="200"/>
                    </a:spcBef>
                  </a:pPr>
                  <a:r>
                    <a:rPr lang="zh-CN" altLang="en-US" sz="600" dirty="0" smtClean="0">
                      <a:solidFill>
                        <a:schemeClr val="tx1"/>
                      </a:solidFill>
                      <a:latin typeface="Arial" pitchFamily="34" charset="0"/>
                      <a:cs typeface="Arial" pitchFamily="34" charset="0"/>
                    </a:rPr>
                    <a:t>团队</a:t>
                  </a:r>
                  <a:r>
                    <a:rPr lang="zh-CN" altLang="en-US" sz="600" dirty="0">
                      <a:solidFill>
                        <a:schemeClr val="tx1"/>
                      </a:solidFill>
                      <a:latin typeface="Arial" pitchFamily="34" charset="0"/>
                      <a:cs typeface="Arial" pitchFamily="34" charset="0"/>
                    </a:rPr>
                    <a:t>合作</a:t>
                  </a:r>
                  <a:endParaRPr lang="en-US" sz="600" dirty="0" err="1" smtClean="0">
                    <a:solidFill>
                      <a:schemeClr val="tx1"/>
                    </a:solidFill>
                    <a:latin typeface="Arial" pitchFamily="34" charset="0"/>
                    <a:cs typeface="Arial" pitchFamily="34" charset="0"/>
                  </a:endParaRPr>
                </a:p>
              </p:txBody>
            </p:sp>
            <p:cxnSp>
              <p:nvCxnSpPr>
                <p:cNvPr id="64" name="Gerade Verbindung 63"/>
                <p:cNvCxnSpPr/>
                <p:nvPr/>
              </p:nvCxnSpPr>
              <p:spPr>
                <a:xfrm>
                  <a:off x="4559691" y="900573"/>
                  <a:ext cx="0" cy="73573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8" name="Gerade Verbindung 67"/>
                <p:cNvCxnSpPr/>
                <p:nvPr/>
              </p:nvCxnSpPr>
              <p:spPr>
                <a:xfrm>
                  <a:off x="4559691" y="2064520"/>
                  <a:ext cx="6306" cy="665877"/>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6" name="Gruppieren 15"/>
              <p:cNvGrpSpPr/>
              <p:nvPr/>
            </p:nvGrpSpPr>
            <p:grpSpPr>
              <a:xfrm>
                <a:off x="5737025" y="1233534"/>
                <a:ext cx="653238" cy="1986005"/>
                <a:chOff x="6261498" y="857257"/>
                <a:chExt cx="653238" cy="1873279"/>
              </a:xfrm>
            </p:grpSpPr>
            <p:sp>
              <p:nvSpPr>
                <p:cNvPr id="69" name="Flussdiagramm: Lochstreifen 68"/>
                <p:cNvSpPr/>
                <p:nvPr/>
              </p:nvSpPr>
              <p:spPr>
                <a:xfrm>
                  <a:off x="6261498" y="857257"/>
                  <a:ext cx="653238" cy="457589"/>
                </a:xfrm>
                <a:prstGeom prst="flowChartPunchedTape">
                  <a:avLst/>
                </a:prstGeom>
                <a:solidFill>
                  <a:srgbClr val="E999C1"/>
                </a:solidFill>
                <a:ln w="6350" cap="flat" cmpd="sng" algn="ctr">
                  <a:solidFill>
                    <a:srgbClr val="D84C91"/>
                  </a:solidFill>
                  <a:prstDash val="soli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90000" rIns="90000" bIns="90000" numCol="1" spcCol="0" rtlCol="0" fromWordArt="0" anchor="ctr" anchorCtr="0" forceAA="0" compatLnSpc="1">
                  <a:prstTxWarp prst="textNoShape">
                    <a:avLst/>
                  </a:prstTxWarp>
                  <a:noAutofit/>
                </a:bodyPr>
                <a:lstStyle/>
                <a:p>
                  <a:pPr algn="ctr">
                    <a:spcBef>
                      <a:spcPts val="200"/>
                    </a:spcBef>
                  </a:pPr>
                  <a:r>
                    <a:rPr lang="zh-CN" altLang="en-US" sz="600" dirty="0">
                      <a:solidFill>
                        <a:schemeClr val="tx1"/>
                      </a:solidFill>
                      <a:latin typeface="Arial" pitchFamily="34" charset="0"/>
                      <a:cs typeface="Arial" pitchFamily="34" charset="0"/>
                    </a:rPr>
                    <a:t>核心</a:t>
                  </a:r>
                  <a:r>
                    <a:rPr lang="zh-CN" altLang="en-US" sz="600" dirty="0" smtClean="0">
                      <a:solidFill>
                        <a:schemeClr val="tx1"/>
                      </a:solidFill>
                      <a:latin typeface="Arial" pitchFamily="34" charset="0"/>
                      <a:cs typeface="Arial" pitchFamily="34" charset="0"/>
                    </a:rPr>
                    <a:t>活动三</a:t>
                  </a:r>
                  <a:endParaRPr lang="en-US" altLang="zh-CN" sz="600" dirty="0" smtClean="0">
                    <a:solidFill>
                      <a:schemeClr val="tx1"/>
                    </a:solidFill>
                    <a:latin typeface="Arial" pitchFamily="34" charset="0"/>
                    <a:cs typeface="Arial" pitchFamily="34" charset="0"/>
                  </a:endParaRPr>
                </a:p>
                <a:p>
                  <a:pPr algn="ctr">
                    <a:spcBef>
                      <a:spcPts val="200"/>
                    </a:spcBef>
                  </a:pPr>
                  <a:r>
                    <a:rPr lang="zh-CN" altLang="en-US" sz="600" dirty="0" smtClean="0">
                      <a:solidFill>
                        <a:schemeClr val="tx1"/>
                      </a:solidFill>
                      <a:latin typeface="Arial" pitchFamily="34" charset="0"/>
                      <a:cs typeface="Arial" pitchFamily="34" charset="0"/>
                    </a:rPr>
                    <a:t>跨文化管理</a:t>
                  </a:r>
                  <a:endParaRPr lang="en-US" sz="600" dirty="0" err="1">
                    <a:solidFill>
                      <a:schemeClr val="tx1"/>
                    </a:solidFill>
                    <a:latin typeface="Arial" pitchFamily="34" charset="0"/>
                    <a:cs typeface="Arial" pitchFamily="34" charset="0"/>
                  </a:endParaRPr>
                </a:p>
              </p:txBody>
            </p:sp>
            <p:cxnSp>
              <p:nvCxnSpPr>
                <p:cNvPr id="70" name="Gerade Verbindung 69"/>
                <p:cNvCxnSpPr/>
                <p:nvPr/>
              </p:nvCxnSpPr>
              <p:spPr>
                <a:xfrm>
                  <a:off x="6261498" y="912719"/>
                  <a:ext cx="0" cy="731101"/>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1" name="Gerade Verbindung 70"/>
                <p:cNvCxnSpPr/>
                <p:nvPr/>
              </p:nvCxnSpPr>
              <p:spPr>
                <a:xfrm>
                  <a:off x="6261498" y="2069343"/>
                  <a:ext cx="0" cy="661193"/>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54" name="Eingekerbter Richtungspfeil 53"/>
              <p:cNvSpPr/>
              <p:nvPr/>
            </p:nvSpPr>
            <p:spPr>
              <a:xfrm>
                <a:off x="6004320" y="2067428"/>
                <a:ext cx="1462910" cy="451129"/>
              </a:xfrm>
              <a:prstGeom prst="chevron">
                <a:avLst/>
              </a:prstGeom>
              <a:noFill/>
              <a:ln w="12700" cap="flat" cmpd="sng" algn="ctr">
                <a:solidFill>
                  <a:schemeClr val="accent4">
                    <a:lumMod val="60000"/>
                    <a:lumOff val="40000"/>
                  </a:schemeClr>
                </a:solidFill>
                <a:prstDash val="sysDash"/>
              </a:ln>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90000" rIns="90000" bIns="90000" numCol="1" spcCol="0" rtlCol="0" fromWordArt="0" anchor="ctr" anchorCtr="0" forceAA="0" compatLnSpc="1">
                <a:prstTxWarp prst="textNoShape">
                  <a:avLst/>
                </a:prstTxWarp>
                <a:noAutofit/>
              </a:bodyPr>
              <a:lstStyle/>
              <a:p>
                <a:pPr algn="ctr">
                  <a:lnSpc>
                    <a:spcPts val="1700"/>
                  </a:lnSpc>
                  <a:spcBef>
                    <a:spcPts val="840"/>
                  </a:spcBef>
                </a:pPr>
                <a:endParaRPr lang="en-US" sz="1400" dirty="0" err="1">
                  <a:solidFill>
                    <a:schemeClr val="tx1"/>
                  </a:solidFill>
                  <a:latin typeface="Arial" pitchFamily="34" charset="0"/>
                  <a:cs typeface="Arial" pitchFamily="34" charset="0"/>
                </a:endParaRPr>
              </a:p>
            </p:txBody>
          </p:sp>
          <p:sp>
            <p:nvSpPr>
              <p:cNvPr id="55" name="Abgerundetes Rechteck 54"/>
              <p:cNvSpPr/>
              <p:nvPr/>
            </p:nvSpPr>
            <p:spPr>
              <a:xfrm>
                <a:off x="2121478" y="3976091"/>
                <a:ext cx="4039264" cy="148668"/>
              </a:xfrm>
              <a:prstGeom prst="roundRect">
                <a:avLst/>
              </a:prstGeom>
              <a:solidFill>
                <a:schemeClr val="bg1">
                  <a:lumMod val="75000"/>
                </a:schemeClr>
              </a:solidFill>
              <a:ln w="12700" cap="flat" cmpd="sng" algn="ctr">
                <a:noFill/>
                <a:prstDash val="soli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90000" rIns="90000" bIns="90000" numCol="1" spcCol="0" rtlCol="0" fromWordArt="0" anchor="ctr" anchorCtr="0" forceAA="0" compatLnSpc="1">
                <a:prstTxWarp prst="textNoShape">
                  <a:avLst/>
                </a:prstTxWarp>
                <a:noAutofit/>
              </a:bodyPr>
              <a:lstStyle/>
              <a:p>
                <a:pPr algn="ctr">
                  <a:lnSpc>
                    <a:spcPts val="1700"/>
                  </a:lnSpc>
                  <a:spcBef>
                    <a:spcPts val="840"/>
                  </a:spcBef>
                </a:pPr>
                <a:r>
                  <a:rPr lang="zh-CN" altLang="en-US" sz="900" dirty="0">
                    <a:solidFill>
                      <a:schemeClr val="tx1">
                        <a:lumMod val="75000"/>
                        <a:lumOff val="25000"/>
                      </a:schemeClr>
                    </a:solidFill>
                    <a:latin typeface="Arial" pitchFamily="34" charset="0"/>
                    <a:cs typeface="Arial" pitchFamily="34" charset="0"/>
                  </a:rPr>
                  <a:t>联合培训生</a:t>
                </a:r>
                <a:r>
                  <a:rPr lang="zh-CN" altLang="en-US" sz="900" dirty="0" smtClean="0">
                    <a:solidFill>
                      <a:schemeClr val="tx1">
                        <a:lumMod val="75000"/>
                        <a:lumOff val="25000"/>
                      </a:schemeClr>
                    </a:solidFill>
                    <a:latin typeface="Arial" pitchFamily="34" charset="0"/>
                    <a:cs typeface="Arial" pitchFamily="34" charset="0"/>
                  </a:rPr>
                  <a:t>项目</a:t>
                </a:r>
                <a:endParaRPr lang="en-US" sz="900" dirty="0" err="1">
                  <a:solidFill>
                    <a:schemeClr val="tx1">
                      <a:lumMod val="75000"/>
                      <a:lumOff val="25000"/>
                    </a:schemeClr>
                  </a:solidFill>
                  <a:latin typeface="Arial" pitchFamily="34" charset="0"/>
                  <a:cs typeface="Arial" pitchFamily="34" charset="0"/>
                </a:endParaRPr>
              </a:p>
            </p:txBody>
          </p:sp>
          <p:sp>
            <p:nvSpPr>
              <p:cNvPr id="56" name="Abgerundetes Rechteck 55"/>
              <p:cNvSpPr/>
              <p:nvPr/>
            </p:nvSpPr>
            <p:spPr>
              <a:xfrm>
                <a:off x="539039" y="4166321"/>
                <a:ext cx="6913812" cy="148668"/>
              </a:xfrm>
              <a:prstGeom prst="roundRect">
                <a:avLst/>
              </a:prstGeom>
              <a:solidFill>
                <a:schemeClr val="bg1">
                  <a:lumMod val="75000"/>
                </a:schemeClr>
              </a:solidFill>
              <a:ln w="12700" cap="flat" cmpd="sng" algn="ctr">
                <a:noFill/>
                <a:prstDash val="soli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90000" rIns="90000" bIns="90000" numCol="1" spcCol="0" rtlCol="0" fromWordArt="0" anchor="ctr" anchorCtr="0" forceAA="0" compatLnSpc="1">
                <a:prstTxWarp prst="textNoShape">
                  <a:avLst/>
                </a:prstTxWarp>
                <a:noAutofit/>
              </a:bodyPr>
              <a:lstStyle/>
              <a:p>
                <a:pPr algn="ctr">
                  <a:lnSpc>
                    <a:spcPts val="1700"/>
                  </a:lnSpc>
                  <a:spcBef>
                    <a:spcPts val="840"/>
                  </a:spcBef>
                </a:pPr>
                <a:r>
                  <a:rPr lang="zh-CN" altLang="en-US" sz="900" dirty="0">
                    <a:solidFill>
                      <a:schemeClr val="tx1">
                        <a:lumMod val="75000"/>
                        <a:lumOff val="25000"/>
                      </a:schemeClr>
                    </a:solidFill>
                    <a:latin typeface="Arial" pitchFamily="34" charset="0"/>
                    <a:cs typeface="Arial" pitchFamily="34" charset="0"/>
                  </a:rPr>
                  <a:t>项目学习，生产实习</a:t>
                </a:r>
                <a:endParaRPr lang="en-US" sz="900" dirty="0" err="1">
                  <a:solidFill>
                    <a:schemeClr val="tx1">
                      <a:lumMod val="75000"/>
                      <a:lumOff val="25000"/>
                    </a:schemeClr>
                  </a:solidFill>
                  <a:latin typeface="Arial" pitchFamily="34" charset="0"/>
                  <a:cs typeface="Arial" pitchFamily="34" charset="0"/>
                </a:endParaRPr>
              </a:p>
            </p:txBody>
          </p:sp>
          <p:sp>
            <p:nvSpPr>
              <p:cNvPr id="57" name="Abgerundetes Rechteck 56"/>
              <p:cNvSpPr/>
              <p:nvPr/>
            </p:nvSpPr>
            <p:spPr>
              <a:xfrm>
                <a:off x="541909" y="4354242"/>
                <a:ext cx="6913812" cy="148668"/>
              </a:xfrm>
              <a:prstGeom prst="roundRect">
                <a:avLst/>
              </a:prstGeom>
              <a:solidFill>
                <a:schemeClr val="bg1">
                  <a:lumMod val="75000"/>
                </a:schemeClr>
              </a:solidFill>
              <a:ln w="12700" cap="flat" cmpd="sng" algn="ctr">
                <a:noFill/>
                <a:prstDash val="soli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90000" rIns="90000" bIns="90000" numCol="1" spcCol="0" rtlCol="0" fromWordArt="0" anchor="ctr" anchorCtr="0" forceAA="0" compatLnSpc="1">
                <a:prstTxWarp prst="textNoShape">
                  <a:avLst/>
                </a:prstTxWarp>
                <a:noAutofit/>
              </a:bodyPr>
              <a:lstStyle/>
              <a:p>
                <a:pPr algn="ctr">
                  <a:lnSpc>
                    <a:spcPts val="1700"/>
                  </a:lnSpc>
                  <a:spcBef>
                    <a:spcPts val="840"/>
                  </a:spcBef>
                </a:pPr>
                <a:r>
                  <a:rPr lang="zh-CN" altLang="en-US" sz="900" dirty="0">
                    <a:solidFill>
                      <a:schemeClr val="tx1">
                        <a:lumMod val="75000"/>
                        <a:lumOff val="25000"/>
                      </a:schemeClr>
                    </a:solidFill>
                    <a:latin typeface="Arial" pitchFamily="34" charset="0"/>
                    <a:cs typeface="Arial" pitchFamily="34" charset="0"/>
                  </a:rPr>
                  <a:t>培训、讲座、辅导</a:t>
                </a:r>
                <a:endParaRPr lang="en-US" sz="900" dirty="0" err="1" smtClean="0">
                  <a:solidFill>
                    <a:schemeClr val="tx1">
                      <a:lumMod val="75000"/>
                      <a:lumOff val="25000"/>
                    </a:schemeClr>
                  </a:solidFill>
                  <a:latin typeface="Arial" pitchFamily="34" charset="0"/>
                  <a:cs typeface="Arial" pitchFamily="34" charset="0"/>
                </a:endParaRPr>
              </a:p>
            </p:txBody>
          </p:sp>
          <p:sp>
            <p:nvSpPr>
              <p:cNvPr id="59" name="Flussdiagramm: Lochstreifen 58"/>
              <p:cNvSpPr/>
              <p:nvPr/>
            </p:nvSpPr>
            <p:spPr>
              <a:xfrm>
                <a:off x="2118635" y="1469293"/>
                <a:ext cx="653238" cy="484580"/>
              </a:xfrm>
              <a:prstGeom prst="flowChartPunchedTape">
                <a:avLst/>
              </a:prstGeom>
              <a:solidFill>
                <a:srgbClr val="E999C1"/>
              </a:solidFill>
              <a:ln w="6350" cap="flat" cmpd="sng" algn="ctr">
                <a:solidFill>
                  <a:srgbClr val="D84C91"/>
                </a:solidFill>
                <a:prstDash val="soli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90000" rIns="90000" bIns="90000" numCol="1" spcCol="0" rtlCol="0" fromWordArt="0" anchor="ctr" anchorCtr="0" forceAA="0" compatLnSpc="1">
                <a:prstTxWarp prst="textNoShape">
                  <a:avLst/>
                </a:prstTxWarp>
                <a:noAutofit/>
              </a:bodyPr>
              <a:lstStyle/>
              <a:p>
                <a:pPr algn="ctr">
                  <a:spcBef>
                    <a:spcPts val="200"/>
                  </a:spcBef>
                </a:pPr>
                <a:r>
                  <a:rPr lang="zh-CN" altLang="en-US" sz="600" dirty="0" smtClean="0">
                    <a:solidFill>
                      <a:schemeClr val="tx1"/>
                    </a:solidFill>
                    <a:latin typeface="Arial" pitchFamily="34" charset="0"/>
                    <a:cs typeface="Arial" pitchFamily="34" charset="0"/>
                  </a:rPr>
                  <a:t>核心活动一</a:t>
                </a:r>
                <a:endParaRPr lang="en-US" altLang="zh-CN" sz="600" dirty="0" smtClean="0">
                  <a:solidFill>
                    <a:schemeClr val="tx1"/>
                  </a:solidFill>
                  <a:latin typeface="Arial" pitchFamily="34" charset="0"/>
                  <a:cs typeface="Arial" pitchFamily="34" charset="0"/>
                </a:endParaRPr>
              </a:p>
              <a:p>
                <a:pPr algn="ctr">
                  <a:spcBef>
                    <a:spcPts val="200"/>
                  </a:spcBef>
                </a:pPr>
                <a:r>
                  <a:rPr lang="zh-CN" altLang="en-US" sz="600" dirty="0" smtClean="0">
                    <a:solidFill>
                      <a:schemeClr val="tx1"/>
                    </a:solidFill>
                    <a:latin typeface="Arial" pitchFamily="34" charset="0"/>
                    <a:cs typeface="Arial" pitchFamily="34" charset="0"/>
                  </a:rPr>
                  <a:t>项目管理</a:t>
                </a:r>
                <a:endParaRPr lang="en-US" sz="600" dirty="0" err="1">
                  <a:solidFill>
                    <a:schemeClr val="tx1"/>
                  </a:solidFill>
                  <a:latin typeface="Arial" pitchFamily="34" charset="0"/>
                  <a:cs typeface="Arial" pitchFamily="34" charset="0"/>
                </a:endParaRPr>
              </a:p>
            </p:txBody>
          </p:sp>
          <p:cxnSp>
            <p:nvCxnSpPr>
              <p:cNvPr id="60" name="Gerade Verbindung 59"/>
              <p:cNvCxnSpPr/>
              <p:nvPr/>
            </p:nvCxnSpPr>
            <p:spPr>
              <a:xfrm>
                <a:off x="2113322" y="1530793"/>
                <a:ext cx="8156" cy="169773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1" name="Eingekerbter Richtungspfeil 60"/>
              <p:cNvSpPr/>
              <p:nvPr/>
            </p:nvSpPr>
            <p:spPr>
              <a:xfrm>
                <a:off x="624715" y="3316193"/>
                <a:ext cx="1462910" cy="451129"/>
              </a:xfrm>
              <a:prstGeom prst="chevron">
                <a:avLst/>
              </a:prstGeom>
              <a:noFill/>
              <a:ln w="12700" cap="flat" cmpd="sng" algn="ctr">
                <a:solidFill>
                  <a:schemeClr val="accent1"/>
                </a:solidFill>
                <a:prstDash val="sysDash"/>
              </a:ln>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90000" rIns="90000" bIns="90000" numCol="1" spcCol="0" rtlCol="0" fromWordArt="0" anchor="ctr" anchorCtr="0" forceAA="0" compatLnSpc="1">
                <a:prstTxWarp prst="textNoShape">
                  <a:avLst/>
                </a:prstTxWarp>
                <a:noAutofit/>
              </a:bodyPr>
              <a:lstStyle/>
              <a:p>
                <a:pPr algn="ctr">
                  <a:lnSpc>
                    <a:spcPts val="1700"/>
                  </a:lnSpc>
                  <a:spcBef>
                    <a:spcPts val="840"/>
                  </a:spcBef>
                </a:pPr>
                <a:endParaRPr lang="en-US" sz="1400" dirty="0" err="1">
                  <a:solidFill>
                    <a:schemeClr val="tx1"/>
                  </a:solidFill>
                  <a:latin typeface="Arial" pitchFamily="34" charset="0"/>
                  <a:cs typeface="Arial" pitchFamily="34" charset="0"/>
                </a:endParaRPr>
              </a:p>
            </p:txBody>
          </p:sp>
        </p:grpSp>
        <p:sp>
          <p:nvSpPr>
            <p:cNvPr id="63" name="Flussdiagramm: Lochstreifen 62"/>
            <p:cNvSpPr/>
            <p:nvPr/>
          </p:nvSpPr>
          <p:spPr>
            <a:xfrm>
              <a:off x="529528" y="1180391"/>
              <a:ext cx="653238" cy="484580"/>
            </a:xfrm>
            <a:prstGeom prst="flowChartPunchedTape">
              <a:avLst/>
            </a:prstGeom>
            <a:gradFill>
              <a:gsLst>
                <a:gs pos="0">
                  <a:schemeClr val="accent6"/>
                </a:gs>
                <a:gs pos="84000">
                  <a:schemeClr val="accent1">
                    <a:tint val="44500"/>
                    <a:satMod val="160000"/>
                  </a:schemeClr>
                </a:gs>
                <a:gs pos="100000">
                  <a:schemeClr val="accent1">
                    <a:tint val="23500"/>
                    <a:satMod val="160000"/>
                  </a:schemeClr>
                </a:gs>
              </a:gsLst>
              <a:lin ang="5400000" scaled="0"/>
            </a:gradFill>
            <a:ln w="6350" cap="flat" cmpd="sng" algn="ctr">
              <a:solidFill>
                <a:schemeClr val="accent5"/>
              </a:solidFill>
              <a:prstDash val="soli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90000" rIns="90000" bIns="90000" numCol="1" spcCol="0" rtlCol="0" fromWordArt="0" anchor="ctr" anchorCtr="0" forceAA="0" compatLnSpc="1">
              <a:prstTxWarp prst="textNoShape">
                <a:avLst/>
              </a:prstTxWarp>
              <a:noAutofit/>
            </a:bodyPr>
            <a:lstStyle/>
            <a:p>
              <a:pPr algn="ctr">
                <a:spcBef>
                  <a:spcPts val="0"/>
                </a:spcBef>
              </a:pPr>
              <a:r>
                <a:rPr lang="zh-CN" altLang="en-US" sz="600" dirty="0" smtClean="0">
                  <a:solidFill>
                    <a:schemeClr val="tx1"/>
                  </a:solidFill>
                  <a:latin typeface="Arial" pitchFamily="34" charset="0"/>
                  <a:cs typeface="Arial" pitchFamily="34" charset="0"/>
                </a:rPr>
                <a:t>迎新日</a:t>
              </a:r>
              <a:endParaRPr lang="en-US" sz="600" dirty="0" err="1" smtClean="0">
                <a:solidFill>
                  <a:schemeClr val="tx1"/>
                </a:solidFill>
                <a:latin typeface="Arial" pitchFamily="34" charset="0"/>
                <a:cs typeface="Arial" pitchFamily="34" charset="0"/>
              </a:endParaRPr>
            </a:p>
          </p:txBody>
        </p:sp>
        <p:cxnSp>
          <p:nvCxnSpPr>
            <p:cNvPr id="65" name="Gerade Verbindung 64"/>
            <p:cNvCxnSpPr/>
            <p:nvPr/>
          </p:nvCxnSpPr>
          <p:spPr>
            <a:xfrm>
              <a:off x="515589" y="1241891"/>
              <a:ext cx="15103" cy="198664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66" name="Textfeld 1"/>
          <p:cNvSpPr txBox="1"/>
          <p:nvPr/>
        </p:nvSpPr>
        <p:spPr>
          <a:xfrm>
            <a:off x="1276634" y="4428062"/>
            <a:ext cx="4872376" cy="161583"/>
          </a:xfrm>
          <a:prstGeom prst="rect">
            <a:avLst/>
          </a:prstGeom>
          <a:noFill/>
        </p:spPr>
        <p:txBody>
          <a:bodyPr wrap="square" lIns="0" tIns="0" rIns="0" bIns="0" rtlCol="0">
            <a:spAutoFit/>
          </a:bodyPr>
          <a:lstStyle/>
          <a:p>
            <a:pPr>
              <a:spcBef>
                <a:spcPts val="0"/>
              </a:spcBef>
            </a:pPr>
            <a:r>
              <a:rPr lang="zh-CN" altLang="en-US" sz="1050" dirty="0" smtClean="0"/>
              <a:t>*国际研究生培训生项目的启动时间可自由选择，但必须完成四个项目。</a:t>
            </a:r>
            <a:endParaRPr lang="en-US" sz="1050" dirty="0" smtClean="0"/>
          </a:p>
        </p:txBody>
      </p:sp>
    </p:spTree>
    <p:extLst>
      <p:ext uri="{BB962C8B-B14F-4D97-AF65-F5344CB8AC3E}">
        <p14:creationId xmlns:p14="http://schemas.microsoft.com/office/powerpoint/2010/main" val="1298045271"/>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5"/>
          <p:cNvSpPr>
            <a:spLocks noGrp="1"/>
          </p:cNvSpPr>
          <p:nvPr>
            <p:ph type="title"/>
          </p:nvPr>
        </p:nvSpPr>
        <p:spPr>
          <a:xfrm>
            <a:off x="360362" y="144000"/>
            <a:ext cx="7380000" cy="594000"/>
          </a:xfrm>
        </p:spPr>
        <p:txBody>
          <a:bodyPr/>
          <a:lstStyle/>
          <a:p>
            <a:r>
              <a:rPr lang="zh-CN" altLang="en-US" dirty="0" smtClean="0"/>
              <a:t>国际研究生培训生项目</a:t>
            </a:r>
            <a:endParaRPr lang="en-US" dirty="0"/>
          </a:p>
        </p:txBody>
      </p:sp>
      <p:sp>
        <p:nvSpPr>
          <p:cNvPr id="2" name="TextBox 1"/>
          <p:cNvSpPr txBox="1"/>
          <p:nvPr/>
        </p:nvSpPr>
        <p:spPr>
          <a:xfrm>
            <a:off x="685799" y="2858803"/>
            <a:ext cx="6172867" cy="1738938"/>
          </a:xfrm>
          <a:prstGeom prst="rect">
            <a:avLst/>
          </a:prstGeom>
          <a:noFill/>
        </p:spPr>
        <p:txBody>
          <a:bodyPr wrap="square" lIns="0" tIns="0" rIns="0" bIns="0" rtlCol="0">
            <a:spAutoFit/>
          </a:bodyPr>
          <a:lstStyle/>
          <a:p>
            <a:r>
              <a:rPr lang="zh-CN" altLang="zh-CN" sz="1100" dirty="0"/>
              <a:t>要求：</a:t>
            </a:r>
          </a:p>
          <a:p>
            <a:r>
              <a:rPr lang="zh-CN" altLang="zh-CN" sz="1100" dirty="0"/>
              <a:t>国际研究生培训生项目的目的是让参加者具备可以独立工作的能力，更能创造性地有效处理日常工作中所面临的挑战。我们希望您是：</a:t>
            </a:r>
          </a:p>
          <a:p>
            <a:r>
              <a:rPr lang="en-US" altLang="zh-CN" sz="1100" dirty="0"/>
              <a:t>1</a:t>
            </a:r>
            <a:r>
              <a:rPr lang="zh-CN" altLang="zh-CN" sz="1100" dirty="0"/>
              <a:t>、商业或技术专业（硕士</a:t>
            </a:r>
            <a:r>
              <a:rPr lang="en-US" altLang="zh-CN" sz="1100" dirty="0" smtClean="0"/>
              <a:t>/</a:t>
            </a:r>
            <a:r>
              <a:rPr lang="zh-CN" altLang="zh-CN" sz="1100" dirty="0" smtClean="0"/>
              <a:t>特别</a:t>
            </a:r>
            <a:r>
              <a:rPr lang="zh-CN" altLang="zh-CN" sz="1100" dirty="0"/>
              <a:t>优异的大学本科学历）</a:t>
            </a:r>
          </a:p>
          <a:p>
            <a:r>
              <a:rPr lang="en-US" altLang="zh-CN" sz="1100" dirty="0"/>
              <a:t>2</a:t>
            </a:r>
            <a:r>
              <a:rPr lang="zh-CN" altLang="zh-CN" sz="1100" dirty="0"/>
              <a:t>、具备相关实习经历</a:t>
            </a:r>
          </a:p>
          <a:p>
            <a:r>
              <a:rPr lang="en-US" altLang="zh-CN" sz="1100" dirty="0"/>
              <a:t>3</a:t>
            </a:r>
            <a:r>
              <a:rPr lang="zh-CN" altLang="zh-CN" sz="1100" dirty="0"/>
              <a:t>、具备相关海外工作经历</a:t>
            </a:r>
          </a:p>
          <a:p>
            <a:r>
              <a:rPr lang="en-US" altLang="zh-CN" sz="1100" dirty="0"/>
              <a:t>4</a:t>
            </a:r>
            <a:r>
              <a:rPr lang="zh-CN" altLang="zh-CN" sz="1100" dirty="0" smtClean="0"/>
              <a:t>、</a:t>
            </a:r>
            <a:r>
              <a:rPr lang="zh-CN" altLang="en-US" sz="1100" dirty="0"/>
              <a:t>掌握流利的口语和书面英语，对德语的流利运用将是加分点。</a:t>
            </a:r>
            <a:endParaRPr lang="zh-CN" altLang="zh-CN" sz="1100" dirty="0"/>
          </a:p>
          <a:p>
            <a:r>
              <a:rPr lang="en-US" altLang="zh-CN" sz="1100" dirty="0"/>
              <a:t>5</a:t>
            </a:r>
            <a:r>
              <a:rPr lang="zh-CN" altLang="zh-CN" sz="1100" dirty="0"/>
              <a:t>、拥有良好的独立工作能力、主动性和高度的责任心</a:t>
            </a:r>
          </a:p>
          <a:p>
            <a:r>
              <a:rPr lang="en-US" altLang="zh-CN" sz="1100" dirty="0"/>
              <a:t>6</a:t>
            </a:r>
            <a:r>
              <a:rPr lang="zh-CN" altLang="zh-CN" sz="1100" dirty="0"/>
              <a:t>、掌握良好的沟通技巧，具备团队精神、社交能力、流动性、跨学科兴趣及创造力</a:t>
            </a:r>
          </a:p>
          <a:p>
            <a:pPr>
              <a:spcBef>
                <a:spcPts val="0"/>
              </a:spcBef>
            </a:pPr>
            <a:endParaRPr lang="zh-CN" altLang="en-US" sz="1400" dirty="0" err="1" smtClean="0"/>
          </a:p>
        </p:txBody>
      </p:sp>
      <p:sp>
        <p:nvSpPr>
          <p:cNvPr id="3" name="矩形 2"/>
          <p:cNvSpPr/>
          <p:nvPr/>
        </p:nvSpPr>
        <p:spPr>
          <a:xfrm>
            <a:off x="620481" y="1142334"/>
            <a:ext cx="6720840" cy="1277273"/>
          </a:xfrm>
          <a:prstGeom prst="rect">
            <a:avLst/>
          </a:prstGeom>
        </p:spPr>
        <p:txBody>
          <a:bodyPr wrap="square">
            <a:spAutoFit/>
          </a:bodyPr>
          <a:lstStyle/>
          <a:p>
            <a:r>
              <a:rPr lang="zh-CN" altLang="en-US" sz="1100" dirty="0" smtClean="0"/>
              <a:t>项目内容</a:t>
            </a:r>
            <a:r>
              <a:rPr lang="zh-CN" altLang="zh-CN" sz="1100" dirty="0" smtClean="0"/>
              <a:t>：</a:t>
            </a:r>
            <a:endParaRPr lang="zh-CN" altLang="zh-CN" sz="1100" dirty="0"/>
          </a:p>
          <a:p>
            <a:pPr lvl="0"/>
            <a:r>
              <a:rPr lang="zh-CN" altLang="zh-CN" sz="1100" dirty="0"/>
              <a:t>1</a:t>
            </a:r>
            <a:r>
              <a:rPr lang="zh-CN" altLang="zh-CN" sz="1100" dirty="0" smtClean="0"/>
              <a:t>、</a:t>
            </a:r>
            <a:r>
              <a:rPr lang="zh-CN" altLang="en-US" sz="1100" dirty="0" smtClean="0"/>
              <a:t>在采埃孚不同公司组织并实施四个个人项目（在中国或亚太地区</a:t>
            </a:r>
            <a:r>
              <a:rPr lang="zh-CN" altLang="en-US" sz="1100" dirty="0"/>
              <a:t>完成三个</a:t>
            </a:r>
            <a:r>
              <a:rPr lang="zh-CN" altLang="en-US" sz="1100" dirty="0" smtClean="0"/>
              <a:t>项目，在海外完成一个项目）</a:t>
            </a:r>
            <a:endParaRPr lang="en-US" altLang="zh-CN" sz="1100" dirty="0" smtClean="0"/>
          </a:p>
          <a:p>
            <a:pPr lvl="0"/>
            <a:r>
              <a:rPr lang="en-US" altLang="zh-CN" sz="1100" dirty="0" smtClean="0"/>
              <a:t>2</a:t>
            </a:r>
            <a:r>
              <a:rPr lang="zh-CN" altLang="en-US" sz="1100" dirty="0" smtClean="0"/>
              <a:t>、参与团队合作项目</a:t>
            </a:r>
            <a:endParaRPr lang="en-US" altLang="zh-CN" sz="1100" dirty="0" smtClean="0"/>
          </a:p>
          <a:p>
            <a:pPr lvl="0"/>
            <a:r>
              <a:rPr lang="en-US" altLang="zh-CN" sz="1100" dirty="0" smtClean="0"/>
              <a:t>3</a:t>
            </a:r>
            <a:r>
              <a:rPr lang="zh-CN" altLang="en-US" sz="1100" dirty="0" smtClean="0"/>
              <a:t>、参加专题讨论及研讨会，</a:t>
            </a:r>
            <a:r>
              <a:rPr lang="zh-CN" altLang="zh-CN" sz="1100" dirty="0"/>
              <a:t>学习演讲技巧，项目管理能力和跨文化的沟通能力</a:t>
            </a:r>
            <a:r>
              <a:rPr lang="zh-CN" altLang="zh-CN" sz="1100" dirty="0" smtClean="0"/>
              <a:t>等</a:t>
            </a:r>
            <a:endParaRPr lang="en-US" altLang="zh-CN" sz="1100" dirty="0" smtClean="0"/>
          </a:p>
          <a:p>
            <a:r>
              <a:rPr lang="en-US" altLang="zh-CN" sz="1100" dirty="0" smtClean="0"/>
              <a:t>4</a:t>
            </a:r>
            <a:r>
              <a:rPr lang="zh-CN" altLang="en-US" sz="1100" dirty="0"/>
              <a:t>、通过在制造现场的装配线上工作三周，更了解采埃孚的产品</a:t>
            </a:r>
            <a:endParaRPr lang="zh-CN" altLang="zh-CN" sz="1100" dirty="0"/>
          </a:p>
          <a:p>
            <a:pPr lvl="0"/>
            <a:r>
              <a:rPr lang="en-US" altLang="zh-CN" sz="1100" dirty="0" smtClean="0"/>
              <a:t>5</a:t>
            </a:r>
            <a:r>
              <a:rPr lang="zh-CN" altLang="en-US" sz="1100" dirty="0" smtClean="0"/>
              <a:t>、 </a:t>
            </a:r>
            <a:r>
              <a:rPr lang="zh-CN" altLang="zh-CN" sz="1100" dirty="0" smtClean="0"/>
              <a:t>建立</a:t>
            </a:r>
            <a:r>
              <a:rPr lang="zh-CN" altLang="zh-CN" sz="1100" dirty="0"/>
              <a:t>贯穿整个采埃孚集团的联系人网络</a:t>
            </a:r>
            <a:r>
              <a:rPr lang="zh-CN" altLang="zh-CN" sz="1100" dirty="0" smtClean="0"/>
              <a:t>；</a:t>
            </a:r>
            <a:endParaRPr lang="zh-CN" altLang="zh-CN" sz="1100" dirty="0"/>
          </a:p>
          <a:p>
            <a:r>
              <a:rPr lang="en-US" altLang="zh-CN" sz="1100" dirty="0" smtClean="0"/>
              <a:t>6</a:t>
            </a:r>
            <a:r>
              <a:rPr lang="zh-CN" altLang="zh-CN" sz="1100" dirty="0" smtClean="0"/>
              <a:t>、</a:t>
            </a:r>
            <a:r>
              <a:rPr lang="en-US" altLang="zh-CN" sz="1100" dirty="0" smtClean="0"/>
              <a:t> </a:t>
            </a:r>
            <a:r>
              <a:rPr lang="zh-CN" altLang="en-US" sz="1100" dirty="0" smtClean="0"/>
              <a:t>项目完成后，获得</a:t>
            </a:r>
            <a:r>
              <a:rPr lang="zh-CN" altLang="zh-CN" sz="1100" dirty="0" smtClean="0"/>
              <a:t>采</a:t>
            </a:r>
            <a:r>
              <a:rPr lang="zh-CN" altLang="zh-CN" sz="1100" dirty="0"/>
              <a:t>埃孚稳定的职业机会</a:t>
            </a:r>
          </a:p>
        </p:txBody>
      </p:sp>
      <p:sp>
        <p:nvSpPr>
          <p:cNvPr id="4" name="TextBox 3"/>
          <p:cNvSpPr txBox="1"/>
          <p:nvPr/>
        </p:nvSpPr>
        <p:spPr>
          <a:xfrm>
            <a:off x="685799" y="4490019"/>
            <a:ext cx="4414670" cy="338554"/>
          </a:xfrm>
          <a:prstGeom prst="rect">
            <a:avLst/>
          </a:prstGeom>
          <a:noFill/>
        </p:spPr>
        <p:txBody>
          <a:bodyPr wrap="none" lIns="0" tIns="0" rIns="0" bIns="0" rtlCol="0">
            <a:spAutoFit/>
          </a:bodyPr>
          <a:lstStyle/>
          <a:p>
            <a:pPr>
              <a:spcBef>
                <a:spcPts val="0"/>
              </a:spcBef>
            </a:pPr>
            <a:r>
              <a:rPr lang="zh-CN" altLang="en-US" sz="1100" dirty="0"/>
              <a:t>截止日期：</a:t>
            </a:r>
            <a:r>
              <a:rPr lang="en-US" altLang="zh-CN" sz="1100" dirty="0"/>
              <a:t>2017</a:t>
            </a:r>
            <a:r>
              <a:rPr lang="zh-CN" altLang="en-US" sz="1100" dirty="0"/>
              <a:t>年</a:t>
            </a:r>
            <a:r>
              <a:rPr lang="en-US" altLang="zh-CN" sz="1100" dirty="0"/>
              <a:t>2</a:t>
            </a:r>
            <a:r>
              <a:rPr lang="zh-CN" altLang="en-US" sz="1100" dirty="0"/>
              <a:t>月</a:t>
            </a:r>
            <a:r>
              <a:rPr lang="en-US" altLang="zh-CN" sz="1100" dirty="0"/>
              <a:t>6</a:t>
            </a:r>
            <a:r>
              <a:rPr lang="zh-CN" altLang="en-US" sz="1100" dirty="0" smtClean="0"/>
              <a:t>日</a:t>
            </a:r>
            <a:endParaRPr lang="en-US" altLang="zh-CN" sz="1100" dirty="0" smtClean="0"/>
          </a:p>
          <a:p>
            <a:pPr>
              <a:spcBef>
                <a:spcPts val="0"/>
              </a:spcBef>
            </a:pPr>
            <a:r>
              <a:rPr lang="zh-CN" altLang="en-US" sz="1100" dirty="0" smtClean="0"/>
              <a:t>申请</a:t>
            </a:r>
            <a:r>
              <a:rPr lang="zh-CN" altLang="en-US" sz="1100" dirty="0"/>
              <a:t>流程</a:t>
            </a:r>
            <a:r>
              <a:rPr lang="en-US" altLang="zh-CN" sz="1100" dirty="0"/>
              <a:t>: </a:t>
            </a:r>
            <a:r>
              <a:rPr lang="zh-CN" altLang="en-US" sz="1100" dirty="0"/>
              <a:t>简历投递（标注申请的项目分类）</a:t>
            </a:r>
            <a:r>
              <a:rPr lang="en-US" altLang="zh-CN" sz="1100" dirty="0"/>
              <a:t>, </a:t>
            </a:r>
            <a:r>
              <a:rPr lang="zh-CN" altLang="en-US" sz="1100" dirty="0"/>
              <a:t>电话面试</a:t>
            </a:r>
            <a:r>
              <a:rPr lang="en-US" altLang="zh-CN" sz="1100" dirty="0"/>
              <a:t>, </a:t>
            </a:r>
            <a:r>
              <a:rPr lang="zh-CN" altLang="en-US" sz="1100" dirty="0"/>
              <a:t>评估中心</a:t>
            </a:r>
            <a:r>
              <a:rPr lang="en-US" altLang="zh-CN" sz="1100" dirty="0"/>
              <a:t>(</a:t>
            </a:r>
            <a:r>
              <a:rPr lang="zh-CN" altLang="en-US" sz="1100" dirty="0"/>
              <a:t>上海</a:t>
            </a:r>
            <a:r>
              <a:rPr lang="en-US" altLang="zh-CN" sz="1100" dirty="0"/>
              <a:t>)</a:t>
            </a:r>
            <a:endParaRPr lang="zh-CN" altLang="en-US" sz="1100" dirty="0" err="1" smtClean="0"/>
          </a:p>
        </p:txBody>
      </p:sp>
    </p:spTree>
    <p:extLst>
      <p:ext uri="{BB962C8B-B14F-4D97-AF65-F5344CB8AC3E}">
        <p14:creationId xmlns:p14="http://schemas.microsoft.com/office/powerpoint/2010/main" val="2797733973"/>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5"/>
          <p:cNvSpPr>
            <a:spLocks noGrp="1"/>
          </p:cNvSpPr>
          <p:nvPr>
            <p:ph type="title"/>
          </p:nvPr>
        </p:nvSpPr>
        <p:spPr>
          <a:xfrm>
            <a:off x="360362" y="144000"/>
            <a:ext cx="7380000" cy="594000"/>
          </a:xfrm>
        </p:spPr>
        <p:txBody>
          <a:bodyPr/>
          <a:lstStyle/>
          <a:p>
            <a:r>
              <a:rPr lang="zh-CN" altLang="en-US" dirty="0" smtClean="0"/>
              <a:t>国际研究生培训生项目</a:t>
            </a:r>
            <a:endParaRPr lang="en-US" dirty="0"/>
          </a:p>
        </p:txBody>
      </p:sp>
      <p:sp>
        <p:nvSpPr>
          <p:cNvPr id="471" name="矩形 470"/>
          <p:cNvSpPr/>
          <p:nvPr/>
        </p:nvSpPr>
        <p:spPr>
          <a:xfrm>
            <a:off x="2188028" y="3973392"/>
            <a:ext cx="4572000" cy="769441"/>
          </a:xfrm>
          <a:prstGeom prst="rect">
            <a:avLst/>
          </a:prstGeom>
        </p:spPr>
        <p:txBody>
          <a:bodyPr>
            <a:spAutoFit/>
          </a:bodyPr>
          <a:lstStyle/>
          <a:p>
            <a:r>
              <a:rPr lang="zh-CN" altLang="zh-CN" sz="1100" b="1" dirty="0"/>
              <a:t>您是我们想找的人才吗</a:t>
            </a:r>
            <a:r>
              <a:rPr lang="en-US" altLang="zh-CN" sz="1100" b="1" dirty="0"/>
              <a:t>? </a:t>
            </a:r>
            <a:r>
              <a:rPr lang="zh-CN" altLang="zh-CN" sz="1100" b="1" dirty="0"/>
              <a:t>快来加入采埃孚国际研究生培训生项目吧！</a:t>
            </a:r>
            <a:endParaRPr lang="zh-CN" altLang="zh-CN" sz="1100" dirty="0"/>
          </a:p>
          <a:p>
            <a:r>
              <a:rPr lang="zh-CN" altLang="en-US" sz="1100" dirty="0" smtClean="0"/>
              <a:t>发送您的中英文简历及求职信至</a:t>
            </a:r>
            <a:r>
              <a:rPr lang="en-US" altLang="zh-CN" sz="1100" dirty="0" smtClean="0"/>
              <a:t>hr.zfcn@zf.com</a:t>
            </a:r>
            <a:r>
              <a:rPr lang="zh-CN" altLang="en-US" sz="1100" dirty="0"/>
              <a:t>，</a:t>
            </a:r>
            <a:r>
              <a:rPr lang="zh-CN" altLang="zh-CN" sz="1100" dirty="0" smtClean="0"/>
              <a:t>我们</a:t>
            </a:r>
            <a:r>
              <a:rPr lang="zh-CN" altLang="zh-CN" sz="1100" dirty="0"/>
              <a:t>期待您的申请！</a:t>
            </a:r>
          </a:p>
          <a:p>
            <a:r>
              <a:rPr lang="en-US" altLang="zh-CN" sz="1100" dirty="0"/>
              <a:t> </a:t>
            </a:r>
            <a:endParaRPr lang="zh-CN" altLang="zh-CN" sz="1100" dirty="0"/>
          </a:p>
          <a:p>
            <a:r>
              <a:rPr lang="zh-CN" altLang="en-US" sz="1100" dirty="0" smtClean="0"/>
              <a:t>了解更多公司及职位信息，敬请访问</a:t>
            </a:r>
            <a:r>
              <a:rPr lang="en-US" altLang="zh-CN" sz="1100" dirty="0" smtClean="0">
                <a:hlinkClick r:id="rId2"/>
              </a:rPr>
              <a:t>www.zf.com/cn/careers</a:t>
            </a:r>
            <a:r>
              <a:rPr lang="en-US" altLang="zh-CN" sz="1100" dirty="0" smtClean="0"/>
              <a:t> </a:t>
            </a:r>
            <a:endParaRPr lang="zh-CN" altLang="en-US" sz="1100" dirty="0"/>
          </a:p>
        </p:txBody>
      </p:sp>
      <p:pic>
        <p:nvPicPr>
          <p:cNvPr id="6" name="图片 5" descr="C:\Users\z248906\AppData\Local\Microsoft\Windows\Temporary Internet Files\Content.Word\Trainee2017.jpg"/>
          <p:cNvPicPr/>
          <p:nvPr/>
        </p:nvPicPr>
        <p:blipFill>
          <a:blip r:embed="rId3">
            <a:extLst>
              <a:ext uri="{28A0092B-C50C-407E-A947-70E740481C1C}">
                <a14:useLocalDpi xmlns:a14="http://schemas.microsoft.com/office/drawing/2010/main" val="0"/>
              </a:ext>
            </a:extLst>
          </a:blip>
          <a:srcRect/>
          <a:stretch>
            <a:fillRect/>
          </a:stretch>
        </p:blipFill>
        <p:spPr bwMode="auto">
          <a:xfrm>
            <a:off x="2325189" y="737999"/>
            <a:ext cx="4186646" cy="3139985"/>
          </a:xfrm>
          <a:prstGeom prst="rect">
            <a:avLst/>
          </a:prstGeom>
          <a:noFill/>
          <a:ln>
            <a:noFill/>
          </a:ln>
        </p:spPr>
      </p:pic>
    </p:spTree>
    <p:extLst>
      <p:ext uri="{BB962C8B-B14F-4D97-AF65-F5344CB8AC3E}">
        <p14:creationId xmlns:p14="http://schemas.microsoft.com/office/powerpoint/2010/main" val="1487261122"/>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Blank">
  <a:themeElements>
    <a:clrScheme name="© ZF Friedrichshafen AG">
      <a:dk1>
        <a:srgbClr val="000000"/>
      </a:dk1>
      <a:lt1>
        <a:srgbClr val="FFFFFF"/>
      </a:lt1>
      <a:dk2>
        <a:srgbClr val="999999"/>
      </a:dk2>
      <a:lt2>
        <a:srgbClr val="D9DADB"/>
      </a:lt2>
      <a:accent1>
        <a:srgbClr val="D5B076"/>
      </a:accent1>
      <a:accent2>
        <a:srgbClr val="E2C89F"/>
      </a:accent2>
      <a:accent3>
        <a:srgbClr val="EEDFC8"/>
      </a:accent3>
      <a:accent4>
        <a:srgbClr val="2870BB"/>
      </a:accent4>
      <a:accent5>
        <a:srgbClr val="699BCF"/>
      </a:accent5>
      <a:accent6>
        <a:srgbClr val="A9C6E4"/>
      </a:accent6>
      <a:hlink>
        <a:srgbClr val="2870BB"/>
      </a:hlink>
      <a:folHlink>
        <a:srgbClr val="A9C6E4"/>
      </a:folHlink>
    </a:clrScheme>
    <a:fontScheme name="ZF_Folienmaster">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12700" cap="flat" cmpd="sng" algn="ctr">
          <a:noFill/>
          <a:prstDash val="solid"/>
        </a:ln>
        <a:effectLst/>
        <a:extLst>
          <a:ext uri="{91240B29-F687-4F45-9708-019B960494DF}">
            <a14:hiddenLine xmlns:a14="http://schemas.microsoft.com/office/drawing/2010/main" w="12700" cap="flat" cmpd="sng" algn="ctr">
              <a:solidFill>
                <a:srgbClr val="000000"/>
              </a:solidFill>
              <a:prstDash val="solid"/>
            </a14:hiddenLine>
          </a:ext>
        </a:extLst>
      </a:spPr>
      <a:bodyPr rot="0" spcFirstLastPara="0" vertOverflow="overflow" horzOverflow="overflow" vert="horz" wrap="square" lIns="90000" tIns="90000" rIns="90000" bIns="90000" numCol="1" spcCol="0" rtlCol="0" fromWordArt="0" anchor="ctr" anchorCtr="0" forceAA="0" compatLnSpc="1">
        <a:prstTxWarp prst="textNoShape">
          <a:avLst/>
        </a:prstTxWarp>
        <a:noAutofit/>
      </a:bodyPr>
      <a:lstStyle>
        <a:defPPr algn="ctr">
          <a:lnSpc>
            <a:spcPts val="1700"/>
          </a:lnSpc>
          <a:spcBef>
            <a:spcPts val="840"/>
          </a:spcBef>
          <a:defRPr sz="1400" dirty="0" err="1"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spcBef>
            <a:spcPts val="0"/>
          </a:spcBef>
          <a:defRPr sz="1400" dirty="0" err="1" smtClean="0"/>
        </a:defPPr>
      </a:lstStyle>
    </a:txDef>
  </a:objectDefaults>
  <a:extraClrSchemeLst/>
</a:theme>
</file>

<file path=ppt/theme/theme2.xml><?xml version="1.0" encoding="utf-8"?>
<a:theme xmlns:a="http://schemas.openxmlformats.org/drawingml/2006/main" name="Larissa">
  <a:themeElements>
    <a:clrScheme name="© ZF Friedrichshafen AG">
      <a:dk1>
        <a:srgbClr val="000000"/>
      </a:dk1>
      <a:lt1>
        <a:srgbClr val="FFFFFF"/>
      </a:lt1>
      <a:dk2>
        <a:srgbClr val="999999"/>
      </a:dk2>
      <a:lt2>
        <a:srgbClr val="D9DADB"/>
      </a:lt2>
      <a:accent1>
        <a:srgbClr val="D5B076"/>
      </a:accent1>
      <a:accent2>
        <a:srgbClr val="E2C89F"/>
      </a:accent2>
      <a:accent3>
        <a:srgbClr val="EEDFC8"/>
      </a:accent3>
      <a:accent4>
        <a:srgbClr val="2870BB"/>
      </a:accent4>
      <a:accent5>
        <a:srgbClr val="699BCF"/>
      </a:accent5>
      <a:accent6>
        <a:srgbClr val="A9C6E4"/>
      </a:accent6>
      <a:hlink>
        <a:srgbClr val="2870BB"/>
      </a:hlink>
      <a:folHlink>
        <a:srgbClr val="A9C6E4"/>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NovaPath_docOwner>Z230583</NovaPath_docOwner>
</file>

<file path=customXml/item10.xml><?xml version="1.0" encoding="utf-8"?>
<NovaPath_docID>FRA46LMM1Z7I3T7TCM4LTVMESJ</NovaPath_docID>
</file>

<file path=customXml/item11.xml><?xml version="1.0" encoding="utf-8"?>
<nXeGKudETKPeaCNGFh5iTSI5UodjD94nh7U7VklxY>dZbnQBm5XWgCvpxjfBMTRcAIILaKO1EP9EH9fMCtgs18lJaOu8OVscu4F5wxuDBpjTL83l0eSghZimBK7J9jbA==</nXeGKudETKPeaCNGFh5iTSI5UodjD94nh7U7VklxY>
</file>

<file path=customXml/item12.xml><?xml version="1.0" encoding="utf-8"?>
<NovaPath_baseApplication>Microsoft PowerPoint</NovaPath_baseApplication>
</file>

<file path=customXml/item13.xml><?xml version="1.0" encoding="utf-8"?>
<nXeGKudETKPeaCNGFh5i5IeuWeXv6XDtePDOrtUSOqWwmvYa7PTRiLQvIZkriN4zFxEJfkpx7yiWurrFRQTw>wET7z3APVwWLb5suGR4vTrhDRZJozxrRzOAhwYFpvHz9eQHoa02Xka3de7sjEXtf</nXeGKudETKPeaCNGFh5i5IeuWeXv6XDtePDOrtUSOqWwmvYa7PTRiLQvIZkriN4zFxEJfkpx7yiWurrFRQTw>
</file>

<file path=customXml/item14.xml><?xml version="1.0" encoding="utf-8"?>
<NovaPath_tenantID>8BC9BD9B-31E2-4E97-ABE0-B03814292429</NovaPath_tenantID>
</file>

<file path=customXml/item15.xml><?xml version="1.0" encoding="utf-8"?>
<nXeGKudETKPeaCNGFh5iKXsadLDxTRe0xbrxgS3asWaSdlBY0sLX5pYu7jLmo>SiTVZYrZoP6lgSCTj6v0lYUXo7rptB3vsxE98fSlaTok74hHqUQ//z+IzG3f3dKdNUyW4Kjm/X9VSbJA4Gr5MW0KPH+B642pxXdDNArGooo=</nXeGKudETKPeaCNGFh5iKXsadLDxTRe0xbrxgS3asWaSdlBY0sLX5pYu7jLmo>
</file>

<file path=customXml/item16.xml><?xml version="1.0" encoding="utf-8"?>
<NovaPath_docIDOld>0MOO5JY4Y1PQ7VUDQHANKPCGCL</NovaPath_docIDOld>
</file>

<file path=customXml/item17.xml><?xml version="1.0" encoding="utf-8"?>
<nXeGKudETKPeaCNGFh5i5JKJLOqxkMZWB6LsYfMaI9RtbpE1WkCpXazESWus5B>O4jPyxAt/OGAht855Wjd376wgLiQxIRNau5mXkQ1Nj1EoJ/RheWYnyGJPSqL5t8AAvOxCCywpUtk8Y+5MI+Dtw==</nXeGKudETKPeaCNGFh5i5JKJLOqxkMZWB6LsYfMaI9RtbpE1WkCpXazESWus5B>
</file>

<file path=customXml/item18.xml><?xml version="1.0" encoding="utf-8"?>
<NovaPath_versionInfo>3.4.3.10847</NovaPath_versionInfo>
</file>

<file path=customXml/item19.xml><?xml version="1.0" encoding="utf-8"?>
<nXeGKudETKPeaCNGFh5i8sltj09I1nJ8AlBUytNZ1Ehih9jnZMZtoeNI9UMZ5>Wvp+FPQ5bcNoit2RzozZUcos7oopFU0XGgLEVlppZH0=</nXeGKudETKPeaCNGFh5i8sltj09I1nJ8AlBUytNZ1Ehih9jnZMZtoeNI9UMZ5>
</file>

<file path=customXml/item2.xml><?xml version="1.0" encoding="utf-8"?>
<?mso-contentType ?>
<FormTemplates xmlns="http://schemas.microsoft.com/sharepoint/v3/contenttype/forms">
  <Display>DocumentLibraryForm</Display>
  <Edit>DocumentLibraryForm</Edit>
  <New>DocumentLibraryForm</New>
</FormTemplates>
</file>

<file path=customXml/item20.xml><?xml version="1.0" encoding="utf-8"?>
<NovaPath_docClass>ZF confidential</NovaPath_docClass>
</file>

<file path=customXml/item21.xml><?xml version="1.0" encoding="utf-8"?>
<nXeGKudETKPeaCNGFh5ix5fP7fSWtl37NIroXmZyHIynb9qBde2n67FOJFV2>vc0QNNiEy8wlifPvO4zZy5vHsirDHlQQ7pY2VLgNOd8=</nXeGKudETKPeaCNGFh5ix5fP7fSWtl37NIroXmZyHIynb9qBde2n67FOJFV2>
</file>

<file path=customXml/item22.xml><?xml version="1.0" encoding="utf-8"?>
<NovaPath_docClassID>1040</NovaPath_docClassID>
</file>

<file path=customXml/item23.xml><?xml version="1.0" encoding="utf-8"?>
<nXeGKudETKPeaCNGFh5ix5fP7fSWtl37NIroXmYBQsS1cecqKZfGozr8W9iy>WiMggDMp8sF8kWg6qqYyqg==</nXeGKudETKPeaCNGFh5ix5fP7fSWtl37NIroXmYBQsS1cecqKZfGozr8W9iy>
</file>

<file path=customXml/item24.xml><?xml version="1.0" encoding="utf-8"?>
<NovaPath_docClassDate>08/30/2016 10:43:43</NovaPath_docClassDate>
</file>

<file path=customXml/item25.xml><?xml version="1.0" encoding="utf-8"?>
<nXeGKudETKPeaCNGFh5ix5fP7fSWtl37NIroXmZN38TajkfZeW3Vf6bvmNn8>GyC5mJIkufIUAawBwfTlaksw0EZG25F/uh7ZY/y7fg8TVJJQyirCaerOH4qHVXTi</nXeGKudETKPeaCNGFh5ix5fP7fSWtl37NIroXmZN38TajkfZeW3Vf6bvmNn8>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nXeGKudETKPeaCNGFh5i2aVdoOsLYjULCdH7T707tDyRRmguot4fEcJ2iD6f9>xQGeDcmHMm4tamDmB1wdcA==</nXeGKudETKPeaCNGFh5i2aVdoOsLYjULCdH7T707tDyRRmguot4fEcJ2iD6f9>
</file>

<file path=customXml/item5.xml><?xml version="1.0" encoding="utf-8"?>
<ct:contentTypeSchema xmlns:ct="http://schemas.microsoft.com/office/2006/metadata/contentType" xmlns:ma="http://schemas.microsoft.com/office/2006/metadata/properties/metaAttributes" ct:_="" ma:_="" ma:contentTypeName="Document" ma:contentTypeID="0x010100BEFE5C16D1AE3B4D9C74B7A32266F1D5" ma:contentTypeVersion="0" ma:contentTypeDescription="Create a new document." ma:contentTypeScope="" ma:versionID="89d94c6034d27caff6476cecc6e615b0">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6.xml><?xml version="1.0" encoding="utf-8"?>
<NovaPath_docPath>C:\Users\z248906\Desktop</NovaPath_docPath>
</file>

<file path=customXml/item7.xml><?xml version="1.0" encoding="utf-8"?>
<nXeGKudETKPeaCNGFh5i0BGlH9ci87cLWvMx3DlPzuAPh2gY9s703zKUS7uW>mZ4rtFSXbzk2Ux9ca9oo0/8rXfG4L9eIxNR7oy6MJ2sIS3DihVYVTMcwht8bZfl3E+s3iFgJpLvuaduOkAhXEA==</nXeGKudETKPeaCNGFh5i0BGlH9ci87cLWvMx3DlPzuAPh2gY9s703zKUS7uW>
</file>

<file path=customXml/item8.xml><?xml version="1.0" encoding="utf-8"?>
<NovaPath_docName>C:\Users\z248906\Desktop\International Trainee Program.pptx</NovaPath_docName>
</file>

<file path=customXml/item9.xml><?xml version="1.0" encoding="utf-8"?>
<nXeGKudETKPeaCNGFh5i7cKyawAjgyQn9gyiebCxx1jD9eHXSWW9Lib2F1j9>mZ4rtFSXbzk2Ux9ca9oo0/8rXfG4L9eIxNR7oy6MJ2sIS3DihVYVTMcwht8bZfl3tG6dmEIhqQmwRl49fiecZ5xTer0BqTz/sx3ynrzxvol/SdmsPkspIMwhjO7ortkHcJahc5hEiRBAe3oN7x704I2VX0Lo1e1jkXYTAI0V/F4=</nXeGKudETKPeaCNGFh5i7cKyawAjgyQn9gyiebCxx1jD9eHXSWW9Lib2F1j9>
</file>

<file path=customXml/itemProps1.xml><?xml version="1.0" encoding="utf-8"?>
<ds:datastoreItem xmlns:ds="http://schemas.openxmlformats.org/officeDocument/2006/customXml" ds:itemID="{4197599D-8F91-488E-B643-7701CD592B02}">
  <ds:schemaRefs/>
</ds:datastoreItem>
</file>

<file path=customXml/itemProps10.xml><?xml version="1.0" encoding="utf-8"?>
<ds:datastoreItem xmlns:ds="http://schemas.openxmlformats.org/officeDocument/2006/customXml" ds:itemID="{8452E099-62CD-47EC-8389-A797A8680160}">
  <ds:schemaRefs/>
</ds:datastoreItem>
</file>

<file path=customXml/itemProps11.xml><?xml version="1.0" encoding="utf-8"?>
<ds:datastoreItem xmlns:ds="http://schemas.openxmlformats.org/officeDocument/2006/customXml" ds:itemID="{75E6F856-80ED-40F5-A418-3C9E3D374D81}">
  <ds:schemaRefs/>
</ds:datastoreItem>
</file>

<file path=customXml/itemProps12.xml><?xml version="1.0" encoding="utf-8"?>
<ds:datastoreItem xmlns:ds="http://schemas.openxmlformats.org/officeDocument/2006/customXml" ds:itemID="{9B47CEC2-7BD4-4225-99FC-416331F8D396}">
  <ds:schemaRefs/>
</ds:datastoreItem>
</file>

<file path=customXml/itemProps13.xml><?xml version="1.0" encoding="utf-8"?>
<ds:datastoreItem xmlns:ds="http://schemas.openxmlformats.org/officeDocument/2006/customXml" ds:itemID="{18ABC90F-6D3D-4CBF-9F57-0ABBCFA5ADD0}">
  <ds:schemaRefs/>
</ds:datastoreItem>
</file>

<file path=customXml/itemProps14.xml><?xml version="1.0" encoding="utf-8"?>
<ds:datastoreItem xmlns:ds="http://schemas.openxmlformats.org/officeDocument/2006/customXml" ds:itemID="{8F87E345-CB9F-435B-99CB-A3975A9DA259}">
  <ds:schemaRefs/>
</ds:datastoreItem>
</file>

<file path=customXml/itemProps15.xml><?xml version="1.0" encoding="utf-8"?>
<ds:datastoreItem xmlns:ds="http://schemas.openxmlformats.org/officeDocument/2006/customXml" ds:itemID="{34DA5507-59BE-459F-96AA-FA783AB85F6D}">
  <ds:schemaRefs/>
</ds:datastoreItem>
</file>

<file path=customXml/itemProps16.xml><?xml version="1.0" encoding="utf-8"?>
<ds:datastoreItem xmlns:ds="http://schemas.openxmlformats.org/officeDocument/2006/customXml" ds:itemID="{A7E620F2-2181-4751-A9D4-BBBA0B8FCDA6}">
  <ds:schemaRefs/>
</ds:datastoreItem>
</file>

<file path=customXml/itemProps17.xml><?xml version="1.0" encoding="utf-8"?>
<ds:datastoreItem xmlns:ds="http://schemas.openxmlformats.org/officeDocument/2006/customXml" ds:itemID="{881FC52E-C88C-436A-B3DE-A08273F827FD}">
  <ds:schemaRefs/>
</ds:datastoreItem>
</file>

<file path=customXml/itemProps18.xml><?xml version="1.0" encoding="utf-8"?>
<ds:datastoreItem xmlns:ds="http://schemas.openxmlformats.org/officeDocument/2006/customXml" ds:itemID="{1C674092-F29F-4B7D-9197-10E64279B1E2}">
  <ds:schemaRefs/>
</ds:datastoreItem>
</file>

<file path=customXml/itemProps19.xml><?xml version="1.0" encoding="utf-8"?>
<ds:datastoreItem xmlns:ds="http://schemas.openxmlformats.org/officeDocument/2006/customXml" ds:itemID="{00E44403-A190-4878-8D71-934D36AD82B9}">
  <ds:schemaRefs/>
</ds:datastoreItem>
</file>

<file path=customXml/itemProps2.xml><?xml version="1.0" encoding="utf-8"?>
<ds:datastoreItem xmlns:ds="http://schemas.openxmlformats.org/officeDocument/2006/customXml" ds:itemID="{495DAD56-2C99-477F-B016-4FFFB235D00A}">
  <ds:schemaRefs>
    <ds:schemaRef ds:uri="http://schemas.microsoft.com/sharepoint/v3/contenttype/forms"/>
  </ds:schemaRefs>
</ds:datastoreItem>
</file>

<file path=customXml/itemProps20.xml><?xml version="1.0" encoding="utf-8"?>
<ds:datastoreItem xmlns:ds="http://schemas.openxmlformats.org/officeDocument/2006/customXml" ds:itemID="{3F71381F-D28D-46E4-B9BB-E0FF6FF29B77}">
  <ds:schemaRefs/>
</ds:datastoreItem>
</file>

<file path=customXml/itemProps21.xml><?xml version="1.0" encoding="utf-8"?>
<ds:datastoreItem xmlns:ds="http://schemas.openxmlformats.org/officeDocument/2006/customXml" ds:itemID="{19037D78-4E6E-453A-AF55-82AAEBF9AEE9}">
  <ds:schemaRefs/>
</ds:datastoreItem>
</file>

<file path=customXml/itemProps22.xml><?xml version="1.0" encoding="utf-8"?>
<ds:datastoreItem xmlns:ds="http://schemas.openxmlformats.org/officeDocument/2006/customXml" ds:itemID="{F49CA720-B004-45FF-BDF0-DB4FE073B304}">
  <ds:schemaRefs/>
</ds:datastoreItem>
</file>

<file path=customXml/itemProps23.xml><?xml version="1.0" encoding="utf-8"?>
<ds:datastoreItem xmlns:ds="http://schemas.openxmlformats.org/officeDocument/2006/customXml" ds:itemID="{5FB96436-9AC2-47A5-9BD8-E9A041CB6C79}">
  <ds:schemaRefs/>
</ds:datastoreItem>
</file>

<file path=customXml/itemProps24.xml><?xml version="1.0" encoding="utf-8"?>
<ds:datastoreItem xmlns:ds="http://schemas.openxmlformats.org/officeDocument/2006/customXml" ds:itemID="{07FA782A-FD23-4FF7-A5D1-B5D2601ED557}">
  <ds:schemaRefs/>
</ds:datastoreItem>
</file>

<file path=customXml/itemProps25.xml><?xml version="1.0" encoding="utf-8"?>
<ds:datastoreItem xmlns:ds="http://schemas.openxmlformats.org/officeDocument/2006/customXml" ds:itemID="{8CBF4A0C-FFFF-4B87-A045-25BCA3FA5F4C}">
  <ds:schemaRefs/>
</ds:datastoreItem>
</file>

<file path=customXml/itemProps3.xml><?xml version="1.0" encoding="utf-8"?>
<ds:datastoreItem xmlns:ds="http://schemas.openxmlformats.org/officeDocument/2006/customXml" ds:itemID="{608037BA-C216-4CE3-B28F-0DCA16A695BB}">
  <ds:schemaRefs>
    <ds:schemaRef ds:uri="http://schemas.microsoft.com/office/2006/metadata/properties"/>
    <ds:schemaRef ds:uri="http://schemas.microsoft.com/office/infopath/2007/PartnerControls"/>
    <ds:schemaRef ds:uri="http://schemas.microsoft.com/office/2006/documentManagement/types"/>
    <ds:schemaRef ds:uri="http://www.w3.org/XML/1998/namespace"/>
    <ds:schemaRef ds:uri="http://schemas.openxmlformats.org/package/2006/metadata/core-properties"/>
    <ds:schemaRef ds:uri="http://purl.org/dc/elements/1.1/"/>
    <ds:schemaRef ds:uri="http://purl.org/dc/dcmitype/"/>
    <ds:schemaRef ds:uri="http://purl.org/dc/terms/"/>
  </ds:schemaRefs>
</ds:datastoreItem>
</file>

<file path=customXml/itemProps4.xml><?xml version="1.0" encoding="utf-8"?>
<ds:datastoreItem xmlns:ds="http://schemas.openxmlformats.org/officeDocument/2006/customXml" ds:itemID="{F675E7CC-BF50-4DEC-9444-E624F4F9F38D}">
  <ds:schemaRefs/>
</ds:datastoreItem>
</file>

<file path=customXml/itemProps5.xml><?xml version="1.0" encoding="utf-8"?>
<ds:datastoreItem xmlns:ds="http://schemas.openxmlformats.org/officeDocument/2006/customXml" ds:itemID="{7651B838-9656-411E-A8D5-77CEA34BD4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6.xml><?xml version="1.0" encoding="utf-8"?>
<ds:datastoreItem xmlns:ds="http://schemas.openxmlformats.org/officeDocument/2006/customXml" ds:itemID="{B0371D36-898E-43AC-BC40-DA5780F54C7D}">
  <ds:schemaRefs/>
</ds:datastoreItem>
</file>

<file path=customXml/itemProps7.xml><?xml version="1.0" encoding="utf-8"?>
<ds:datastoreItem xmlns:ds="http://schemas.openxmlformats.org/officeDocument/2006/customXml" ds:itemID="{899A6184-B62E-46F3-A59A-93F1CBDDCAEC}">
  <ds:schemaRefs/>
</ds:datastoreItem>
</file>

<file path=customXml/itemProps8.xml><?xml version="1.0" encoding="utf-8"?>
<ds:datastoreItem xmlns:ds="http://schemas.openxmlformats.org/officeDocument/2006/customXml" ds:itemID="{181F8461-3CE8-4837-9EEC-3BA3CF62EEAA}">
  <ds:schemaRefs/>
</ds:datastoreItem>
</file>

<file path=customXml/itemProps9.xml><?xml version="1.0" encoding="utf-8"?>
<ds:datastoreItem xmlns:ds="http://schemas.openxmlformats.org/officeDocument/2006/customXml" ds:itemID="{8BEE09D9-6EB7-4235-B5A1-7A66356848F7}">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457</Words>
  <Application>Microsoft Office PowerPoint</Application>
  <PresentationFormat>全屏显示(16:9)</PresentationFormat>
  <Paragraphs>75</Paragraphs>
  <Slides>5</Slides>
  <Notes>1</Notes>
  <HiddenSlides>0</HiddenSlides>
  <MMClips>0</MMClips>
  <ScaleCrop>false</ScaleCrop>
  <HeadingPairs>
    <vt:vector size="4" baseType="variant">
      <vt:variant>
        <vt:lpstr>主题</vt:lpstr>
      </vt:variant>
      <vt:variant>
        <vt:i4>1</vt:i4>
      </vt:variant>
      <vt:variant>
        <vt:lpstr>幻灯片标题</vt:lpstr>
      </vt:variant>
      <vt:variant>
        <vt:i4>5</vt:i4>
      </vt:variant>
    </vt:vector>
  </HeadingPairs>
  <TitlesOfParts>
    <vt:vector size="6" baseType="lpstr">
      <vt:lpstr>Blank</vt:lpstr>
      <vt:lpstr>International Trainee Program  </vt:lpstr>
      <vt:lpstr>采埃孚培训生项目——开启你的职业生涯 </vt:lpstr>
      <vt:lpstr>国际研究生培训生项目进度表</vt:lpstr>
      <vt:lpstr>国际研究生培训生项目</vt:lpstr>
      <vt:lpstr>国际研究生培训生项目</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keywords>ZF confidential</cp:keywords>
  <cp:lastModifiedBy/>
  <cp:revision>1</cp:revision>
  <dcterms:created xsi:type="dcterms:W3CDTF">2016-08-01T07:37:12Z</dcterms:created>
  <dcterms:modified xsi:type="dcterms:W3CDTF">2017-01-04T06:49:54Z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0x010100BEFE5C16D1AE3B4D9C74B7A32266F1D5</vt:lpwstr>
  </property>
  <property fmtid="{D5CDD505-2E9C-101B-9397-08002B2CF9AE}" pid="3" name="Dokumenten-ID">
    <vt:lpwstr>FRA46LMM1Z7I3T7TCM4LTVMESJ</vt:lpwstr>
  </property>
  <property fmtid="{D5CDD505-2E9C-101B-9397-08002B2CF9AE}" pid="4" name="NovaPath-Version">
    <vt:lpwstr>3.4.3.10847</vt:lpwstr>
  </property>
  <property fmtid="{D5CDD505-2E9C-101B-9397-08002B2CF9AE}" pid="5" name="Klassifizierung">
    <vt:lpwstr>ZF confidential</vt:lpwstr>
  </property>
  <property fmtid="{D5CDD505-2E9C-101B-9397-08002B2CF9AE}" pid="6" name="Klassifizierungs-Id">
    <vt:lpwstr>1040</vt:lpwstr>
  </property>
  <property fmtid="{D5CDD505-2E9C-101B-9397-08002B2CF9AE}" pid="7" name="Klassifizierungs-Datum">
    <vt:lpwstr>08/30/2016 10:43:43</vt:lpwstr>
  </property>
</Properties>
</file>